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3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85726-85E0-4169-9EDA-EE54AC02DE73}" type="datetimeFigureOut">
              <a:rPr lang="tr-TR" smtClean="0"/>
              <a:t>22.08.2020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764718E7-3B31-423C-BCD7-4E7B5EC0A17A}" type="slidenum">
              <a:rPr lang="tr-TR" smtClean="0"/>
              <a:t>‹#›</a:t>
            </a:fld>
            <a:endParaRPr lang="tr-TR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4278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85726-85E0-4169-9EDA-EE54AC02DE73}" type="datetimeFigureOut">
              <a:rPr lang="tr-TR" smtClean="0"/>
              <a:t>22.08.2020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718E7-3B31-423C-BCD7-4E7B5EC0A17A}" type="slidenum">
              <a:rPr lang="tr-TR" smtClean="0"/>
              <a:t>‹#›</a:t>
            </a:fld>
            <a:endParaRPr lang="tr-TR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3069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85726-85E0-4169-9EDA-EE54AC02DE73}" type="datetimeFigureOut">
              <a:rPr lang="tr-TR" smtClean="0"/>
              <a:t>22.08.2020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718E7-3B31-423C-BCD7-4E7B5EC0A17A}" type="slidenum">
              <a:rPr lang="tr-TR" smtClean="0"/>
              <a:t>‹#›</a:t>
            </a:fld>
            <a:endParaRPr lang="tr-TR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4822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85726-85E0-4169-9EDA-EE54AC02DE73}" type="datetimeFigureOut">
              <a:rPr lang="tr-TR" smtClean="0"/>
              <a:t>22.08.2020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718E7-3B31-423C-BCD7-4E7B5EC0A17A}" type="slidenum">
              <a:rPr lang="tr-TR" smtClean="0"/>
              <a:t>‹#›</a:t>
            </a:fld>
            <a:endParaRPr lang="tr-TR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6511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85726-85E0-4169-9EDA-EE54AC02DE73}" type="datetimeFigureOut">
              <a:rPr lang="tr-TR" smtClean="0"/>
              <a:t>22.08.2020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718E7-3B31-423C-BCD7-4E7B5EC0A17A}" type="slidenum">
              <a:rPr lang="tr-TR" smtClean="0"/>
              <a:t>‹#›</a:t>
            </a:fld>
            <a:endParaRPr lang="tr-TR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2560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85726-85E0-4169-9EDA-EE54AC02DE73}" type="datetimeFigureOut">
              <a:rPr lang="tr-TR" smtClean="0"/>
              <a:t>22.08.2020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718E7-3B31-423C-BCD7-4E7B5EC0A17A}" type="slidenum">
              <a:rPr lang="tr-TR" smtClean="0"/>
              <a:t>‹#›</a:t>
            </a:fld>
            <a:endParaRPr lang="tr-TR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8817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85726-85E0-4169-9EDA-EE54AC02DE73}" type="datetimeFigureOut">
              <a:rPr lang="tr-TR" smtClean="0"/>
              <a:t>22.08.2020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718E7-3B31-423C-BCD7-4E7B5EC0A17A}" type="slidenum">
              <a:rPr lang="tr-TR" smtClean="0"/>
              <a:t>‹#›</a:t>
            </a:fld>
            <a:endParaRPr lang="tr-TR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2532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85726-85E0-4169-9EDA-EE54AC02DE73}" type="datetimeFigureOut">
              <a:rPr lang="tr-TR" smtClean="0"/>
              <a:t>22.08.2020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718E7-3B31-423C-BCD7-4E7B5EC0A17A}" type="slidenum">
              <a:rPr lang="tr-TR" smtClean="0"/>
              <a:t>‹#›</a:t>
            </a:fld>
            <a:endParaRPr lang="tr-TR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1944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85726-85E0-4169-9EDA-EE54AC02DE73}" type="datetimeFigureOut">
              <a:rPr lang="tr-TR" smtClean="0"/>
              <a:t>22.08.2020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718E7-3B31-423C-BCD7-4E7B5EC0A1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374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85726-85E0-4169-9EDA-EE54AC02DE73}" type="datetimeFigureOut">
              <a:rPr lang="tr-TR" smtClean="0"/>
              <a:t>22.08.2020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718E7-3B31-423C-BCD7-4E7B5EC0A17A}" type="slidenum">
              <a:rPr lang="tr-TR" smtClean="0"/>
              <a:t>‹#›</a:t>
            </a:fld>
            <a:endParaRPr lang="tr-TR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8772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3F285726-85E0-4169-9EDA-EE54AC02DE73}" type="datetimeFigureOut">
              <a:rPr lang="tr-TR" smtClean="0"/>
              <a:t>22.08.2020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718E7-3B31-423C-BCD7-4E7B5EC0A17A}" type="slidenum">
              <a:rPr lang="tr-TR" smtClean="0"/>
              <a:t>‹#›</a:t>
            </a:fld>
            <a:endParaRPr lang="tr-TR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84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285726-85E0-4169-9EDA-EE54AC02DE73}" type="datetimeFigureOut">
              <a:rPr lang="tr-TR" smtClean="0"/>
              <a:t>22.08.2020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764718E7-3B31-423C-BCD7-4E7B5EC0A17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9289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Dînî</a:t>
            </a:r>
            <a:r>
              <a:rPr lang="tr-TR" dirty="0" smtClean="0"/>
              <a:t> Konuşmanın Planlanması-</a:t>
            </a:r>
            <a:br>
              <a:rPr lang="tr-TR" dirty="0" smtClean="0"/>
            </a:br>
            <a:r>
              <a:rPr lang="tr-TR" dirty="0" smtClean="0"/>
              <a:t>Vaaz ve Hutbe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13989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VAAz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/>
              <a:t>Konunun seçimi</a:t>
            </a:r>
          </a:p>
          <a:p>
            <a:r>
              <a:rPr lang="tr-TR" dirty="0" smtClean="0"/>
              <a:t>Vaaz Planı: </a:t>
            </a:r>
          </a:p>
          <a:p>
            <a:pPr marL="0" indent="0">
              <a:buNone/>
            </a:pPr>
            <a:r>
              <a:rPr lang="tr-TR" dirty="0" smtClean="0"/>
              <a:t>- Konunun gereği</a:t>
            </a:r>
          </a:p>
          <a:p>
            <a:pPr>
              <a:buFontTx/>
              <a:buChar char="-"/>
            </a:pPr>
            <a:r>
              <a:rPr lang="tr-TR" dirty="0" smtClean="0"/>
              <a:t>Konunun </a:t>
            </a:r>
            <a:r>
              <a:rPr lang="tr-TR" dirty="0" err="1" smtClean="0"/>
              <a:t>dînî</a:t>
            </a:r>
            <a:r>
              <a:rPr lang="tr-TR" dirty="0" smtClean="0"/>
              <a:t> dayanakları</a:t>
            </a:r>
          </a:p>
          <a:p>
            <a:pPr>
              <a:buFontTx/>
              <a:buChar char="-"/>
            </a:pPr>
            <a:r>
              <a:rPr lang="tr-TR" dirty="0" smtClean="0"/>
              <a:t>Konunun ağırlıklı şekilde işlenecek yönü</a:t>
            </a:r>
          </a:p>
          <a:p>
            <a:pPr>
              <a:buFontTx/>
              <a:buChar char="-"/>
            </a:pPr>
            <a:r>
              <a:rPr lang="tr-TR" dirty="0" smtClean="0"/>
              <a:t>Konu etrafında belirtilmiş farklı görüş ve anlayışların değerlendirilmesi</a:t>
            </a:r>
          </a:p>
          <a:p>
            <a:pPr>
              <a:buFontTx/>
              <a:buChar char="-"/>
            </a:pPr>
            <a:r>
              <a:rPr lang="tr-TR" dirty="0" smtClean="0"/>
              <a:t>Muhtemel soru ve cevapları</a:t>
            </a:r>
          </a:p>
          <a:p>
            <a:pPr>
              <a:buFontTx/>
              <a:buChar char="-"/>
            </a:pPr>
            <a:r>
              <a:rPr lang="tr-TR" dirty="0" smtClean="0"/>
              <a:t>Cemaatin sahip olması gereken asgari düşünce, uygulama</a:t>
            </a:r>
          </a:p>
          <a:p>
            <a:pPr>
              <a:buFontTx/>
              <a:buChar char="-"/>
            </a:pPr>
            <a:r>
              <a:rPr lang="tr-TR" dirty="0" smtClean="0"/>
              <a:t>Konunun özeti ve dua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218519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Vaazı hazırlama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Hamdele</a:t>
            </a:r>
            <a:endParaRPr lang="tr-TR" dirty="0" smtClean="0"/>
          </a:p>
          <a:p>
            <a:r>
              <a:rPr lang="tr-TR" dirty="0" err="1" smtClean="0"/>
              <a:t>Salvele</a:t>
            </a:r>
            <a:endParaRPr lang="tr-TR" dirty="0" smtClean="0"/>
          </a:p>
          <a:p>
            <a:r>
              <a:rPr lang="tr-TR" dirty="0" smtClean="0"/>
              <a:t>Besmele</a:t>
            </a:r>
          </a:p>
          <a:p>
            <a:r>
              <a:rPr lang="tr-TR" dirty="0" smtClean="0"/>
              <a:t>Konu ile ilgili ayet</a:t>
            </a:r>
          </a:p>
          <a:p>
            <a:r>
              <a:rPr lang="tr-TR" dirty="0" smtClean="0"/>
              <a:t>Konu ile ilgili hadis</a:t>
            </a:r>
          </a:p>
          <a:p>
            <a:r>
              <a:rPr lang="tr-TR" dirty="0" smtClean="0"/>
              <a:t>Sunuş</a:t>
            </a:r>
          </a:p>
          <a:p>
            <a:r>
              <a:rPr lang="tr-TR" dirty="0" smtClean="0"/>
              <a:t>Kısa dua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816987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Hutbe hazırlama planı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Hitap cümlesi</a:t>
            </a:r>
          </a:p>
          <a:p>
            <a:r>
              <a:rPr lang="tr-TR" dirty="0" smtClean="0"/>
              <a:t>Konunun takdimi</a:t>
            </a:r>
          </a:p>
          <a:p>
            <a:r>
              <a:rPr lang="tr-TR" dirty="0" smtClean="0"/>
              <a:t>Dikkat çekici giriş</a:t>
            </a:r>
          </a:p>
          <a:p>
            <a:r>
              <a:rPr lang="tr-TR" dirty="0" smtClean="0"/>
              <a:t>Ayet ve hadisler ile işlenmiş bir gelişme bölümü</a:t>
            </a:r>
          </a:p>
          <a:p>
            <a:r>
              <a:rPr lang="tr-TR" dirty="0" smtClean="0"/>
              <a:t>Konunun dikkatten kaçan önemli yönleri, yeni gelişmeler, alınması gerekli tavır açısından son ikaz ve tavsiyeler</a:t>
            </a:r>
          </a:p>
          <a:p>
            <a:r>
              <a:rPr lang="tr-TR" dirty="0" smtClean="0"/>
              <a:t>Bir ayet ya da bir hadis meali ile sonuçlandırma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558944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İsmail Lütfi Çakan, Dini Hitabet Çeşitleri- İlkeleri- Örnekleri, İFAV Yay., İst. </a:t>
            </a:r>
            <a:r>
              <a:rPr lang="tr-TR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2011.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77663914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Galeri</Template>
  <TotalTime>22</TotalTime>
  <Words>126</Words>
  <Application>Microsoft Office PowerPoint</Application>
  <PresentationFormat>Geniş ekran</PresentationFormat>
  <Paragraphs>28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10" baseType="lpstr">
      <vt:lpstr>Arial</vt:lpstr>
      <vt:lpstr>Calibri</vt:lpstr>
      <vt:lpstr>Gill Sans MT</vt:lpstr>
      <vt:lpstr>Times New Roman</vt:lpstr>
      <vt:lpstr>Gallery</vt:lpstr>
      <vt:lpstr>Dînî Konuşmanın Planlanması- Vaaz ve Hutbe</vt:lpstr>
      <vt:lpstr>VAAz</vt:lpstr>
      <vt:lpstr>Vaazı hazırlama</vt:lpstr>
      <vt:lpstr>Hutbe hazırlama planı</vt:lpstr>
      <vt:lpstr>Kaynak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Dînî Konuşmanın Planlanması- Vaaz ve Hutbe</dc:title>
  <dc:creator>user</dc:creator>
  <cp:lastModifiedBy>user</cp:lastModifiedBy>
  <cp:revision>3</cp:revision>
  <dcterms:created xsi:type="dcterms:W3CDTF">2020-08-22T20:39:33Z</dcterms:created>
  <dcterms:modified xsi:type="dcterms:W3CDTF">2020-08-22T21:02:29Z</dcterms:modified>
</cp:coreProperties>
</file>