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264" r:id="rId4"/>
    <p:sldId id="271" r:id="rId5"/>
    <p:sldId id="270" r:id="rId6"/>
    <p:sldId id="269" r:id="rId7"/>
    <p:sldId id="268" r:id="rId8"/>
    <p:sldId id="267" r:id="rId9"/>
    <p:sldId id="266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4" autoAdjust="0"/>
    <p:restoredTop sz="94660"/>
  </p:normalViewPr>
  <p:slideViewPr>
    <p:cSldViewPr>
      <p:cViewPr varScale="1">
        <p:scale>
          <a:sx n="108" d="100"/>
          <a:sy n="108" d="100"/>
        </p:scale>
        <p:origin x="1734" y="12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07704" y="836712"/>
            <a:ext cx="6192688" cy="5112568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9. Hafta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Hindi Okuma Parçası- 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hi-IN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मिलिंद इशिता भाई बहन हैं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  <a:p>
            <a:pPr algn="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tr-TR" sz="27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buNone/>
            </a:pP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वे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सात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बजे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खाते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</a:t>
            </a:r>
            <a:r>
              <a:rPr lang="tr-TR" sz="27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फिर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दस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बजे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सोते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endParaRPr lang="tr-TR" sz="27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marL="0" indent="0" algn="ctr">
              <a:buNone/>
            </a:pPr>
            <a:endParaRPr lang="tr-TR" sz="2700" dirty="0">
              <a:solidFill>
                <a:prstClr val="black"/>
              </a:solidFill>
              <a:latin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खाते</a:t>
            </a:r>
            <a:endParaRPr lang="tr-TR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tr-TR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सोते</a:t>
            </a:r>
            <a:endParaRPr lang="tr-TR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tr-TR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बजे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9232741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मिलिंद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इशिता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भाई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बहन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|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मिलिंद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छोटा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स्कूल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पढ़ता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इशिता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उससे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पांच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साल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बड़ी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कालेज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पढ़ती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मिलिंद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दसवीं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कक्षा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बहुत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शरारती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|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वह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बिलकुल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नहीं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पढ़ता।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उसकी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माँ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हमेशा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समझाती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वह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नहीं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सुनता।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शाम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को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देर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तक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खेलता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217948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इशिता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एक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अच्छी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लड़की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वह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रोज़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सुबह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सुबह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उठती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नहाती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फिर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नाश्ता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करती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कालेज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जाती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कालेज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तीन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बजे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तक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रहती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कालेज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आती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उसके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बाद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वह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अपनी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माँ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साथ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पार्क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जाती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शाम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को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वहाँ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बहुत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लोग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घूमते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हैं।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शाम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को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माँ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खाना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बनाती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मिलिंद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इशिता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टेलीविजन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देखते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हैं।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वे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सात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बजे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खाते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</a:t>
            </a:r>
            <a:r>
              <a:rPr lang="tr-TR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फिर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दस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बजे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सोते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endParaRPr lang="tr-TR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49965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मिलिंद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इशिता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भाई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बहन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| 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मिलिंद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छोटा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स्कूल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पढ़ता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endParaRPr lang="tr-TR" sz="3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भाई</a:t>
            </a:r>
            <a:endParaRPr lang="tr-TR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बहन</a:t>
            </a:r>
            <a:endParaRPr lang="tr-TR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छोटा</a:t>
            </a:r>
            <a:endParaRPr lang="tr-TR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स्कूल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877352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इशिता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उससे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पांच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साल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बड़ी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कालेज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पढ़ती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मिलिंद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दसवीं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कक्षा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बहुत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शरारती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sz="3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|</a:t>
            </a:r>
          </a:p>
          <a:p>
            <a:pPr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साल</a:t>
            </a:r>
            <a:endParaRPr lang="tr-TR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कालेज</a:t>
            </a:r>
            <a:endParaRPr lang="tr-TR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शरारती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109233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lvl="0" indent="0" algn="ctr">
              <a:lnSpc>
                <a:spcPct val="150000"/>
              </a:lnSpc>
              <a:spcAft>
                <a:spcPts val="800"/>
              </a:spcAft>
              <a:buClr>
                <a:srgbClr val="FE8637"/>
              </a:buClr>
              <a:buNone/>
            </a:pP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वह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बिलकुल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नहीं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पढ़ता।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उसकी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माँ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हमेशा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समझाती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tr-TR" sz="30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पर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वह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नहीं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सुनता।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शाम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को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देर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तक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खेलता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endParaRPr lang="tr-TR" sz="2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बिलकुल</a:t>
            </a:r>
            <a:endParaRPr lang="tr-TR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समझाती</a:t>
            </a:r>
            <a:endParaRPr lang="tr-TR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सुनता</a:t>
            </a:r>
            <a:endParaRPr lang="tr-TR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शाम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को</a:t>
            </a:r>
            <a:endParaRPr lang="tr-TR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खेलता</a:t>
            </a:r>
            <a:endParaRPr lang="tr-TR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748073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इशिता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एक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अच्छी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लड़की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वह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रोज़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सुबह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सुबह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उठती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नहाती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tr-TR" sz="27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फिर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नाश्ता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करती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कालेज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जाती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endParaRPr lang="tr-TR" sz="27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रोज़</a:t>
            </a:r>
            <a:endParaRPr lang="tr-TR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सुबह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सुबह</a:t>
            </a:r>
            <a:endParaRPr lang="tr-TR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नहाती</a:t>
            </a:r>
            <a:endParaRPr lang="tr-TR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नाश्ता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करती</a:t>
            </a:r>
            <a:endParaRPr lang="tr-TR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कालेज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जाती</a:t>
            </a:r>
            <a:endParaRPr lang="tr-TR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tr-TR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tr-TR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908166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कालेज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तीन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बजे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तक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रहती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कालेज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से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आती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उसके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बाद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वह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अपनी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माँ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के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साथ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पार्क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में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जाती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है।</a:t>
            </a:r>
            <a:endParaRPr lang="tr-TR" sz="27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कालेज</a:t>
            </a:r>
            <a:endParaRPr lang="tr-TR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बजे</a:t>
            </a:r>
            <a:endParaRPr lang="tr-TR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बाद</a:t>
            </a:r>
            <a:endParaRPr lang="tr-TR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के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साथ</a:t>
            </a:r>
            <a:endParaRPr lang="tr-TR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पार्क</a:t>
            </a:r>
            <a:endParaRPr lang="tr-TR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जाती</a:t>
            </a:r>
            <a:endParaRPr lang="tr-TR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4170446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400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शाम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को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वहाँ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बहुत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लोग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घूमते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हैं।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शाम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को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माँ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खाना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बनाती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मिलिंद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और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इशिता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टेलीविजन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देखते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27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हैं।</a:t>
            </a:r>
            <a:endParaRPr lang="tr-TR" sz="27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लोग</a:t>
            </a:r>
            <a:endParaRPr lang="tr-TR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घूमते</a:t>
            </a:r>
            <a:endParaRPr lang="tr-TR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खाना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बनाती</a:t>
            </a:r>
            <a:endParaRPr lang="tr-TR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टेलीविजन</a:t>
            </a:r>
            <a:endParaRPr lang="tr-TR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hi-IN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देखते</a:t>
            </a:r>
            <a:endParaRPr lang="tr-TR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Nirmala UI" panose="020B0502040204020203" pitchFamily="34" charset="0"/>
            </a:endParaRPr>
          </a:p>
          <a:p>
            <a:pPr algn="ctr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2895668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1366</TotalTime>
  <Words>445</Words>
  <Application>Microsoft Office PowerPoint</Application>
  <PresentationFormat>Ekran Gösterisi (4:3)</PresentationFormat>
  <Paragraphs>62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8" baseType="lpstr">
      <vt:lpstr>Arial</vt:lpstr>
      <vt:lpstr>Calibri</vt:lpstr>
      <vt:lpstr>Century Schoolbook</vt:lpstr>
      <vt:lpstr>Comic Sans MS</vt:lpstr>
      <vt:lpstr>Times New Roman</vt:lpstr>
      <vt:lpstr>Wingdings</vt:lpstr>
      <vt:lpstr>Wingdings 2</vt:lpstr>
      <vt:lpstr>Oriel</vt:lpstr>
      <vt:lpstr>                  HİN 124 Hintçe Dinleme ve Konuşma  9. Hafta  Hindi Okuma Parçası-  मिलिंद इशिता भाई बहन हैं        </vt:lpstr>
      <vt:lpstr>HİN 124 Hintçe Dinleme ve Konuşma</vt:lpstr>
      <vt:lpstr>HİN 124 Hintçe Dinleme ve Konuşma</vt:lpstr>
      <vt:lpstr>HİN 124 Hintçe Dinleme ve Konuşma</vt:lpstr>
      <vt:lpstr>HİN 124 Hintçe Dinleme ve Konuşma</vt:lpstr>
      <vt:lpstr>HİN 124 Hintçe Dinleme ve Konuşma</vt:lpstr>
      <vt:lpstr>HİN 124 Hintçe Dinleme ve Konuşma</vt:lpstr>
      <vt:lpstr>HİN 124 Hintçe Dinleme ve Konuşma</vt:lpstr>
      <vt:lpstr>HİN 124 Hintçe Dinleme ve Konuşma</vt:lpstr>
      <vt:lpstr>HİN 124 Hintçe Dinleme ve Konuşma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148</cp:revision>
  <dcterms:created xsi:type="dcterms:W3CDTF">2014-11-21T09:52:05Z</dcterms:created>
  <dcterms:modified xsi:type="dcterms:W3CDTF">2020-03-26T19:09:07Z</dcterms:modified>
</cp:coreProperties>
</file>