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Parçası-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मिलिंद इशिता भाई बहन हैं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सात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खाते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2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खाते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पांच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दसवीं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शरारती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पढ़ता।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हमेशा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समझाती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सुनता।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देर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लड़की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पार्क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घूमते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बनाती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टेलीविजन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देखते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उससे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पांच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साल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दसवीं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शरारती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साल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शरारती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पढ़ता।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हमेशा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समझाती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सुनता।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देर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समझाती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सुनता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लड़की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नहाती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2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नहाती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बाद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पार्क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कालेज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बाद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पार्क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वहाँ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घूमते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खाना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बनाती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मिलिंद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इशिता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टेलीविजन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देखते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7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घूमते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खाना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बनाती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टेलीविजन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देखते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1366</TotalTime>
  <Words>445</Words>
  <Application>Microsoft Office PowerPoint</Application>
  <PresentationFormat>Ekran Gösterisi (4:3)</PresentationFormat>
  <Paragraphs>62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9. Hafta  Hindi Okuma Parçası-  मिलिंद इशिता भाई बहन हैं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148</cp:revision>
  <dcterms:created xsi:type="dcterms:W3CDTF">2014-11-21T09:52:05Z</dcterms:created>
  <dcterms:modified xsi:type="dcterms:W3CDTF">2020-03-26T19:09:07Z</dcterms:modified>
</cp:coreProperties>
</file>