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71" r:id="rId5"/>
    <p:sldId id="270" r:id="rId6"/>
    <p:sldId id="269" r:id="rId7"/>
    <p:sldId id="268" r:id="rId8"/>
    <p:sldId id="267" r:id="rId9"/>
    <p:sldId id="266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92688" cy="5112568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9.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Hindi Okuma Parçası-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मिलिंद इशिता भाई बहन हैं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27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वे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सात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बजे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खाते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27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फिर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दस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बजे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सोते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7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2700" dirty="0">
              <a:solidFill>
                <a:prstClr val="black"/>
              </a:solidFill>
              <a:latin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खाते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सोते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बजे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23274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मिलिंद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इशिता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भाई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|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मिलिंद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पढ़ता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इशिता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उससे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पांच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बड़ी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कालेज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पढ़ती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मिलिंद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दसवीं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कक्षा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शरारती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|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बिलकुल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पढ़ता।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उसकी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माँ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हमेशा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समझाती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सुनता।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शाम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देर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तक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खेलता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इशिता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अच्छी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लड़की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रोज़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सुबह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सुबह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उठती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नहाती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फिर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नाश्ता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करती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कालेज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कालेज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तीन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बजे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तक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रहती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कालेज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आती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उसके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बाद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अपनी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माँ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साथ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पार्क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शाम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वहाँ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लोग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घूमते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शाम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माँ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खाना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बनाती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मिलिंद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इशिता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टेलीविजन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देखते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बजे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खाते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फिर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दस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बजे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सोते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मिलिंद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इशिता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भाई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बहन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|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मिलिंद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छोटा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पढ़ता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भाई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बहन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छोटा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इशिता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उससे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पांच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साल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बड़ी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कालेज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पढ़ती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मिलिंद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दसवीं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कक्षा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शरारती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साल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कालेज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शरारती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बिलकुल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पढ़ता।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उसकी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माँ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हमेशा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समझाती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सुनता।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शाम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को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देर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तक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खेलता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बिलकुल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समझाती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सुनता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शाम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को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खेलता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इशिता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अच्छी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लड़की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रोज़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सुबह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सुबह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उठती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नहाती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27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फिर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नाश्ता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करती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कालेज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जाती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7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रोज़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सुबह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सुबह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नहाती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नाश्ता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करती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कालेज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जाती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कालेज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तीन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बजे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तक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रहती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कालेज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आती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उसके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बाद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अपनी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माँ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साथ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पार्क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जाती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7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कालेज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बजे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बाद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साथ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पार्क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जाती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7044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शाम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को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वहाँ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लोग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घूमते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शाम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को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माँ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खाना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बनाती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मिलिंद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इशिता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टेलीविजन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देखते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27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लोग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घूमते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खाना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बनाती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टेलीविजन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देखते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8956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1366</TotalTime>
  <Words>445</Words>
  <Application>Microsoft Office PowerPoint</Application>
  <PresentationFormat>Ekran Gösterisi (4:3)</PresentationFormat>
  <Paragraphs>62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8" baseType="lpstr">
      <vt:lpstr>Arial</vt:lpstr>
      <vt:lpstr>Calibri</vt:lpstr>
      <vt:lpstr>Century Schoolbook</vt:lpstr>
      <vt:lpstr>Comic Sans MS</vt:lpstr>
      <vt:lpstr>Times New Roman</vt:lpstr>
      <vt:lpstr>Wingdings</vt:lpstr>
      <vt:lpstr>Wingdings 2</vt:lpstr>
      <vt:lpstr>Oriel</vt:lpstr>
      <vt:lpstr>                  HİN 124 Hintçe Dinleme ve Konuşma  9. Hafta  Hindi Okuma Parçası-  मिलिंद इशिता भाई बहन हैं        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148</cp:revision>
  <dcterms:created xsi:type="dcterms:W3CDTF">2014-11-21T09:52:05Z</dcterms:created>
  <dcterms:modified xsi:type="dcterms:W3CDTF">2020-03-26T19:09:07Z</dcterms:modified>
</cp:coreProperties>
</file>