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17300" b="1" dirty="0" smtClean="0"/>
              <a:t>过</a:t>
            </a:r>
            <a:r>
              <a:rPr lang="en-US" altLang="zh-CN" sz="17300" b="1" dirty="0" smtClean="0"/>
              <a:t/>
            </a:r>
            <a:br>
              <a:rPr lang="en-US" altLang="zh-CN" sz="17300" b="1" dirty="0" smtClean="0"/>
            </a:br>
            <a:r>
              <a:rPr lang="en-US" altLang="zh-CN" sz="9600" dirty="0" smtClean="0"/>
              <a:t>S+V+</a:t>
            </a:r>
            <a:r>
              <a:rPr lang="zh-CN" altLang="en-US" sz="9600" dirty="0" smtClean="0"/>
              <a:t>过</a:t>
            </a:r>
            <a:r>
              <a:rPr lang="en-US" altLang="zh-CN" sz="9600" dirty="0" smtClean="0"/>
              <a:t>/</a:t>
            </a:r>
            <a:r>
              <a:rPr lang="zh-CN" altLang="en-US" sz="9600" dirty="0" smtClean="0"/>
              <a:t>没</a:t>
            </a:r>
            <a:r>
              <a:rPr lang="en-US" altLang="zh-CN" sz="9600" dirty="0" smtClean="0"/>
              <a:t>V</a:t>
            </a:r>
            <a:r>
              <a:rPr lang="zh-CN" altLang="en-US" sz="9600" dirty="0" smtClean="0"/>
              <a:t>过</a:t>
            </a:r>
            <a:r>
              <a:rPr lang="en-US" altLang="zh-CN" sz="9600" dirty="0" smtClean="0"/>
              <a:t>NP</a:t>
            </a:r>
            <a:endParaRPr lang="tr-TR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79855" y="6077528"/>
            <a:ext cx="4737073" cy="708602"/>
          </a:xfrm>
        </p:spPr>
        <p:txBody>
          <a:bodyPr/>
          <a:lstStyle/>
          <a:p>
            <a:pPr algn="r"/>
            <a:r>
              <a:rPr lang="zh-CN" altLang="en-US" dirty="0" smtClean="0"/>
              <a:t>小雨</a:t>
            </a:r>
            <a:r>
              <a:rPr lang="en-US" altLang="zh-CN" dirty="0" smtClean="0"/>
              <a:t>·</a:t>
            </a:r>
            <a:r>
              <a:rPr lang="tr-TR" altLang="zh-CN" dirty="0" smtClean="0"/>
              <a:t> Damla Nur yağız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623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600364"/>
            <a:ext cx="10178322" cy="5911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b="1" u="sng" dirty="0"/>
              <a:t>1. </a:t>
            </a:r>
            <a:r>
              <a:rPr lang="zh-CN" altLang="en-US" sz="2800" b="1" u="sng" dirty="0"/>
              <a:t>表示过去的经</a:t>
            </a:r>
            <a:r>
              <a:rPr lang="zh-CN" altLang="en-US" sz="2800" b="1" u="sng" dirty="0" smtClean="0"/>
              <a:t>历</a:t>
            </a:r>
            <a:endParaRPr lang="en-US" altLang="zh-CN" sz="2800" b="1" u="sng" dirty="0" smtClean="0"/>
          </a:p>
          <a:p>
            <a:r>
              <a:rPr lang="zh-CN" altLang="en-US" dirty="0"/>
              <a:t>“</a:t>
            </a:r>
            <a:r>
              <a:rPr lang="zh-CN" altLang="en-US" sz="2400" dirty="0"/>
              <a:t>过“表示曾经发生</a:t>
            </a:r>
            <a:r>
              <a:rPr lang="en-US" altLang="zh-CN" sz="2400" dirty="0"/>
              <a:t>,</a:t>
            </a:r>
            <a:r>
              <a:rPr lang="zh-CN" altLang="en-US" sz="2400" dirty="0"/>
              <a:t>因此</a:t>
            </a:r>
            <a:r>
              <a:rPr lang="en-US" altLang="zh-CN" sz="2400" dirty="0"/>
              <a:t>,</a:t>
            </a:r>
            <a:r>
              <a:rPr lang="zh-CN" altLang="en-US" sz="2400" dirty="0"/>
              <a:t>即使句子中没有具体的时间词</a:t>
            </a:r>
            <a:r>
              <a:rPr lang="en-US" altLang="zh-CN" sz="2400" dirty="0"/>
              <a:t>,</a:t>
            </a:r>
            <a:r>
              <a:rPr lang="zh-CN" altLang="en-US" sz="2400" dirty="0"/>
              <a:t>也不会影响句子所要表达的意思</a:t>
            </a:r>
            <a:r>
              <a:rPr lang="en-US" altLang="zh-CN" sz="2400" dirty="0"/>
              <a:t>:</a:t>
            </a:r>
            <a:r>
              <a:rPr lang="zh-CN" altLang="en-US" sz="2400" dirty="0"/>
              <a:t>如果有时间词</a:t>
            </a:r>
            <a:r>
              <a:rPr lang="en-US" altLang="zh-CN" sz="2400" dirty="0"/>
              <a:t>,</a:t>
            </a:r>
            <a:r>
              <a:rPr lang="zh-CN" altLang="en-US" sz="2400" dirty="0"/>
              <a:t>则应该比较模糊或者是比较宽泛的时间词。如“以前”、“曾经“、”几年前“、及”过去“、”上星期“等</a:t>
            </a:r>
            <a:r>
              <a:rPr lang="en-US" altLang="zh-CN" sz="2400" dirty="0" smtClean="0"/>
              <a:t>,</a:t>
            </a:r>
            <a:r>
              <a:rPr lang="zh-CN" altLang="en-US" sz="2400" dirty="0"/>
              <a:t> 而不应该是很具体的某一个时间词语</a:t>
            </a:r>
            <a:r>
              <a:rPr lang="en-US" altLang="zh-CN" sz="2400" dirty="0"/>
              <a:t>,</a:t>
            </a:r>
            <a:r>
              <a:rPr lang="zh-CN" altLang="en-US" sz="2400" dirty="0"/>
              <a:t>如”昨天“、“上星期一”等。</a:t>
            </a:r>
            <a:r>
              <a:rPr lang="zh-CN" altLang="en-US" sz="2400" b="1" dirty="0"/>
              <a:t>与“了”最大的区</a:t>
            </a:r>
            <a:r>
              <a:rPr lang="zh-CN" altLang="en-US" sz="2400" b="1" dirty="0" smtClean="0"/>
              <a:t>别是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在否定句中</a:t>
            </a:r>
            <a:r>
              <a:rPr lang="en-US" altLang="zh-CN" sz="2400" b="1" dirty="0"/>
              <a:t>,“</a:t>
            </a:r>
            <a:r>
              <a:rPr lang="zh-CN" altLang="en-US" sz="2400" b="1" dirty="0"/>
              <a:t>过”还要保留</a:t>
            </a:r>
            <a:r>
              <a:rPr lang="zh-CN" altLang="en-US" sz="2400" b="1" dirty="0" smtClean="0"/>
              <a:t>。</a:t>
            </a:r>
            <a:endParaRPr lang="en-US" altLang="zh-CN" sz="2400" b="1" dirty="0" smtClean="0"/>
          </a:p>
          <a:p>
            <a:r>
              <a:rPr lang="zh-CN" altLang="en-US" sz="2800" dirty="0"/>
              <a:t>我去</a:t>
            </a:r>
            <a:r>
              <a:rPr lang="zh-CN" altLang="en-US" sz="2800" b="1" dirty="0"/>
              <a:t>过</a:t>
            </a:r>
            <a:r>
              <a:rPr lang="zh-CN" altLang="en-US" sz="2800" dirty="0"/>
              <a:t>上</a:t>
            </a:r>
            <a:r>
              <a:rPr lang="zh-CN" altLang="en-US" sz="2800" dirty="0" smtClean="0"/>
              <a:t>海。</a:t>
            </a:r>
            <a:endParaRPr lang="en-US" altLang="zh-CN" sz="2800" dirty="0" smtClean="0"/>
          </a:p>
          <a:p>
            <a:r>
              <a:rPr lang="zh-CN" altLang="en-US" sz="2800" dirty="0" smtClean="0"/>
              <a:t>他</a:t>
            </a:r>
            <a:r>
              <a:rPr lang="zh-CN" altLang="en-US" sz="2800" dirty="0"/>
              <a:t>还没吃</a:t>
            </a:r>
            <a:r>
              <a:rPr lang="zh-CN" altLang="en-US" sz="2800" b="1" dirty="0"/>
              <a:t>过</a:t>
            </a:r>
            <a:r>
              <a:rPr lang="zh-CN" altLang="en-US" sz="2800" dirty="0"/>
              <a:t>烤</a:t>
            </a:r>
            <a:r>
              <a:rPr lang="zh-CN" altLang="en-US" sz="2800" dirty="0" smtClean="0"/>
              <a:t>鸭。</a:t>
            </a:r>
            <a:endParaRPr lang="en-US" altLang="zh-CN" sz="2800" dirty="0" smtClean="0"/>
          </a:p>
          <a:p>
            <a:r>
              <a:rPr lang="zh-CN" altLang="en-US" sz="2800" dirty="0" smtClean="0"/>
              <a:t>你</a:t>
            </a:r>
            <a:r>
              <a:rPr lang="zh-CN" altLang="en-US" sz="2800" dirty="0"/>
              <a:t>们看</a:t>
            </a:r>
            <a:r>
              <a:rPr lang="zh-CN" altLang="en-US" sz="2800" b="1" dirty="0"/>
              <a:t>过</a:t>
            </a:r>
            <a:r>
              <a:rPr lang="zh-CN" altLang="en-US" sz="2800" dirty="0"/>
              <a:t>中国电影吗</a:t>
            </a:r>
            <a:r>
              <a:rPr lang="en-US" altLang="zh-CN" sz="2800" dirty="0" smtClean="0"/>
              <a:t>?</a:t>
            </a:r>
          </a:p>
          <a:p>
            <a:r>
              <a:rPr lang="zh-CN" altLang="en-US" sz="2800" dirty="0"/>
              <a:t>我们以前来</a:t>
            </a:r>
            <a:r>
              <a:rPr lang="zh-CN" altLang="en-US" sz="2800" b="1" dirty="0"/>
              <a:t>过</a:t>
            </a:r>
            <a:r>
              <a:rPr lang="zh-CN" altLang="en-US" sz="2800" dirty="0"/>
              <a:t>北</a:t>
            </a:r>
            <a:r>
              <a:rPr lang="zh-CN" altLang="en-US" sz="2800" dirty="0" smtClean="0"/>
              <a:t>京。</a:t>
            </a:r>
            <a:endParaRPr lang="en-US" altLang="zh-CN" sz="2800" dirty="0" smtClean="0"/>
          </a:p>
          <a:p>
            <a:r>
              <a:rPr lang="zh-CN" altLang="en-US" sz="2800" dirty="0"/>
              <a:t>我们去桂林玩</a:t>
            </a:r>
            <a:r>
              <a:rPr lang="zh-CN" altLang="en-US" sz="2800" b="1" dirty="0"/>
              <a:t>过</a:t>
            </a:r>
            <a:r>
              <a:rPr lang="zh-CN" altLang="en-US" sz="2800" dirty="0"/>
              <a:t>两</a:t>
            </a:r>
            <a:r>
              <a:rPr lang="zh-CN" altLang="en-US" sz="2800" dirty="0" smtClean="0"/>
              <a:t>次。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72640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323273"/>
            <a:ext cx="10178322" cy="6114472"/>
          </a:xfrm>
        </p:spPr>
        <p:txBody>
          <a:bodyPr>
            <a:normAutofit/>
          </a:bodyPr>
          <a:lstStyle/>
          <a:p>
            <a:r>
              <a:rPr lang="en-US" altLang="zh-CN" sz="3200" b="1" u="sng" dirty="0" smtClean="0"/>
              <a:t>2. </a:t>
            </a:r>
            <a:r>
              <a:rPr lang="zh-CN" altLang="en-US" sz="3200" b="1" u="sng" dirty="0" smtClean="0"/>
              <a:t>表示动作的实现</a:t>
            </a:r>
            <a:endParaRPr lang="en-US" altLang="zh-CN" sz="3200" b="1" u="sng" dirty="0" smtClean="0"/>
          </a:p>
          <a:p>
            <a:endParaRPr lang="en-US" altLang="zh-CN" sz="3200" dirty="0" smtClean="0"/>
          </a:p>
          <a:p>
            <a:r>
              <a:rPr lang="zh-CN" altLang="en-US" sz="3200" dirty="0" smtClean="0"/>
              <a:t>“过”的这种用法字面上与表示经历的用法完全一样</a:t>
            </a:r>
            <a:r>
              <a:rPr lang="en-US" altLang="zh-CN" sz="3200" dirty="0" smtClean="0"/>
              <a:t>,</a:t>
            </a:r>
            <a:r>
              <a:rPr lang="zh-CN" altLang="en-US" sz="3200" dirty="0" smtClean="0"/>
              <a:t>但它表示的却是动作的完成</a:t>
            </a:r>
            <a:r>
              <a:rPr lang="en-US" altLang="zh-CN" sz="3200" dirty="0" smtClean="0"/>
              <a:t>,</a:t>
            </a:r>
            <a:r>
              <a:rPr lang="zh-CN" altLang="en-US" sz="3200" dirty="0" smtClean="0"/>
              <a:t>句末常常加“了”</a:t>
            </a:r>
            <a:r>
              <a:rPr lang="en-US" altLang="zh-CN" sz="3200" dirty="0" smtClean="0"/>
              <a:t>,</a:t>
            </a:r>
            <a:r>
              <a:rPr lang="zh-CN" altLang="en-US" sz="3200" dirty="0" smtClean="0"/>
              <a:t>一般用在对话当中。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zh-CN" altLang="en-US" sz="3200" dirty="0" smtClean="0"/>
              <a:t>早</a:t>
            </a:r>
            <a:r>
              <a:rPr lang="zh-CN" altLang="en-US" sz="3200" dirty="0"/>
              <a:t>饭我吃</a:t>
            </a:r>
            <a:r>
              <a:rPr lang="zh-CN" altLang="en-US" sz="3200" b="1" dirty="0"/>
              <a:t>过</a:t>
            </a:r>
            <a:r>
              <a:rPr lang="zh-CN" altLang="en-US" sz="3200" b="1" dirty="0" smtClean="0"/>
              <a:t>了</a:t>
            </a:r>
            <a:r>
              <a:rPr lang="zh-CN" altLang="en-US" sz="3200" dirty="0" smtClean="0"/>
              <a:t>。</a:t>
            </a:r>
            <a:endParaRPr lang="en-US" altLang="zh-CN" sz="3200" dirty="0" smtClean="0"/>
          </a:p>
          <a:p>
            <a:endParaRPr lang="en-US" altLang="zh-CN" sz="3200" dirty="0" smtClean="0"/>
          </a:p>
          <a:p>
            <a:r>
              <a:rPr lang="zh-CN" altLang="en-US" sz="3200" dirty="0"/>
              <a:t>我刚刚听</a:t>
            </a:r>
            <a:r>
              <a:rPr lang="zh-CN" altLang="en-US" sz="3200" b="1" dirty="0"/>
              <a:t>过</a:t>
            </a:r>
            <a:r>
              <a:rPr lang="zh-CN" altLang="en-US" sz="3200" dirty="0"/>
              <a:t>这个音乐</a:t>
            </a:r>
            <a:r>
              <a:rPr lang="zh-CN" altLang="en-US" sz="3200" b="1" dirty="0" smtClean="0"/>
              <a:t>了</a:t>
            </a:r>
            <a:r>
              <a:rPr lang="zh-CN" altLang="en-US" sz="3200" dirty="0" smtClean="0"/>
              <a:t>。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0028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387927"/>
            <a:ext cx="10178322" cy="5491665"/>
          </a:xfrm>
        </p:spPr>
        <p:txBody>
          <a:bodyPr/>
          <a:lstStyle/>
          <a:p>
            <a:r>
              <a:rPr lang="en-US" altLang="zh-CN" sz="2800" b="1" u="sng" dirty="0"/>
              <a:t>3. </a:t>
            </a:r>
            <a:r>
              <a:rPr lang="zh-CN" altLang="en-US" sz="2800" b="1" u="sng" dirty="0"/>
              <a:t>表示具体的动</a:t>
            </a:r>
            <a:r>
              <a:rPr lang="zh-CN" altLang="en-US" sz="2800" b="1" u="sng" dirty="0" smtClean="0"/>
              <a:t>作</a:t>
            </a:r>
            <a:endParaRPr lang="en-US" altLang="zh-CN" sz="2800" b="1" u="sng" dirty="0" smtClean="0"/>
          </a:p>
          <a:p>
            <a:r>
              <a:rPr lang="zh-CN" altLang="en-US" sz="2800" dirty="0"/>
              <a:t>“过”还可以表示“生活”、“度过”、“庆祝”、“经过”等具体的动作</a:t>
            </a:r>
            <a:r>
              <a:rPr lang="en-US" altLang="zh-CN" sz="2800" dirty="0"/>
              <a:t>,</a:t>
            </a:r>
            <a:r>
              <a:rPr lang="zh-CN" altLang="en-US" sz="2800" dirty="0"/>
              <a:t>也可以表示一个地点到另一个地</a:t>
            </a:r>
            <a:r>
              <a:rPr lang="zh-CN" altLang="en-US" sz="2800" dirty="0" smtClean="0"/>
              <a:t>点。</a:t>
            </a:r>
            <a:endParaRPr lang="tr-TR" altLang="zh-CN" sz="2800" dirty="0" smtClean="0"/>
          </a:p>
          <a:p>
            <a:endParaRPr lang="en-US" altLang="zh-CN" sz="2800" dirty="0" smtClean="0"/>
          </a:p>
          <a:p>
            <a:r>
              <a:rPr lang="zh-CN" altLang="en-US" sz="2800" dirty="0"/>
              <a:t>我和大家一起</a:t>
            </a:r>
            <a:r>
              <a:rPr lang="zh-CN" altLang="en-US" sz="2800" b="1" dirty="0"/>
              <a:t>过</a:t>
            </a:r>
            <a:r>
              <a:rPr lang="zh-CN" altLang="en-US" sz="2800" dirty="0"/>
              <a:t>春</a:t>
            </a:r>
            <a:r>
              <a:rPr lang="zh-CN" altLang="en-US" sz="2800" dirty="0" smtClean="0"/>
              <a:t>节。</a:t>
            </a:r>
            <a:endParaRPr lang="tr-TR" altLang="zh-CN" sz="2800" dirty="0" smtClean="0"/>
          </a:p>
          <a:p>
            <a:endParaRPr lang="en-US" altLang="zh-CN" sz="2800" dirty="0" smtClean="0"/>
          </a:p>
          <a:p>
            <a:r>
              <a:rPr lang="zh-CN" altLang="en-US" sz="2800" dirty="0"/>
              <a:t>今天咱们给他</a:t>
            </a:r>
            <a:r>
              <a:rPr lang="zh-CN" altLang="en-US" sz="2800" b="1" dirty="0"/>
              <a:t>过</a:t>
            </a:r>
            <a:r>
              <a:rPr lang="zh-CN" altLang="en-US" sz="2800" dirty="0"/>
              <a:t>生</a:t>
            </a:r>
            <a:r>
              <a:rPr lang="zh-CN" altLang="en-US" sz="2800" dirty="0" smtClean="0"/>
              <a:t>日。</a:t>
            </a:r>
            <a:endParaRPr lang="tr-TR" altLang="zh-CN" sz="2800" dirty="0" smtClean="0"/>
          </a:p>
          <a:p>
            <a:endParaRPr lang="en-US" altLang="zh-CN" sz="2800" dirty="0" smtClean="0"/>
          </a:p>
          <a:p>
            <a:r>
              <a:rPr lang="zh-CN" altLang="en-US" sz="2800" dirty="0"/>
              <a:t>咱们赶快</a:t>
            </a:r>
            <a:r>
              <a:rPr lang="zh-CN" altLang="en-US" sz="2800" b="1" dirty="0"/>
              <a:t>过</a:t>
            </a:r>
            <a:r>
              <a:rPr lang="zh-CN" altLang="en-US" sz="2800" dirty="0"/>
              <a:t>河</a:t>
            </a:r>
            <a:r>
              <a:rPr lang="zh-CN" altLang="en-US" sz="2800" dirty="0" smtClean="0"/>
              <a:t>吧。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321010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314037"/>
            <a:ext cx="10178322" cy="5565556"/>
          </a:xfrm>
        </p:spPr>
        <p:txBody>
          <a:bodyPr/>
          <a:lstStyle/>
          <a:p>
            <a:r>
              <a:rPr lang="en-US" altLang="zh-CN" sz="2800" b="1" u="sng" dirty="0"/>
              <a:t>4. </a:t>
            </a:r>
            <a:r>
              <a:rPr lang="zh-CN" altLang="en-US" sz="2800" b="1" u="sng" dirty="0"/>
              <a:t>表示超过了限</a:t>
            </a:r>
            <a:r>
              <a:rPr lang="zh-CN" altLang="en-US" sz="2800" b="1" u="sng" dirty="0" smtClean="0"/>
              <a:t>度</a:t>
            </a:r>
            <a:endParaRPr lang="tr-TR" altLang="zh-CN" sz="2800" b="1" u="sng" dirty="0" smtClean="0"/>
          </a:p>
          <a:p>
            <a:r>
              <a:rPr lang="zh-CN" altLang="en-US" sz="2800" b="1" dirty="0"/>
              <a:t>汉语口语中“过”还有“过分、超过”的意</a:t>
            </a:r>
            <a:r>
              <a:rPr lang="zh-CN" altLang="en-US" sz="2800" b="1" dirty="0" smtClean="0"/>
              <a:t>思</a:t>
            </a:r>
            <a:r>
              <a:rPr lang="en-US" altLang="zh-CN" sz="2800" b="1" dirty="0" smtClean="0"/>
              <a:t>,</a:t>
            </a:r>
            <a:r>
              <a:rPr lang="tr-TR" altLang="zh-CN" sz="2800" b="1" dirty="0" smtClean="0"/>
              <a:t> </a:t>
            </a:r>
            <a:r>
              <a:rPr lang="zh-CN" altLang="en-US" sz="2800" b="1" dirty="0" smtClean="0"/>
              <a:t>这</a:t>
            </a:r>
            <a:r>
              <a:rPr lang="zh-CN" altLang="en-US" sz="2800" b="1" dirty="0"/>
              <a:t>个“过”在句子中既可以做补语。也可以直接做动词谓语</a:t>
            </a:r>
            <a:r>
              <a:rPr lang="en-US" altLang="zh-CN" sz="2800" b="1" dirty="0" smtClean="0"/>
              <a:t>:</a:t>
            </a:r>
          </a:p>
          <a:p>
            <a:endParaRPr lang="en-US" altLang="zh-CN" sz="2800" b="1" dirty="0"/>
          </a:p>
          <a:p>
            <a:r>
              <a:rPr lang="zh-CN" altLang="en-US" sz="2800" dirty="0"/>
              <a:t>你的话说</a:t>
            </a:r>
            <a:r>
              <a:rPr lang="zh-CN" altLang="en-US" sz="2800" b="1" dirty="0"/>
              <a:t>过</a:t>
            </a:r>
            <a:r>
              <a:rPr lang="zh-CN" altLang="en-US" sz="2800" dirty="0"/>
              <a:t>了</a:t>
            </a:r>
            <a:r>
              <a:rPr lang="en-US" altLang="zh-CN" sz="2800" dirty="0"/>
              <a:t>,</a:t>
            </a:r>
            <a:r>
              <a:rPr lang="zh-CN" altLang="en-US" sz="2800" dirty="0"/>
              <a:t>他可能会生</a:t>
            </a:r>
            <a:r>
              <a:rPr lang="zh-CN" altLang="en-US" sz="2800" dirty="0" smtClean="0"/>
              <a:t>气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endParaRPr lang="en-US" altLang="zh-CN" sz="2800" b="1" dirty="0" smtClean="0"/>
          </a:p>
          <a:p>
            <a:r>
              <a:rPr lang="zh-CN" altLang="en-US" sz="2800" dirty="0"/>
              <a:t>我们走</a:t>
            </a:r>
            <a:r>
              <a:rPr lang="zh-CN" altLang="en-US" sz="2800" b="1" dirty="0"/>
              <a:t>过</a:t>
            </a:r>
            <a:r>
              <a:rPr lang="zh-CN" altLang="en-US" sz="2800" dirty="0"/>
              <a:t>地方</a:t>
            </a:r>
            <a:r>
              <a:rPr lang="zh-CN" altLang="en-US" sz="2800" dirty="0" smtClean="0"/>
              <a:t>了。</a:t>
            </a:r>
            <a:endParaRPr lang="en-US" altLang="zh-CN" sz="2800" dirty="0" smtClean="0"/>
          </a:p>
          <a:p>
            <a:endParaRPr lang="en-US" altLang="zh-CN" sz="2800" dirty="0" smtClean="0"/>
          </a:p>
          <a:p>
            <a:r>
              <a:rPr lang="zh-CN" altLang="en-US" sz="2800" dirty="0"/>
              <a:t>已经</a:t>
            </a:r>
            <a:r>
              <a:rPr lang="zh-CN" altLang="en-US" sz="2800" b="1" dirty="0"/>
              <a:t>过</a:t>
            </a:r>
            <a:r>
              <a:rPr lang="zh-CN" altLang="en-US" sz="2800" dirty="0"/>
              <a:t>时间了</a:t>
            </a:r>
            <a:r>
              <a:rPr lang="en-US" altLang="zh-CN" sz="2800" dirty="0"/>
              <a:t>,</a:t>
            </a:r>
            <a:r>
              <a:rPr lang="zh-CN" altLang="en-US" sz="2800" dirty="0"/>
              <a:t>咱们赶快走</a:t>
            </a:r>
            <a:r>
              <a:rPr lang="zh-CN" altLang="en-US" sz="2800" dirty="0" smtClean="0"/>
              <a:t>吧。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868050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3205" y="738910"/>
            <a:ext cx="10178322" cy="5380828"/>
          </a:xfrm>
        </p:spPr>
        <p:txBody>
          <a:bodyPr/>
          <a:lstStyle/>
          <a:p>
            <a:r>
              <a:rPr lang="zh-CN" altLang="en-US" sz="3200" dirty="0"/>
              <a:t>今</a:t>
            </a:r>
            <a:r>
              <a:rPr lang="zh-CN" altLang="en-US" sz="3200" dirty="0" smtClean="0"/>
              <a:t>年是</a:t>
            </a:r>
            <a:r>
              <a:rPr lang="en-US" altLang="zh-CN" sz="3200" dirty="0" smtClean="0"/>
              <a:t>2018</a:t>
            </a:r>
            <a:r>
              <a:rPr lang="zh-CN" altLang="en-US" sz="3200" dirty="0" smtClean="0"/>
              <a:t>年。</a:t>
            </a:r>
            <a:endParaRPr lang="en-US" altLang="zh-CN" sz="3200" dirty="0" smtClean="0"/>
          </a:p>
          <a:p>
            <a:r>
              <a:rPr lang="en-US" altLang="zh-CN" sz="3200" dirty="0" smtClean="0"/>
              <a:t>2014</a:t>
            </a:r>
            <a:r>
              <a:rPr lang="zh-CN" altLang="en-US" sz="3200" dirty="0" smtClean="0"/>
              <a:t>年的时候，老师去</a:t>
            </a:r>
            <a:r>
              <a:rPr lang="zh-CN" altLang="en-US" sz="3200" dirty="0"/>
              <a:t>中国</a:t>
            </a:r>
            <a:r>
              <a:rPr lang="zh-CN" altLang="en-US" sz="3200" dirty="0" smtClean="0"/>
              <a:t>旅行。</a:t>
            </a:r>
            <a:endParaRPr lang="en-US" altLang="zh-CN" sz="3200" dirty="0" smtClean="0"/>
          </a:p>
          <a:p>
            <a:r>
              <a:rPr lang="zh-CN" altLang="en-US" sz="3200" dirty="0" smtClean="0"/>
              <a:t>（</a:t>
            </a:r>
            <a:r>
              <a:rPr lang="en-US" altLang="zh-CN" sz="3200" dirty="0" smtClean="0"/>
              <a:t>S+V+</a:t>
            </a:r>
            <a:r>
              <a:rPr lang="zh-CN" altLang="en-US" sz="3200" dirty="0" smtClean="0"/>
              <a:t>过</a:t>
            </a:r>
            <a:r>
              <a:rPr lang="en-US" altLang="zh-CN" sz="3200" dirty="0" smtClean="0"/>
              <a:t>NP</a:t>
            </a:r>
            <a:r>
              <a:rPr lang="zh-CN" altLang="en-US" sz="3200" dirty="0" smtClean="0"/>
              <a:t>）</a:t>
            </a:r>
            <a:endParaRPr lang="en-US" altLang="zh-CN" sz="3200" dirty="0" smtClean="0"/>
          </a:p>
          <a:p>
            <a:endParaRPr lang="en-US" altLang="zh-CN" sz="3200" dirty="0"/>
          </a:p>
          <a:p>
            <a:endParaRPr lang="en-US" altLang="zh-CN" sz="3200" dirty="0" smtClean="0"/>
          </a:p>
          <a:p>
            <a:r>
              <a:rPr lang="zh-CN" altLang="en-US" sz="2800" dirty="0" smtClean="0"/>
              <a:t>你看过这部电影吗？</a:t>
            </a:r>
            <a:endParaRPr lang="en-US" altLang="zh-CN" sz="2800" dirty="0" smtClean="0"/>
          </a:p>
          <a:p>
            <a:r>
              <a:rPr lang="zh-CN" altLang="en-US" sz="2800" dirty="0" smtClean="0"/>
              <a:t>（</a:t>
            </a:r>
            <a:r>
              <a:rPr lang="en-US" altLang="zh-CN" sz="2800" dirty="0" smtClean="0"/>
              <a:t>S+</a:t>
            </a:r>
            <a:r>
              <a:rPr lang="zh-CN" altLang="en-US" sz="2800" dirty="0" smtClean="0"/>
              <a:t>没</a:t>
            </a:r>
            <a:r>
              <a:rPr lang="en-US" altLang="zh-CN" sz="2800" dirty="0" smtClean="0"/>
              <a:t>V</a:t>
            </a:r>
            <a:r>
              <a:rPr lang="zh-CN" altLang="en-US" sz="2800" dirty="0" smtClean="0"/>
              <a:t>过</a:t>
            </a:r>
            <a:r>
              <a:rPr lang="en-US" altLang="zh-CN" sz="2800" dirty="0" smtClean="0"/>
              <a:t>NP</a:t>
            </a:r>
            <a:r>
              <a:rPr lang="zh-CN" altLang="en-US" sz="2800" dirty="0" smtClean="0"/>
              <a:t>）</a:t>
            </a:r>
            <a:endParaRPr lang="en-US" altLang="zh-CN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525" y="3549396"/>
            <a:ext cx="4253613" cy="304713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80" y="738910"/>
            <a:ext cx="3531347" cy="199597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2011555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690" y="679738"/>
            <a:ext cx="4858328" cy="4858328"/>
          </a:xfrm>
        </p:spPr>
      </p:pic>
    </p:spTree>
    <p:extLst>
      <p:ext uri="{BB962C8B-B14F-4D97-AF65-F5344CB8AC3E}">
        <p14:creationId xmlns:p14="http://schemas.microsoft.com/office/powerpoint/2010/main" val="203998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106</TotalTime>
  <Words>58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宋体</vt:lpstr>
      <vt:lpstr>华文中宋</vt:lpstr>
      <vt:lpstr>Arial</vt:lpstr>
      <vt:lpstr>Gill Sans MT</vt:lpstr>
      <vt:lpstr>Impact</vt:lpstr>
      <vt:lpstr>Badge</vt:lpstr>
      <vt:lpstr>过 S+V+过/没V过NP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过</dc:title>
  <dc:creator>user</dc:creator>
  <cp:lastModifiedBy>user</cp:lastModifiedBy>
  <cp:revision>8</cp:revision>
  <dcterms:created xsi:type="dcterms:W3CDTF">2018-12-04T16:53:35Z</dcterms:created>
  <dcterms:modified xsi:type="dcterms:W3CDTF">2018-12-05T05:56:34Z</dcterms:modified>
</cp:coreProperties>
</file>