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512" r:id="rId2"/>
    <p:sldId id="513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200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Ticari olarak üretilen bazı antibiyotikler</a:t>
            </a:r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467544" y="1844824"/>
            <a:ext cx="81369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FFFF00"/>
                </a:solidFill>
              </a:rPr>
              <a:t>Basitrasin</a:t>
            </a:r>
            <a:r>
              <a:rPr lang="tr-TR" dirty="0" smtClean="0"/>
              <a:t> ---</a:t>
            </a:r>
            <a:r>
              <a:rPr lang="tr-TR" i="1" dirty="0" smtClean="0"/>
              <a:t>Bacillus licheniformis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Sefalosporin</a:t>
            </a:r>
            <a:r>
              <a:rPr lang="tr-TR" dirty="0" smtClean="0"/>
              <a:t> ---</a:t>
            </a:r>
            <a:r>
              <a:rPr lang="tr-TR" i="1" dirty="0" smtClean="0"/>
              <a:t>Cephalosorium spp.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Kloramfenikol</a:t>
            </a:r>
            <a:r>
              <a:rPr lang="tr-TR" dirty="0" smtClean="0"/>
              <a:t> ---Kimyasal sentez (önceleri – </a:t>
            </a:r>
            <a:r>
              <a:rPr lang="tr-TR" i="1" dirty="0" smtClean="0"/>
              <a:t>Streptomyces venezuelae ile )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Siklohekzimit</a:t>
            </a:r>
            <a:r>
              <a:rPr lang="tr-TR" dirty="0" smtClean="0"/>
              <a:t> ---</a:t>
            </a:r>
            <a:r>
              <a:rPr lang="tr-TR" i="1" dirty="0" smtClean="0"/>
              <a:t>Streptomyces griseus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Sikloserin</a:t>
            </a:r>
            <a:r>
              <a:rPr lang="tr-TR" dirty="0" smtClean="0"/>
              <a:t> ---</a:t>
            </a:r>
            <a:r>
              <a:rPr lang="tr-TR" i="1" dirty="0" smtClean="0"/>
              <a:t>Streptomyces orchidaceus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Eritromisin</a:t>
            </a:r>
            <a:r>
              <a:rPr lang="tr-TR" dirty="0" smtClean="0"/>
              <a:t> ---</a:t>
            </a:r>
            <a:r>
              <a:rPr lang="tr-TR" i="1" dirty="0" smtClean="0"/>
              <a:t>Streptomyces erythreus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Griseofulvin</a:t>
            </a:r>
            <a:r>
              <a:rPr lang="tr-TR" dirty="0" smtClean="0"/>
              <a:t> ---</a:t>
            </a:r>
            <a:r>
              <a:rPr lang="tr-TR" i="1" dirty="0" smtClean="0"/>
              <a:t>Penicillium griseofulvin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Kanamisin</a:t>
            </a:r>
            <a:r>
              <a:rPr lang="tr-TR" dirty="0" smtClean="0"/>
              <a:t> ---</a:t>
            </a:r>
            <a:r>
              <a:rPr lang="tr-TR" i="1" dirty="0" smtClean="0"/>
              <a:t>Streptomyces kanamyceticus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Linkomisin</a:t>
            </a:r>
            <a:r>
              <a:rPr lang="tr-TR" dirty="0" smtClean="0"/>
              <a:t> ---</a:t>
            </a:r>
            <a:r>
              <a:rPr lang="tr-TR" i="1" dirty="0" smtClean="0"/>
              <a:t>Streptomyces lincolnensis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Neomisin</a:t>
            </a:r>
            <a:r>
              <a:rPr lang="tr-TR" dirty="0" smtClean="0"/>
              <a:t> ---</a:t>
            </a:r>
            <a:r>
              <a:rPr lang="tr-TR" i="1" dirty="0" smtClean="0"/>
              <a:t>Streptomyces fradiae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Nistatin</a:t>
            </a:r>
            <a:r>
              <a:rPr lang="tr-TR" dirty="0" smtClean="0"/>
              <a:t> ---</a:t>
            </a:r>
            <a:r>
              <a:rPr lang="tr-TR" i="1" dirty="0" smtClean="0"/>
              <a:t>Streptomyces nourei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Penisillin</a:t>
            </a:r>
            <a:r>
              <a:rPr lang="tr-TR" dirty="0" smtClean="0"/>
              <a:t> ---</a:t>
            </a:r>
            <a:r>
              <a:rPr lang="tr-TR" i="1" dirty="0" smtClean="0"/>
              <a:t>Penicillium chrysogenum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Polimiksin</a:t>
            </a:r>
            <a:r>
              <a:rPr lang="tr-TR" dirty="0" smtClean="0"/>
              <a:t> ---B </a:t>
            </a:r>
            <a:r>
              <a:rPr lang="tr-TR" i="1" dirty="0" smtClean="0"/>
              <a:t>Bacillus polymyxa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Streptomisin</a:t>
            </a:r>
            <a:r>
              <a:rPr lang="tr-TR" dirty="0" smtClean="0"/>
              <a:t> ---</a:t>
            </a:r>
            <a:r>
              <a:rPr lang="tr-TR" i="1" dirty="0" smtClean="0"/>
              <a:t>Streptomyces griseus 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Tetrasiklin</a:t>
            </a:r>
            <a:r>
              <a:rPr lang="tr-TR" dirty="0" smtClean="0"/>
              <a:t> ---</a:t>
            </a:r>
            <a:r>
              <a:rPr lang="tr-TR" i="1" dirty="0" smtClean="0"/>
              <a:t>Streptomyces rimosus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776864" cy="1368152"/>
          </a:xfrm>
        </p:spPr>
        <p:txBody>
          <a:bodyPr>
            <a:normAutofit/>
          </a:bodyPr>
          <a:lstStyle/>
          <a:p>
            <a:r>
              <a:rPr lang="tr-TR" dirty="0" smtClean="0"/>
              <a:t>Antibiyotik üreticilerin izolasyonu ve taranması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70916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Penisilinlerin endüstriyel üretimi</a:t>
            </a:r>
          </a:p>
          <a:p>
            <a:pPr>
              <a:buNone/>
            </a:pPr>
            <a:r>
              <a:rPr lang="tr-TR" dirty="0" smtClean="0"/>
              <a:t>-Doğal penisilinler (Penisilin G)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el-GR" dirty="0" smtClean="0"/>
              <a:t>β</a:t>
            </a:r>
            <a:r>
              <a:rPr lang="tr-TR" dirty="0" smtClean="0"/>
              <a:t>-laktam halkasının modifikasyonu ile;</a:t>
            </a:r>
          </a:p>
          <a:p>
            <a:pPr algn="ctr">
              <a:buNone/>
            </a:pPr>
            <a:r>
              <a:rPr lang="tr-TR" dirty="0" smtClean="0"/>
              <a:t>-----------)</a:t>
            </a:r>
          </a:p>
          <a:p>
            <a:pPr>
              <a:buNone/>
            </a:pPr>
            <a:r>
              <a:rPr lang="tr-TR" dirty="0" smtClean="0"/>
              <a:t>-Yarı sentetik penisilinler</a:t>
            </a:r>
          </a:p>
          <a:p>
            <a:pPr>
              <a:buNone/>
            </a:pPr>
            <a:r>
              <a:rPr lang="tr-TR" dirty="0" smtClean="0"/>
              <a:t>-Biyosentetik penisilinler</a:t>
            </a:r>
          </a:p>
          <a:p>
            <a:r>
              <a:rPr lang="tr-TR" i="1" dirty="0" smtClean="0"/>
              <a:t>Penicillium chrysogenum </a:t>
            </a:r>
            <a:r>
              <a:rPr lang="tr-TR" dirty="0" smtClean="0"/>
              <a:t>ile penisilin fermentasyonu</a:t>
            </a:r>
          </a:p>
          <a:p>
            <a:r>
              <a:rPr lang="tr-TR" i="1" dirty="0" smtClean="0"/>
              <a:t>Streptomyces aurofaciens </a:t>
            </a:r>
            <a:r>
              <a:rPr lang="tr-TR" dirty="0" smtClean="0"/>
              <a:t>kullararak klorotetrasiklinin üretimi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1060</TotalTime>
  <Words>114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Apex</vt:lpstr>
      <vt:lpstr>Ticari olarak üretilen bazı antibiyotikler</vt:lpstr>
      <vt:lpstr>Antibiyotik üreticilerin izolasyonu ve taranması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2017-01-31T21:21:32Z</dcterms:modified>
</cp:coreProperties>
</file>