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0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8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8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7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6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5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0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1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4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6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6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Embryonic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hatchery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Hatcher</a:t>
            </a:r>
            <a:r>
              <a:rPr lang="tr-TR" dirty="0" smtClean="0"/>
              <a:t> </a:t>
            </a:r>
            <a:r>
              <a:rPr lang="tr-TR" dirty="0" err="1" smtClean="0"/>
              <a:t>conditions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/>
              <a:t>In the </a:t>
            </a:r>
            <a:r>
              <a:rPr lang="tr-TR" dirty="0" err="1" smtClean="0"/>
              <a:t>hatcher</a:t>
            </a:r>
            <a:r>
              <a:rPr lang="en-US" dirty="0" smtClean="0"/>
              <a:t> </a:t>
            </a:r>
            <a:r>
              <a:rPr lang="en-US" dirty="0"/>
              <a:t>the eggs will stay for </a:t>
            </a:r>
            <a:r>
              <a:rPr lang="tr-TR" dirty="0" smtClean="0"/>
              <a:t>3 </a:t>
            </a:r>
            <a:r>
              <a:rPr lang="en-US" dirty="0"/>
              <a:t>days. </a:t>
            </a:r>
            <a:br>
              <a:rPr lang="en-US" dirty="0"/>
            </a:br>
            <a:endParaRPr lang="tr-TR" dirty="0"/>
          </a:p>
          <a:p>
            <a:r>
              <a:rPr lang="tr-TR" dirty="0" err="1"/>
              <a:t>Temperature</a:t>
            </a:r>
            <a:r>
              <a:rPr lang="tr-TR" dirty="0"/>
              <a:t>…………………………..</a:t>
            </a:r>
          </a:p>
          <a:p>
            <a:r>
              <a:rPr lang="tr-TR" dirty="0" err="1"/>
              <a:t>Humidity</a:t>
            </a:r>
            <a:r>
              <a:rPr lang="tr-TR" dirty="0"/>
              <a:t>………………………………..</a:t>
            </a:r>
          </a:p>
          <a:p>
            <a:r>
              <a:rPr lang="tr-TR" dirty="0" err="1" smtClean="0"/>
              <a:t>Ventilation</a:t>
            </a:r>
            <a:r>
              <a:rPr lang="tr-TR" dirty="0" smtClean="0"/>
              <a:t>……………………………</a:t>
            </a:r>
            <a:endParaRPr lang="en-US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83844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242021"/>
                </a:solidFill>
                <a:latin typeface="MyriadPro-Light"/>
              </a:rPr>
              <a:t>The time frame during which 99 % of the chicks hatch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is</a:t>
            </a:r>
            <a:r>
              <a:rPr lang="tr-TR" dirty="0" smtClean="0">
                <a:solidFill>
                  <a:srgbClr val="242021"/>
                </a:solidFill>
                <a:latin typeface="MyriadPro-Light"/>
              </a:rPr>
              <a:t> </a:t>
            </a:r>
            <a:r>
              <a:rPr lang="en-US" dirty="0" smtClean="0">
                <a:solidFill>
                  <a:srgbClr val="242021"/>
                </a:solidFill>
                <a:latin typeface="MyriadPro-Light"/>
              </a:rPr>
              <a:t>called </a:t>
            </a:r>
            <a:r>
              <a:rPr lang="en-US" dirty="0">
                <a:solidFill>
                  <a:srgbClr val="242021"/>
                </a:solidFill>
                <a:latin typeface="MyriadPro-Light"/>
              </a:rPr>
              <a:t>“spread of hatch” or “hatch window”.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500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Temperature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/>
              <a:t>hatching efficiency and chick quality are obtained at </a:t>
            </a:r>
            <a:r>
              <a:rPr lang="en-US" dirty="0" smtClean="0"/>
              <a:t>36.1-37.2</a:t>
            </a:r>
            <a:r>
              <a:rPr lang="tr-TR" sz="2400" baseline="30000" dirty="0">
                <a:solidFill>
                  <a:prstClr val="black"/>
                </a:solidFill>
              </a:rPr>
              <a:t>o</a:t>
            </a:r>
            <a:r>
              <a:rPr lang="en-US" dirty="0" smtClean="0"/>
              <a:t>C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1239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Humidity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stage</a:t>
            </a:r>
            <a:r>
              <a:rPr lang="tr-TR" dirty="0" smtClean="0"/>
              <a:t>,  </a:t>
            </a:r>
            <a:r>
              <a:rPr lang="en-US" dirty="0"/>
              <a:t>55 % RH </a:t>
            </a:r>
            <a:r>
              <a:rPr lang="tr-TR" dirty="0" smtClean="0"/>
              <a:t>is </a:t>
            </a:r>
            <a:r>
              <a:rPr lang="tr-TR" dirty="0" err="1" smtClean="0"/>
              <a:t>applied</a:t>
            </a:r>
            <a:r>
              <a:rPr lang="tr-TR" dirty="0" smtClean="0"/>
              <a:t>.</a:t>
            </a:r>
            <a:r>
              <a:rPr lang="en-US" dirty="0"/>
              <a:t/>
            </a:r>
            <a:br>
              <a:rPr lang="en-US" dirty="0"/>
            </a:br>
            <a:endParaRPr lang="tr-TR" dirty="0" smtClean="0"/>
          </a:p>
          <a:p>
            <a:r>
              <a:rPr lang="en-US" dirty="0" smtClean="0"/>
              <a:t>When </a:t>
            </a:r>
            <a:r>
              <a:rPr lang="en-US" dirty="0"/>
              <a:t>half of the chicks are </a:t>
            </a:r>
            <a:r>
              <a:rPr lang="en-US" dirty="0" smtClean="0"/>
              <a:t>hatched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humidity should be approximately </a:t>
            </a:r>
            <a:r>
              <a:rPr lang="en-US" dirty="0" smtClean="0"/>
              <a:t>75 </a:t>
            </a:r>
            <a:r>
              <a:rPr lang="en-US" dirty="0"/>
              <a:t>% </a:t>
            </a:r>
            <a:endParaRPr lang="tr-TR" dirty="0" smtClean="0"/>
          </a:p>
          <a:p>
            <a:r>
              <a:rPr lang="en-US" dirty="0"/>
              <a:t>When all the chicks are hatched </a:t>
            </a:r>
            <a:r>
              <a:rPr lang="en-US" dirty="0" smtClean="0"/>
              <a:t>one</a:t>
            </a:r>
            <a:r>
              <a:rPr lang="tr-TR" dirty="0" smtClean="0"/>
              <a:t> </a:t>
            </a:r>
            <a:r>
              <a:rPr lang="en-US" dirty="0" smtClean="0"/>
              <a:t>should </a:t>
            </a:r>
            <a:r>
              <a:rPr lang="en-US" dirty="0"/>
              <a:t>aim to create optimal conditions for the chicks to wait in the hatcher until pulled. The humidity </a:t>
            </a:r>
            <a:r>
              <a:rPr lang="en-US" dirty="0" smtClean="0"/>
              <a:t>set</a:t>
            </a:r>
            <a:r>
              <a:rPr lang="tr-TR" dirty="0" smtClean="0"/>
              <a:t> </a:t>
            </a:r>
            <a:r>
              <a:rPr lang="en-US" dirty="0" smtClean="0"/>
              <a:t>point </a:t>
            </a:r>
            <a:r>
              <a:rPr lang="en-US" dirty="0"/>
              <a:t>can be reduced to </a:t>
            </a:r>
            <a:r>
              <a:rPr lang="en-US" dirty="0" smtClean="0"/>
              <a:t>60 </a:t>
            </a:r>
            <a:r>
              <a:rPr lang="en-US" dirty="0"/>
              <a:t>%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106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Ventilation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25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MyriadPro-Regular"/>
              </a:rPr>
              <a:t>Chick </a:t>
            </a:r>
            <a:r>
              <a:rPr lang="en-US" dirty="0" smtClean="0">
                <a:latin typeface="MyriadPro-Regular"/>
              </a:rPr>
              <a:t>Take-off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MyriadPro-Regular"/>
              </a:rPr>
              <a:t>Determination</a:t>
            </a:r>
            <a:r>
              <a:rPr lang="tr-TR" dirty="0" smtClean="0">
                <a:latin typeface="MyriadPro-Regular"/>
              </a:rPr>
              <a:t> of </a:t>
            </a:r>
            <a:r>
              <a:rPr lang="tr-TR" dirty="0" err="1" smtClean="0">
                <a:latin typeface="MyriadPro-Regular"/>
              </a:rPr>
              <a:t>the</a:t>
            </a:r>
            <a:r>
              <a:rPr lang="tr-TR" dirty="0" smtClean="0">
                <a:latin typeface="MyriadPro-Regular"/>
              </a:rPr>
              <a:t> </a:t>
            </a:r>
            <a:r>
              <a:rPr lang="tr-TR" dirty="0" err="1" smtClean="0">
                <a:latin typeface="MyriadPro-Regular"/>
              </a:rPr>
              <a:t>chick</a:t>
            </a:r>
            <a:r>
              <a:rPr lang="tr-TR" dirty="0" smtClean="0">
                <a:latin typeface="MyriadPro-Regular"/>
              </a:rPr>
              <a:t> </a:t>
            </a:r>
            <a:r>
              <a:rPr lang="tr-TR" dirty="0" err="1" smtClean="0">
                <a:latin typeface="MyriadPro-Regular"/>
              </a:rPr>
              <a:t>quality</a:t>
            </a:r>
            <a:r>
              <a:rPr lang="tr-TR" dirty="0" smtClean="0">
                <a:latin typeface="MyriadPro-Regular"/>
              </a:rPr>
              <a:t>………………..</a:t>
            </a:r>
          </a:p>
          <a:p>
            <a:endParaRPr lang="tr-TR" dirty="0" smtClean="0">
              <a:latin typeface="MyriadPro-Regular"/>
            </a:endParaRPr>
          </a:p>
          <a:p>
            <a:r>
              <a:rPr lang="en-US" dirty="0" smtClean="0">
                <a:latin typeface="MyriadPro-Regular"/>
              </a:rPr>
              <a:t>Sexing</a:t>
            </a:r>
            <a:r>
              <a:rPr lang="tr-TR" dirty="0" smtClean="0">
                <a:latin typeface="MyriadPro-Regular"/>
              </a:rPr>
              <a:t>…………………………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err="1" smtClean="0"/>
              <a:t>Vaccination</a:t>
            </a:r>
            <a:r>
              <a:rPr lang="tr-TR" dirty="0" smtClean="0"/>
              <a:t>……………………………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810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82</Words>
  <Application>Microsoft Office PowerPoint</Application>
  <PresentationFormat>Geniş ekran</PresentationFormat>
  <Paragraphs>21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MyriadPro-Light</vt:lpstr>
      <vt:lpstr>MyriadPro-Regular</vt:lpstr>
      <vt:lpstr>Office Teması</vt:lpstr>
      <vt:lpstr>Embryonic development and hatchery</vt:lpstr>
      <vt:lpstr>PowerPoint Sunusu</vt:lpstr>
      <vt:lpstr>Temperature</vt:lpstr>
      <vt:lpstr>Humidity</vt:lpstr>
      <vt:lpstr>Ventilation</vt:lpstr>
      <vt:lpstr>Chick Take-off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41</cp:revision>
  <dcterms:created xsi:type="dcterms:W3CDTF">2019-10-16T11:05:23Z</dcterms:created>
  <dcterms:modified xsi:type="dcterms:W3CDTF">2019-10-18T05:59:04Z</dcterms:modified>
</cp:coreProperties>
</file>