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26"/>
  </p:notesMasterIdLst>
  <p:handoutMasterIdLst>
    <p:handoutMasterId r:id="rId27"/>
  </p:handoutMasterIdLst>
  <p:sldIdLst>
    <p:sldId id="668" r:id="rId4"/>
    <p:sldId id="669" r:id="rId5"/>
    <p:sldId id="768" r:id="rId6"/>
    <p:sldId id="769" r:id="rId7"/>
    <p:sldId id="770" r:id="rId8"/>
    <p:sldId id="771" r:id="rId9"/>
    <p:sldId id="772" r:id="rId10"/>
    <p:sldId id="773" r:id="rId11"/>
    <p:sldId id="774" r:id="rId12"/>
    <p:sldId id="775" r:id="rId13"/>
    <p:sldId id="776" r:id="rId14"/>
    <p:sldId id="777" r:id="rId15"/>
    <p:sldId id="778" r:id="rId16"/>
    <p:sldId id="779" r:id="rId17"/>
    <p:sldId id="780" r:id="rId18"/>
    <p:sldId id="781" r:id="rId19"/>
    <p:sldId id="782" r:id="rId20"/>
    <p:sldId id="734" r:id="rId21"/>
    <p:sldId id="783" r:id="rId22"/>
    <p:sldId id="784" r:id="rId23"/>
    <p:sldId id="785" r:id="rId24"/>
    <p:sldId id="786" r:id="rId2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166B"/>
    <a:srgbClr val="47176C"/>
    <a:srgbClr val="503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68" y="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22/05/2020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5/22/2020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5/22/2020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5/22/2020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5/22/2020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5/22/2020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5/22/2020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5/22/2020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5/22/2020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5/22/2020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5/22/2020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5/22/2020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5/22/2020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5/22/2020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5/22/2020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5/22/2020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5/22/2020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5/22/2020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5/22/2020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5/22/2020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5/22/2020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841765"/>
            <a:ext cx="8137603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Gayrimenkul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Geliştirme Uygulamaları: Örnek Projeler, Geliştirme Sorunları ve Çözümleri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Mehmet ERSÜL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Konuşmacı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Gayrimenkul İçin Strateji Platformu Yönetim Kurulu Üyesi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Tartışma: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Hakan GÜMÜŞ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Gayrimenkul İçin Strateji Platformu Yönetim Kurulu Başkanı</a:t>
            </a:r>
          </a:p>
        </p:txBody>
      </p:sp>
      <p:sp>
        <p:nvSpPr>
          <p:cNvPr id="6" name="object 2"/>
          <p:cNvSpPr txBox="1"/>
          <p:nvPr/>
        </p:nvSpPr>
        <p:spPr>
          <a:xfrm>
            <a:off x="476180" y="259363"/>
            <a:ext cx="37186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7620" algn="ctr">
              <a:lnSpc>
                <a:spcPct val="100499"/>
              </a:lnSpc>
            </a:pPr>
            <a:r>
              <a:rPr lang="tr-TR" sz="1400" b="1" spc="70" dirty="0">
                <a:solidFill>
                  <a:srgbClr val="050505"/>
                </a:solidFill>
                <a:latin typeface="Arial"/>
                <a:cs typeface="Arial"/>
              </a:rPr>
              <a:t>A.Ü. Gayrimenkul Geliştirme ve Yönetimi </a:t>
            </a:r>
            <a:r>
              <a:rPr lang="tr-TR" sz="1400" b="1" spc="70" dirty="0" smtClean="0">
                <a:solidFill>
                  <a:srgbClr val="050505"/>
                </a:solidFill>
                <a:latin typeface="Arial"/>
                <a:cs typeface="Arial"/>
              </a:rPr>
              <a:t>Anabilim Dalı </a:t>
            </a:r>
            <a:r>
              <a:rPr lang="tr-TR" sz="1400" b="1" spc="70" dirty="0">
                <a:solidFill>
                  <a:srgbClr val="050505"/>
                </a:solidFill>
                <a:latin typeface="Arial"/>
                <a:cs typeface="Arial"/>
              </a:rPr>
              <a:t>2019-20 Dönemi Gayrimenkul Sektör Seminerleri</a:t>
            </a:r>
          </a:p>
        </p:txBody>
      </p:sp>
      <p:sp>
        <p:nvSpPr>
          <p:cNvPr id="7" name="object 3"/>
          <p:cNvSpPr txBox="1"/>
          <p:nvPr/>
        </p:nvSpPr>
        <p:spPr>
          <a:xfrm>
            <a:off x="4571999" y="259363"/>
            <a:ext cx="334824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8890" algn="ctr">
              <a:lnSpc>
                <a:spcPct val="100499"/>
              </a:lnSpc>
            </a:pPr>
            <a:r>
              <a:rPr lang="tr-TR" sz="1400" b="1" dirty="0">
                <a:latin typeface="Arial"/>
                <a:cs typeface="Arial"/>
              </a:rPr>
              <a:t>A.Ü. Gayrimenkul Geliştirme ve Yönetimi Bölümü Gayrimenkul ve Varlık Analizleri - </a:t>
            </a:r>
            <a:r>
              <a:rPr lang="tr-TR" sz="1400" b="1" dirty="0" smtClean="0">
                <a:latin typeface="Arial"/>
                <a:cs typeface="Arial"/>
              </a:rPr>
              <a:t>II Dersi</a:t>
            </a:r>
            <a:endParaRPr lang="tr-TR" sz="1400" b="1" dirty="0">
              <a:latin typeface="Arial"/>
              <a:cs typeface="Arial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2" t="3264" r="42842" b="4890"/>
          <a:stretch/>
        </p:blipFill>
        <p:spPr>
          <a:xfrm>
            <a:off x="4434083" y="0"/>
            <a:ext cx="193081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Maliyet &amp; Süreç Analizi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8680"/>
            <a:ext cx="9144000" cy="444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9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Fizibilite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"/>
          <a:stretch/>
        </p:blipFill>
        <p:spPr>
          <a:xfrm>
            <a:off x="0" y="1167713"/>
            <a:ext cx="9144000" cy="470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1167714"/>
            <a:ext cx="4510921" cy="446890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5" y="1167712"/>
            <a:ext cx="4633085" cy="446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7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SWOT Analizi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3"/>
          <a:stretch/>
        </p:blipFill>
        <p:spPr>
          <a:xfrm>
            <a:off x="0" y="1167713"/>
            <a:ext cx="9144000" cy="474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3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3285"/>
          <a:stretch/>
        </p:blipFill>
        <p:spPr>
          <a:xfrm>
            <a:off x="0" y="1214985"/>
            <a:ext cx="9144000" cy="466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3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" b="2683"/>
          <a:stretch/>
        </p:blipFill>
        <p:spPr>
          <a:xfrm>
            <a:off x="0" y="1167713"/>
            <a:ext cx="9144000" cy="469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5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3"/>
          <a:stretch/>
        </p:blipFill>
        <p:spPr>
          <a:xfrm>
            <a:off x="922786" y="1167713"/>
            <a:ext cx="7298422" cy="47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0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9"/>
          <a:stretch/>
        </p:blipFill>
        <p:spPr>
          <a:xfrm>
            <a:off x="0" y="1167713"/>
            <a:ext cx="9144000" cy="47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1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Fizibilite Nedir?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449" y="1259898"/>
            <a:ext cx="8030451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İnşaat maliyeti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Satış gelirleri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Genel bilgiler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Yatırım maliyetleri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Nakit akım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Giderler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Yatırımcı nakit dengesi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Finansal özet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Yapı alanları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Harçlar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Proje finansmanı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Finansal özet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Hassasiyet analizi</a:t>
            </a:r>
            <a:endParaRPr lang="tr-TR" sz="2100" dirty="0" smtClean="0"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5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9380"/>
            <a:ext cx="9144000" cy="39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5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3" t="3582" r="1439" b="5989"/>
          <a:stretch/>
        </p:blipFill>
        <p:spPr>
          <a:xfrm>
            <a:off x="2108448" y="1167713"/>
            <a:ext cx="4927097" cy="471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Fizibilite Çalışması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8030"/>
            <a:ext cx="9144000" cy="41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9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Yönetici Özeti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1750"/>
            <a:ext cx="9144000" cy="395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0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Finansal Özet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1" r="625"/>
          <a:stretch/>
        </p:blipFill>
        <p:spPr>
          <a:xfrm>
            <a:off x="11430" y="1577340"/>
            <a:ext cx="9086850" cy="394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2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6"/>
          <a:stretch/>
        </p:blipFill>
        <p:spPr>
          <a:xfrm>
            <a:off x="611502" y="1167713"/>
            <a:ext cx="7920990" cy="469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812"/>
            <a:ext cx="9144000" cy="465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5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4"/>
          <a:stretch/>
        </p:blipFill>
        <p:spPr>
          <a:xfrm>
            <a:off x="0" y="1167713"/>
            <a:ext cx="9144000" cy="4741597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Fiziki Durum Analizi</a:t>
            </a:r>
          </a:p>
        </p:txBody>
      </p:sp>
    </p:spTree>
    <p:extLst>
      <p:ext uri="{BB962C8B-B14F-4D97-AF65-F5344CB8AC3E}">
        <p14:creationId xmlns:p14="http://schemas.microsoft.com/office/powerpoint/2010/main" val="37959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Sektörel</a:t>
            </a: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Durum Analizi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5"/>
          <a:stretch/>
        </p:blipFill>
        <p:spPr>
          <a:xfrm>
            <a:off x="0" y="1286647"/>
            <a:ext cx="9144000" cy="443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8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Demografi &amp; </a:t>
            </a:r>
            <a:r>
              <a:rPr lang="tr-TR" sz="28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Sosyo</a:t>
            </a: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Ekonomik Analiz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7" b="3663"/>
          <a:stretch/>
        </p:blipFill>
        <p:spPr>
          <a:xfrm>
            <a:off x="0" y="1325879"/>
            <a:ext cx="9144000" cy="452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</a:t>
            </a:r>
            <a:r>
              <a:rPr lang="tr-TR" sz="28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Mixi</a:t>
            </a: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&amp; Konsepti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"/>
          <a:stretch/>
        </p:blipFill>
        <p:spPr>
          <a:xfrm>
            <a:off x="0" y="1167713"/>
            <a:ext cx="9144000" cy="472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1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Satış &amp; Pazarlama Stratejisi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6"/>
          <a:stretch/>
        </p:blipFill>
        <p:spPr>
          <a:xfrm>
            <a:off x="0" y="1167713"/>
            <a:ext cx="9144000" cy="47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6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26902</TotalTime>
  <Words>140</Words>
  <Application>Microsoft Office PowerPoint</Application>
  <PresentationFormat>Ekran Gösterisi (4:3)</PresentationFormat>
  <Paragraphs>139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22</vt:i4>
      </vt:variant>
    </vt:vector>
  </HeadingPairs>
  <TitlesOfParts>
    <vt:vector size="30" baseType="lpstr">
      <vt:lpstr>Adobe Heiti Std R</vt:lpstr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1031</cp:revision>
  <cp:lastPrinted>2016-10-24T07:53:35Z</cp:lastPrinted>
  <dcterms:created xsi:type="dcterms:W3CDTF">2016-09-18T09:35:24Z</dcterms:created>
  <dcterms:modified xsi:type="dcterms:W3CDTF">2020-05-22T12:18:46Z</dcterms:modified>
</cp:coreProperties>
</file>