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C66690-E773-4C32-B67E-DF5E346DF4B6}" v="4" dt="2021-02-20T02:18:23.7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im Sedat SIRMEN" userId="73af17368f4a9938" providerId="LiveId" clId="{48C66690-E773-4C32-B67E-DF5E346DF4B6}"/>
    <pc:docChg chg="undo custSel addSld modSld">
      <pc:chgData name="Kazim Sedat SIRMEN" userId="73af17368f4a9938" providerId="LiveId" clId="{48C66690-E773-4C32-B67E-DF5E346DF4B6}" dt="2021-02-20T02:20:33.069" v="2025" actId="20577"/>
      <pc:docMkLst>
        <pc:docMk/>
      </pc:docMkLst>
      <pc:sldChg chg="modSp mod">
        <pc:chgData name="Kazim Sedat SIRMEN" userId="73af17368f4a9938" providerId="LiveId" clId="{48C66690-E773-4C32-B67E-DF5E346DF4B6}" dt="2021-02-19T02:34:11.161" v="234" actId="20577"/>
        <pc:sldMkLst>
          <pc:docMk/>
          <pc:sldMk cId="678400992" sldId="256"/>
        </pc:sldMkLst>
        <pc:spChg chg="mod">
          <ac:chgData name="Kazim Sedat SIRMEN" userId="73af17368f4a9938" providerId="LiveId" clId="{48C66690-E773-4C32-B67E-DF5E346DF4B6}" dt="2021-02-19T02:34:11.161" v="234" actId="20577"/>
          <ac:spMkLst>
            <pc:docMk/>
            <pc:sldMk cId="678400992" sldId="256"/>
            <ac:spMk id="2" creationId="{D51F152D-A5B9-4737-8296-7F0FEE12C6C9}"/>
          </ac:spMkLst>
        </pc:spChg>
        <pc:spChg chg="mod">
          <ac:chgData name="Kazim Sedat SIRMEN" userId="73af17368f4a9938" providerId="LiveId" clId="{48C66690-E773-4C32-B67E-DF5E346DF4B6}" dt="2021-02-19T02:33:30.625" v="208" actId="207"/>
          <ac:spMkLst>
            <pc:docMk/>
            <pc:sldMk cId="678400992" sldId="256"/>
            <ac:spMk id="3" creationId="{BFF7386C-EC69-4A1B-A43B-A9397541F4AA}"/>
          </ac:spMkLst>
        </pc:spChg>
      </pc:sldChg>
      <pc:sldChg chg="modSp mod">
        <pc:chgData name="Kazim Sedat SIRMEN" userId="73af17368f4a9938" providerId="LiveId" clId="{48C66690-E773-4C32-B67E-DF5E346DF4B6}" dt="2021-02-19T15:08:07.588" v="916" actId="20577"/>
        <pc:sldMkLst>
          <pc:docMk/>
          <pc:sldMk cId="1343741892" sldId="257"/>
        </pc:sldMkLst>
        <pc:spChg chg="mod">
          <ac:chgData name="Kazim Sedat SIRMEN" userId="73af17368f4a9938" providerId="LiveId" clId="{48C66690-E773-4C32-B67E-DF5E346DF4B6}" dt="2021-02-19T15:08:07.588" v="916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48C66690-E773-4C32-B67E-DF5E346DF4B6}" dt="2021-02-19T02:38:26.988" v="348" actId="20577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48C66690-E773-4C32-B67E-DF5E346DF4B6}" dt="2021-02-19T15:03:31.347" v="903" actId="20577"/>
        <pc:sldMkLst>
          <pc:docMk/>
          <pc:sldMk cId="2939606238" sldId="258"/>
        </pc:sldMkLst>
        <pc:spChg chg="mod">
          <ac:chgData name="Kazim Sedat SIRMEN" userId="73af17368f4a9938" providerId="LiveId" clId="{48C66690-E773-4C32-B67E-DF5E346DF4B6}" dt="2021-02-19T02:38:48.910" v="349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48C66690-E773-4C32-B67E-DF5E346DF4B6}" dt="2021-02-19T15:03:31.347" v="903" actId="20577"/>
          <ac:spMkLst>
            <pc:docMk/>
            <pc:sldMk cId="2939606238" sldId="258"/>
            <ac:spMk id="3" creationId="{4EFB9C4C-38CD-4C73-B14E-7DD8F9F40BED}"/>
          </ac:spMkLst>
        </pc:spChg>
      </pc:sldChg>
      <pc:sldChg chg="addSp delSp modSp mod">
        <pc:chgData name="Kazim Sedat SIRMEN" userId="73af17368f4a9938" providerId="LiveId" clId="{48C66690-E773-4C32-B67E-DF5E346DF4B6}" dt="2021-02-19T23:08:19.988" v="1343" actId="1076"/>
        <pc:sldMkLst>
          <pc:docMk/>
          <pc:sldMk cId="4092365031" sldId="259"/>
        </pc:sldMkLst>
        <pc:spChg chg="mod">
          <ac:chgData name="Kazim Sedat SIRMEN" userId="73af17368f4a9938" providerId="LiveId" clId="{48C66690-E773-4C32-B67E-DF5E346DF4B6}" dt="2021-02-19T15:08:26.652" v="917"/>
          <ac:spMkLst>
            <pc:docMk/>
            <pc:sldMk cId="4092365031" sldId="259"/>
            <ac:spMk id="2" creationId="{3A069733-E8DD-426E-9B63-86F317D845C5}"/>
          </ac:spMkLst>
        </pc:spChg>
        <pc:spChg chg="mod">
          <ac:chgData name="Kazim Sedat SIRMEN" userId="73af17368f4a9938" providerId="LiveId" clId="{48C66690-E773-4C32-B67E-DF5E346DF4B6}" dt="2021-02-19T23:08:12.417" v="1341" actId="20577"/>
          <ac:spMkLst>
            <pc:docMk/>
            <pc:sldMk cId="4092365031" sldId="259"/>
            <ac:spMk id="3" creationId="{97200308-F33F-428B-B47B-0E197CEECBA5}"/>
          </ac:spMkLst>
        </pc:spChg>
        <pc:spChg chg="add mod">
          <ac:chgData name="Kazim Sedat SIRMEN" userId="73af17368f4a9938" providerId="LiveId" clId="{48C66690-E773-4C32-B67E-DF5E346DF4B6}" dt="2021-02-19T23:08:06.821" v="1333" actId="1076"/>
          <ac:spMkLst>
            <pc:docMk/>
            <pc:sldMk cId="4092365031" sldId="259"/>
            <ac:spMk id="11" creationId="{F19DE172-9A8D-401E-A07A-FC46746934BF}"/>
          </ac:spMkLst>
        </pc:spChg>
        <pc:spChg chg="add del mod">
          <ac:chgData name="Kazim Sedat SIRMEN" userId="73af17368f4a9938" providerId="LiveId" clId="{48C66690-E773-4C32-B67E-DF5E346DF4B6}" dt="2021-02-19T23:04:28.771" v="1148"/>
          <ac:spMkLst>
            <pc:docMk/>
            <pc:sldMk cId="4092365031" sldId="259"/>
            <ac:spMk id="12" creationId="{1243F606-6AF0-4303-969F-8DD6F31F06FC}"/>
          </ac:spMkLst>
        </pc:spChg>
        <pc:spChg chg="add del mod">
          <ac:chgData name="Kazim Sedat SIRMEN" userId="73af17368f4a9938" providerId="LiveId" clId="{48C66690-E773-4C32-B67E-DF5E346DF4B6}" dt="2021-02-19T23:04:28.772" v="1150"/>
          <ac:spMkLst>
            <pc:docMk/>
            <pc:sldMk cId="4092365031" sldId="259"/>
            <ac:spMk id="13" creationId="{581D6889-B870-4601-8EC5-F1419942F7DA}"/>
          </ac:spMkLst>
        </pc:spChg>
        <pc:spChg chg="add mod">
          <ac:chgData name="Kazim Sedat SIRMEN" userId="73af17368f4a9938" providerId="LiveId" clId="{48C66690-E773-4C32-B67E-DF5E346DF4B6}" dt="2021-02-19T23:08:19.988" v="1343" actId="1076"/>
          <ac:spMkLst>
            <pc:docMk/>
            <pc:sldMk cId="4092365031" sldId="259"/>
            <ac:spMk id="14" creationId="{EC3EEBEF-88EF-4055-BF64-0F717C9C5C6B}"/>
          </ac:spMkLst>
        </pc:spChg>
        <pc:spChg chg="add mod">
          <ac:chgData name="Kazim Sedat SIRMEN" userId="73af17368f4a9938" providerId="LiveId" clId="{48C66690-E773-4C32-B67E-DF5E346DF4B6}" dt="2021-02-19T23:08:17.468" v="1342" actId="1076"/>
          <ac:spMkLst>
            <pc:docMk/>
            <pc:sldMk cId="4092365031" sldId="259"/>
            <ac:spMk id="15" creationId="{CDE996C9-9C27-4B2F-BA4C-E91B58BFE19E}"/>
          </ac:spMkLst>
        </pc:spChg>
        <pc:cxnChg chg="add del mod">
          <ac:chgData name="Kazim Sedat SIRMEN" userId="73af17368f4a9938" providerId="LiveId" clId="{48C66690-E773-4C32-B67E-DF5E346DF4B6}" dt="2021-02-19T22:58:30.516" v="1047" actId="478"/>
          <ac:cxnSpMkLst>
            <pc:docMk/>
            <pc:sldMk cId="4092365031" sldId="259"/>
            <ac:cxnSpMk id="5" creationId="{C49E81DB-0397-48B0-BF8D-D7337E7232AE}"/>
          </ac:cxnSpMkLst>
        </pc:cxnChg>
        <pc:cxnChg chg="add del mod">
          <ac:chgData name="Kazim Sedat SIRMEN" userId="73af17368f4a9938" providerId="LiveId" clId="{48C66690-E773-4C32-B67E-DF5E346DF4B6}" dt="2021-02-19T22:57:33.556" v="1030" actId="11529"/>
          <ac:cxnSpMkLst>
            <pc:docMk/>
            <pc:sldMk cId="4092365031" sldId="259"/>
            <ac:cxnSpMk id="9" creationId="{00C32DE1-A202-4054-9DFA-EA8BB44C6638}"/>
          </ac:cxnSpMkLst>
        </pc:cxnChg>
      </pc:sldChg>
      <pc:sldChg chg="modSp mod">
        <pc:chgData name="Kazim Sedat SIRMEN" userId="73af17368f4a9938" providerId="LiveId" clId="{48C66690-E773-4C32-B67E-DF5E346DF4B6}" dt="2021-02-20T01:32:41.311" v="1661" actId="123"/>
        <pc:sldMkLst>
          <pc:docMk/>
          <pc:sldMk cId="814820300" sldId="260"/>
        </pc:sldMkLst>
        <pc:spChg chg="mod">
          <ac:chgData name="Kazim Sedat SIRMEN" userId="73af17368f4a9938" providerId="LiveId" clId="{48C66690-E773-4C32-B67E-DF5E346DF4B6}" dt="2021-02-19T23:17:02.754" v="1344"/>
          <ac:spMkLst>
            <pc:docMk/>
            <pc:sldMk cId="814820300" sldId="260"/>
            <ac:spMk id="2" creationId="{37292FAB-4A73-461E-83E6-585CA619E8D1}"/>
          </ac:spMkLst>
        </pc:spChg>
        <pc:spChg chg="mod">
          <ac:chgData name="Kazim Sedat SIRMEN" userId="73af17368f4a9938" providerId="LiveId" clId="{48C66690-E773-4C32-B67E-DF5E346DF4B6}" dt="2021-02-20T01:32:41.311" v="1661" actId="123"/>
          <ac:spMkLst>
            <pc:docMk/>
            <pc:sldMk cId="814820300" sldId="260"/>
            <ac:spMk id="3" creationId="{50F3DF84-32F1-44AA-B0D9-FFCCC388FD13}"/>
          </ac:spMkLst>
        </pc:spChg>
      </pc:sldChg>
      <pc:sldChg chg="modSp new mod">
        <pc:chgData name="Kazim Sedat SIRMEN" userId="73af17368f4a9938" providerId="LiveId" clId="{48C66690-E773-4C32-B67E-DF5E346DF4B6}" dt="2021-02-20T02:07:42.103" v="1945" actId="20577"/>
        <pc:sldMkLst>
          <pc:docMk/>
          <pc:sldMk cId="2974159861" sldId="261"/>
        </pc:sldMkLst>
        <pc:spChg chg="mod">
          <ac:chgData name="Kazim Sedat SIRMEN" userId="73af17368f4a9938" providerId="LiveId" clId="{48C66690-E773-4C32-B67E-DF5E346DF4B6}" dt="2021-02-20T01:53:07.258" v="1685" actId="207"/>
          <ac:spMkLst>
            <pc:docMk/>
            <pc:sldMk cId="2974159861" sldId="261"/>
            <ac:spMk id="2" creationId="{39C72166-C293-43C6-A68C-94C7AF97E5FE}"/>
          </ac:spMkLst>
        </pc:spChg>
        <pc:spChg chg="mod">
          <ac:chgData name="Kazim Sedat SIRMEN" userId="73af17368f4a9938" providerId="LiveId" clId="{48C66690-E773-4C32-B67E-DF5E346DF4B6}" dt="2021-02-20T02:07:42.103" v="1945" actId="20577"/>
          <ac:spMkLst>
            <pc:docMk/>
            <pc:sldMk cId="2974159861" sldId="261"/>
            <ac:spMk id="3" creationId="{C2096214-2056-47FD-A66A-0D34864515BC}"/>
          </ac:spMkLst>
        </pc:spChg>
      </pc:sldChg>
      <pc:sldChg chg="addSp delSp modSp new mod">
        <pc:chgData name="Kazim Sedat SIRMEN" userId="73af17368f4a9938" providerId="LiveId" clId="{48C66690-E773-4C32-B67E-DF5E346DF4B6}" dt="2021-02-20T02:20:33.069" v="2025" actId="20577"/>
        <pc:sldMkLst>
          <pc:docMk/>
          <pc:sldMk cId="538053391" sldId="262"/>
        </pc:sldMkLst>
        <pc:spChg chg="mod">
          <ac:chgData name="Kazim Sedat SIRMEN" userId="73af17368f4a9938" providerId="LiveId" clId="{48C66690-E773-4C32-B67E-DF5E346DF4B6}" dt="2021-02-20T02:20:14.791" v="2012" actId="14100"/>
          <ac:spMkLst>
            <pc:docMk/>
            <pc:sldMk cId="538053391" sldId="262"/>
            <ac:spMk id="2" creationId="{41921717-CEBB-4CFF-88BC-686A263DEC94}"/>
          </ac:spMkLst>
        </pc:spChg>
        <pc:spChg chg="del">
          <ac:chgData name="Kazim Sedat SIRMEN" userId="73af17368f4a9938" providerId="LiveId" clId="{48C66690-E773-4C32-B67E-DF5E346DF4B6}" dt="2021-02-20T02:18:09.319" v="1980"/>
          <ac:spMkLst>
            <pc:docMk/>
            <pc:sldMk cId="538053391" sldId="262"/>
            <ac:spMk id="3" creationId="{34F7C0C5-9F8E-402F-8109-DD5EAA4EBABA}"/>
          </ac:spMkLst>
        </pc:spChg>
        <pc:spChg chg="add mod">
          <ac:chgData name="Kazim Sedat SIRMEN" userId="73af17368f4a9938" providerId="LiveId" clId="{48C66690-E773-4C32-B67E-DF5E346DF4B6}" dt="2021-02-20T02:20:33.069" v="2025" actId="20577"/>
          <ac:spMkLst>
            <pc:docMk/>
            <pc:sldMk cId="538053391" sldId="262"/>
            <ac:spMk id="4" creationId="{79F0D6D3-9FCA-4A2C-B81D-2703455DD8B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7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8363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75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123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2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46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4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1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5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9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9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9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6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1F152D-A5B9-4737-8296-7F0FEE12C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9697"/>
            <a:ext cx="9144000" cy="1065320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MİLLETLERARASI ÖZEL HUKUKTA ŞEKİL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F7386C-EC69-4A1B-A43B-A9397541F4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953087"/>
            <a:ext cx="8915399" cy="395057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Century Gothic (Başlıklar)"/>
              </a:rPr>
              <a:t>Kural</a:t>
            </a:r>
            <a:endParaRPr lang="en-US" sz="4000" b="1" dirty="0">
              <a:solidFill>
                <a:srgbClr val="FF0000"/>
              </a:solidFill>
              <a:latin typeface="Century Gothic (Başlıklar)"/>
            </a:endParaRPr>
          </a:p>
          <a:p>
            <a:pPr algn="just"/>
            <a:r>
              <a:rPr lang="en-US" sz="4000" b="1" dirty="0">
                <a:solidFill>
                  <a:srgbClr val="FF0000"/>
                </a:solidFill>
                <a:latin typeface="Century Gothic (Başlıklar)"/>
              </a:rPr>
              <a:t>MÖHUK m.7</a:t>
            </a:r>
          </a:p>
          <a:p>
            <a:pPr algn="just"/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Hukuki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işlemler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yapıldıkları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ülke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hukukunun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veya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o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işlemin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esası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hakkında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yetkili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olan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hukukun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maddi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hukuk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hükümlerinin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öngördüğü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şekle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uygun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olarak</a:t>
            </a:r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 </a:t>
            </a:r>
            <a:r>
              <a:rPr lang="en-US" sz="4000" b="1" dirty="0" err="1">
                <a:solidFill>
                  <a:schemeClr val="bg2">
                    <a:lumMod val="25000"/>
                  </a:schemeClr>
                </a:solidFill>
                <a:latin typeface="Century Gothic (Başlıklar)"/>
              </a:rPr>
              <a:t>yapılabilir</a:t>
            </a:r>
            <a:r>
              <a:rPr lang="en-US" sz="4000" b="1" dirty="0">
                <a:solidFill>
                  <a:srgbClr val="FF0000"/>
                </a:solidFill>
                <a:latin typeface="Century Gothic (Başlıklar)"/>
              </a:rPr>
              <a:t>.</a:t>
            </a:r>
            <a:endParaRPr lang="en-US" sz="4000" b="1" dirty="0">
              <a:latin typeface="Century Gothic (Başlıklar)"/>
            </a:endParaRPr>
          </a:p>
        </p:txBody>
      </p:sp>
    </p:spTree>
    <p:extLst>
      <p:ext uri="{BB962C8B-B14F-4D97-AF65-F5344CB8AC3E}">
        <p14:creationId xmlns:p14="http://schemas.microsoft.com/office/powerpoint/2010/main" val="67840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81206C-7267-494C-9929-F2D18B583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MİLLETLERARASI ÖZEL HUKUKTA ŞEKİL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İSTİSNALAR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DE72D4-063A-4A22-AC95-9308D8849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err="1">
                <a:solidFill>
                  <a:srgbClr val="FF0000"/>
                </a:solidFill>
              </a:rPr>
              <a:t>Genel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Kuralın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İstisnaları</a:t>
            </a:r>
            <a:r>
              <a:rPr lang="en-US" sz="4000" dirty="0">
                <a:solidFill>
                  <a:srgbClr val="FF0000"/>
                </a:solidFill>
              </a:rPr>
              <a:t>:</a:t>
            </a:r>
          </a:p>
          <a:p>
            <a:r>
              <a:rPr lang="en-US" sz="4000" dirty="0" err="1"/>
              <a:t>Evlenmenin</a:t>
            </a:r>
            <a:r>
              <a:rPr lang="en-US" sz="4000" dirty="0"/>
              <a:t> </a:t>
            </a:r>
            <a:r>
              <a:rPr lang="en-US" sz="4000" dirty="0" err="1"/>
              <a:t>şekli</a:t>
            </a:r>
            <a:r>
              <a:rPr lang="en-US" sz="4000" dirty="0"/>
              <a:t> (MOHUK m. 13)</a:t>
            </a:r>
          </a:p>
          <a:p>
            <a:r>
              <a:rPr lang="en-US" sz="4000" dirty="0" err="1"/>
              <a:t>Evliliğin</a:t>
            </a:r>
            <a:r>
              <a:rPr lang="en-US" sz="4000" dirty="0"/>
              <a:t> </a:t>
            </a:r>
            <a:r>
              <a:rPr lang="en-US" sz="4000" dirty="0" err="1"/>
              <a:t>şekline</a:t>
            </a:r>
            <a:r>
              <a:rPr lang="en-US" sz="4000" dirty="0"/>
              <a:t> </a:t>
            </a:r>
            <a:r>
              <a:rPr lang="en-US" sz="4000" dirty="0" err="1"/>
              <a:t>yapıldığı</a:t>
            </a:r>
            <a:r>
              <a:rPr lang="en-US" sz="4000" dirty="0"/>
              <a:t> </a:t>
            </a:r>
            <a:r>
              <a:rPr lang="en-US" sz="4000" dirty="0" err="1"/>
              <a:t>ülke</a:t>
            </a:r>
            <a:r>
              <a:rPr lang="en-US" sz="4000" dirty="0"/>
              <a:t> </a:t>
            </a:r>
            <a:r>
              <a:rPr lang="en-US" sz="4000" dirty="0" err="1"/>
              <a:t>hukuku</a:t>
            </a:r>
            <a:r>
              <a:rPr lang="en-US" sz="4000" dirty="0"/>
              <a:t> </a:t>
            </a:r>
            <a:r>
              <a:rPr lang="en-US" sz="4000" dirty="0" err="1"/>
              <a:t>uygulanır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4374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BBD11C-4ECF-4447-8D51-56D89BA2B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MİLLETLERARASI ÖZEL HUKUKTA ŞEKİL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FB9C4C-38CD-4C73-B14E-7DD8F9F40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Kambiyo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Senetleri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ile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Borçlanma</a:t>
            </a:r>
            <a:r>
              <a:rPr lang="en-US" sz="2400" dirty="0">
                <a:solidFill>
                  <a:srgbClr val="FF0000"/>
                </a:solidFill>
              </a:rPr>
              <a:t> da </a:t>
            </a:r>
            <a:r>
              <a:rPr lang="en-US" sz="2400" dirty="0" err="1">
                <a:solidFill>
                  <a:srgbClr val="FF0000"/>
                </a:solidFill>
              </a:rPr>
              <a:t>Şekil</a:t>
            </a:r>
            <a:endParaRPr lang="en-US" sz="2400" dirty="0">
              <a:solidFill>
                <a:srgbClr val="FF0000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Kural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olarak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imza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ülkesi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hukukuna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tâbi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olsa</a:t>
            </a:r>
            <a:r>
              <a:rPr lang="en-US" sz="2400" dirty="0">
                <a:solidFill>
                  <a:schemeClr val="tx1"/>
                </a:solidFill>
              </a:rPr>
              <a:t> da </a:t>
            </a:r>
            <a:r>
              <a:rPr lang="en-US" sz="2400" dirty="0" err="1">
                <a:solidFill>
                  <a:schemeClr val="tx1"/>
                </a:solidFill>
              </a:rPr>
              <a:t>özellikle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çek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açısından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ödeme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yeri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hukuku</a:t>
            </a:r>
            <a:r>
              <a:rPr lang="en-US" sz="2400" dirty="0">
                <a:solidFill>
                  <a:schemeClr val="tx1"/>
                </a:solidFill>
              </a:rPr>
              <a:t> da </a:t>
            </a:r>
            <a:r>
              <a:rPr lang="en-US" sz="2400" dirty="0" err="1">
                <a:solidFill>
                  <a:schemeClr val="tx1"/>
                </a:solidFill>
              </a:rPr>
              <a:t>ihtiyari</a:t>
            </a:r>
            <a:r>
              <a:rPr lang="en-US" sz="2400" dirty="0">
                <a:solidFill>
                  <a:schemeClr val="tx1"/>
                </a:solidFill>
              </a:rPr>
              <a:t> baglama </a:t>
            </a:r>
            <a:r>
              <a:rPr lang="en-US" sz="2400" dirty="0" err="1">
                <a:solidFill>
                  <a:schemeClr val="tx1"/>
                </a:solidFill>
              </a:rPr>
              <a:t>noktası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olarak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ortaya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çıkar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Yine</a:t>
            </a:r>
            <a:r>
              <a:rPr lang="en-US" sz="2400" dirty="0">
                <a:solidFill>
                  <a:schemeClr val="tx1"/>
                </a:solidFill>
              </a:rPr>
              <a:t> police, bono </a:t>
            </a:r>
            <a:r>
              <a:rPr lang="en-US" sz="2400" dirty="0" err="1">
                <a:solidFill>
                  <a:schemeClr val="tx1"/>
                </a:solidFill>
              </a:rPr>
              <a:t>ve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çek</a:t>
            </a:r>
            <a:r>
              <a:rPr lang="en-US" sz="2400" dirty="0">
                <a:solidFill>
                  <a:schemeClr val="tx1"/>
                </a:solidFill>
              </a:rPr>
              <a:t> de </a:t>
            </a:r>
            <a:r>
              <a:rPr lang="en-US" sz="2400" dirty="0" err="1">
                <a:solidFill>
                  <a:schemeClr val="tx1"/>
                </a:solidFill>
              </a:rPr>
              <a:t>borç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ilişkileri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ayrılmıştır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Yapıldığı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ülkenin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hukukuna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göre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şekil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bakımından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geçerli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olmayan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borçlanma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aynı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kambiyo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senedinde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yapılan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diğer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borçlanmanın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yapıldığı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ülke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hukukuna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göre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şekil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bakımından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uygunsa</a:t>
            </a:r>
            <a:r>
              <a:rPr lang="en-US" sz="2400" dirty="0">
                <a:solidFill>
                  <a:schemeClr val="tx1"/>
                </a:solidFill>
              </a:rPr>
              <a:t>) </a:t>
            </a:r>
            <a:r>
              <a:rPr lang="en-US" sz="2400" dirty="0" err="1">
                <a:solidFill>
                  <a:schemeClr val="tx1"/>
                </a:solidFill>
              </a:rPr>
              <a:t>şekil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bakımından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geçerliliğini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etkilememektedir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9606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069733-E8DD-426E-9B63-86F317D84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MİLLETLERARASI ÖZEL HUKUKTA ŞEKİL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İSTİSNALAR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200308-F33F-428B-B47B-0E197CEEC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Ölüme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Bağlı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Tasarruflar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		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		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		</a:t>
            </a:r>
            <a:r>
              <a:rPr lang="en-US" dirty="0" err="1">
                <a:solidFill>
                  <a:srgbClr val="FF0000"/>
                </a:solidFill>
              </a:rPr>
              <a:t>ÖBTnin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düzenlendiği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hukuku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		</a:t>
            </a:r>
            <a:r>
              <a:rPr lang="en-US" dirty="0" err="1">
                <a:solidFill>
                  <a:srgbClr val="FF0000"/>
                </a:solidFill>
              </a:rPr>
              <a:t>ÖBT’nin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esasına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uygulanacak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hukuk</a:t>
            </a:r>
            <a:r>
              <a:rPr lang="en-US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		</a:t>
            </a:r>
            <a:r>
              <a:rPr lang="en-US" dirty="0" err="1">
                <a:solidFill>
                  <a:srgbClr val="FF0000"/>
                </a:solidFill>
              </a:rPr>
              <a:t>Ölenin</a:t>
            </a:r>
            <a:r>
              <a:rPr lang="en-US" dirty="0">
                <a:solidFill>
                  <a:srgbClr val="FF0000"/>
                </a:solidFill>
              </a:rPr>
              <a:t> milli </a:t>
            </a:r>
            <a:r>
              <a:rPr lang="en-US" dirty="0" err="1">
                <a:solidFill>
                  <a:srgbClr val="FF0000"/>
                </a:solidFill>
              </a:rPr>
              <a:t>hukukuna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uygun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şekilde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yapılan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öbtler</a:t>
            </a:r>
            <a:r>
              <a:rPr lang="en-US" dirty="0">
                <a:solidFill>
                  <a:srgbClr val="FF0000"/>
                </a:solidFill>
              </a:rPr>
              <a:t> de 							</a:t>
            </a:r>
            <a:r>
              <a:rPr lang="en-US" dirty="0" err="1">
                <a:solidFill>
                  <a:srgbClr val="FF0000"/>
                </a:solidFill>
              </a:rPr>
              <a:t>Türkiye’de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şeklen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geçerli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kabul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edilir</a:t>
            </a:r>
            <a:r>
              <a:rPr lang="en-US" dirty="0">
                <a:solidFill>
                  <a:srgbClr val="FF0000"/>
                </a:solidFill>
              </a:rPr>
              <a:t>.			</a:t>
            </a:r>
          </a:p>
        </p:txBody>
      </p:sp>
      <p:sp>
        <p:nvSpPr>
          <p:cNvPr id="11" name="Ok: Sağ 10">
            <a:extLst>
              <a:ext uri="{FF2B5EF4-FFF2-40B4-BE49-F238E27FC236}">
                <a16:creationId xmlns:a16="http://schemas.microsoft.com/office/drawing/2014/main" id="{F19DE172-9A8D-401E-A07A-FC46746934BF}"/>
              </a:ext>
            </a:extLst>
          </p:cNvPr>
          <p:cNvSpPr/>
          <p:nvPr/>
        </p:nvSpPr>
        <p:spPr>
          <a:xfrm>
            <a:off x="3218155" y="3726468"/>
            <a:ext cx="1673441" cy="1769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k: Sağ 13">
            <a:extLst>
              <a:ext uri="{FF2B5EF4-FFF2-40B4-BE49-F238E27FC236}">
                <a16:creationId xmlns:a16="http://schemas.microsoft.com/office/drawing/2014/main" id="{EC3EEBEF-88EF-4055-BF64-0F717C9C5C6B}"/>
              </a:ext>
            </a:extLst>
          </p:cNvPr>
          <p:cNvSpPr/>
          <p:nvPr/>
        </p:nvSpPr>
        <p:spPr>
          <a:xfrm>
            <a:off x="3251445" y="4620468"/>
            <a:ext cx="1686757" cy="991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k: Sağ 14">
            <a:extLst>
              <a:ext uri="{FF2B5EF4-FFF2-40B4-BE49-F238E27FC236}">
                <a16:creationId xmlns:a16="http://schemas.microsoft.com/office/drawing/2014/main" id="{CDE996C9-9C27-4B2F-BA4C-E91B58BFE19E}"/>
              </a:ext>
            </a:extLst>
          </p:cNvPr>
          <p:cNvSpPr/>
          <p:nvPr/>
        </p:nvSpPr>
        <p:spPr>
          <a:xfrm>
            <a:off x="3284736" y="5042064"/>
            <a:ext cx="1620176" cy="1827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65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292FAB-4A73-461E-83E6-585CA619E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MİLLETLERARASI ÖZEL HUKUKTA ŞEKİL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İSTİSNALAR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F3DF84-32F1-44AA-B0D9-FFCCC388F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rgbClr val="FF0000"/>
                </a:solidFill>
              </a:rPr>
              <a:t>Taşınmaz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Üzerindeki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Ayni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Haklar</a:t>
            </a:r>
            <a:endParaRPr lang="en-US" sz="2800" dirty="0">
              <a:solidFill>
                <a:srgbClr val="FF0000"/>
              </a:solidFill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MOHUK m.21/4 </a:t>
            </a:r>
            <a:r>
              <a:rPr lang="en-US" sz="2800" dirty="0" err="1">
                <a:solidFill>
                  <a:schemeClr val="tx1"/>
                </a:solidFill>
              </a:rPr>
              <a:t>Taşınmazlar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üzerindeki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ayni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haklara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ilişkin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hukuki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işlemlere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şekil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yönünden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malların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bulunduğu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ülke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hukuku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uygulanır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</a:rPr>
              <a:t>MOHUK m.26 </a:t>
            </a:r>
            <a:r>
              <a:rPr lang="en-US" sz="2800" dirty="0" err="1">
                <a:solidFill>
                  <a:srgbClr val="FF0000"/>
                </a:solidFill>
              </a:rPr>
              <a:t>kapsamındaki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Tüketici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Sözleşmelerin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Şekli</a:t>
            </a:r>
            <a:endParaRPr lang="en-US" sz="2800" dirty="0">
              <a:solidFill>
                <a:srgbClr val="FF0000"/>
              </a:solidFill>
            </a:endParaRPr>
          </a:p>
          <a:p>
            <a:pPr algn="just"/>
            <a:r>
              <a:rPr lang="en-US" sz="2800" dirty="0" err="1">
                <a:solidFill>
                  <a:schemeClr val="tx1"/>
                </a:solidFill>
              </a:rPr>
              <a:t>Burada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tüketicinin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mutad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mesken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hukuku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şekil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açısından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uygulanır</a:t>
            </a:r>
            <a:r>
              <a:rPr lang="en-US" sz="2800" dirty="0">
                <a:solidFill>
                  <a:schemeClr val="tx1"/>
                </a:solidFill>
              </a:rPr>
              <a:t>. (MOHUK m.26/3)</a:t>
            </a:r>
          </a:p>
        </p:txBody>
      </p:sp>
    </p:spTree>
    <p:extLst>
      <p:ext uri="{BB962C8B-B14F-4D97-AF65-F5344CB8AC3E}">
        <p14:creationId xmlns:p14="http://schemas.microsoft.com/office/powerpoint/2010/main" val="814820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C72166-C293-43C6-A68C-94C7AF97E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ZAMANAŞIMI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096214-2056-47FD-A66A-0D3486451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MOHUK m.8’e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zamanaşımı</a:t>
            </a:r>
            <a:r>
              <a:rPr lang="en-US" dirty="0"/>
              <a:t> </a:t>
            </a:r>
            <a:r>
              <a:rPr lang="en-US" dirty="0" err="1"/>
              <a:t>hukuki</a:t>
            </a:r>
            <a:r>
              <a:rPr lang="en-US" dirty="0"/>
              <a:t> </a:t>
            </a:r>
            <a:r>
              <a:rPr lang="en-US" dirty="0" err="1"/>
              <a:t>işlem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ilişkinin</a:t>
            </a:r>
            <a:r>
              <a:rPr lang="en-US" dirty="0"/>
              <a:t> </a:t>
            </a:r>
            <a:r>
              <a:rPr lang="en-US" dirty="0" err="1"/>
              <a:t>esasına</a:t>
            </a:r>
            <a:r>
              <a:rPr lang="en-US" dirty="0"/>
              <a:t> </a:t>
            </a:r>
            <a:r>
              <a:rPr lang="en-US" dirty="0" err="1"/>
              <a:t>uygulanan</a:t>
            </a:r>
            <a:r>
              <a:rPr lang="en-US" dirty="0"/>
              <a:t> </a:t>
            </a:r>
            <a:r>
              <a:rPr lang="en-US" dirty="0" err="1"/>
              <a:t>hukuka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</a:t>
            </a:r>
          </a:p>
          <a:p>
            <a:r>
              <a:rPr lang="en-US" dirty="0" err="1"/>
              <a:t>Zamanaşımı</a:t>
            </a:r>
            <a:r>
              <a:rPr lang="en-US" dirty="0"/>
              <a:t>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hukuki</a:t>
            </a:r>
            <a:r>
              <a:rPr lang="en-US" dirty="0"/>
              <a:t> </a:t>
            </a:r>
            <a:r>
              <a:rPr lang="en-US" dirty="0" err="1"/>
              <a:t>işlem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ilişki</a:t>
            </a:r>
            <a:r>
              <a:rPr lang="en-US" dirty="0"/>
              <a:t> </a:t>
            </a:r>
            <a:r>
              <a:rPr lang="en-US" dirty="0" err="1"/>
              <a:t>dolayısıyla</a:t>
            </a:r>
            <a:r>
              <a:rPr lang="en-US" dirty="0"/>
              <a:t> </a:t>
            </a:r>
            <a:r>
              <a:rPr lang="en-US" dirty="0" err="1"/>
              <a:t>ileri</a:t>
            </a:r>
            <a:r>
              <a:rPr lang="en-US" dirty="0"/>
              <a:t> </a:t>
            </a:r>
            <a:r>
              <a:rPr lang="en-US" dirty="0" err="1"/>
              <a:t>sürülmüşse</a:t>
            </a:r>
            <a:r>
              <a:rPr lang="en-US" dirty="0"/>
              <a:t> o </a:t>
            </a:r>
            <a:r>
              <a:rPr lang="en-US" dirty="0" err="1"/>
              <a:t>hukuki</a:t>
            </a:r>
            <a:r>
              <a:rPr lang="en-US" dirty="0"/>
              <a:t> </a:t>
            </a:r>
            <a:r>
              <a:rPr lang="en-US" dirty="0" err="1"/>
              <a:t>işlem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ilişkinin</a:t>
            </a:r>
            <a:r>
              <a:rPr lang="en-US" dirty="0"/>
              <a:t> </a:t>
            </a:r>
            <a:r>
              <a:rPr lang="en-US" dirty="0" err="1"/>
              <a:t>esasına</a:t>
            </a:r>
            <a:r>
              <a:rPr lang="en-US" dirty="0"/>
              <a:t> </a:t>
            </a:r>
            <a:r>
              <a:rPr lang="en-US" dirty="0" err="1"/>
              <a:t>uygulanacak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zamanaşımı</a:t>
            </a:r>
            <a:r>
              <a:rPr lang="en-US" dirty="0"/>
              <a:t> </a:t>
            </a:r>
            <a:r>
              <a:rPr lang="en-US" dirty="0" err="1"/>
              <a:t>sorununu</a:t>
            </a:r>
            <a:r>
              <a:rPr lang="en-US" dirty="0"/>
              <a:t> da </a:t>
            </a:r>
            <a:r>
              <a:rPr lang="en-US" dirty="0" err="1"/>
              <a:t>çözecektir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4159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921717-CEBB-4CFF-88BC-686A263DE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1570182" y="110835"/>
            <a:ext cx="9180945" cy="113607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EHLİYET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9F0D6D3-9FCA-4A2C-B81D-2703455DD8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28566" y="1483950"/>
            <a:ext cx="10681179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		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Ehliyet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             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MADDE 9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–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 (1)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Hak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ve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fiil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ehliyeti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ilgilinin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millî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hukukuna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tâbidir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            (2)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Millî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hukukuna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göre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ehliyetsiz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olan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bir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kişi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işlemin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yapıldığı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ülke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hukukuna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göre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ehil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ise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yaptığı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hukukî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işlemle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bağlıdır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.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Aile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ve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miras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ile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başka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bir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ülkedeki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taşınmazlar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üzerindeki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aynî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haklara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ilişkin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işlemler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bu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hükmün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dışındadır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     (3)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Kişinin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millî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hukukuna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göre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kazandığı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erginlik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vatandaşlığının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değişmesi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ile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sona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ermez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     	(4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)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Tüzel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kişilerin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veya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kişi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veya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mal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topluluklarının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hak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ve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fiil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ehliyetleri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statülerindeki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idare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merkezi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hukukuna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tâbidir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.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Ancak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fiilî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idare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merkezinin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Türkiye'de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olması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hâlinde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Türk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uygulanabilir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       (5)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Statüsü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bulunmayan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tüzel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kişiler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ile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tüzel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kişiliği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bulunmayan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kişi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veya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mal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topluluklarının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ehliyeti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fiilî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idare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merkezi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hukukuna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tâbidir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anose="02020603050405020304" pitchFamily="18" charset="0"/>
              </a:rPr>
              <a:t>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3805339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8852</TotalTime>
  <Words>465</Words>
  <Application>Microsoft Office PowerPoint</Application>
  <PresentationFormat>Geniş ekran</PresentationFormat>
  <Paragraphs>36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Century Gothic</vt:lpstr>
      <vt:lpstr>Century Gothic (Başlıklar)</vt:lpstr>
      <vt:lpstr>Times New Roman</vt:lpstr>
      <vt:lpstr>Wingdings 3</vt:lpstr>
      <vt:lpstr>Duman</vt:lpstr>
      <vt:lpstr>MİLLETLERARASI ÖZEL HUKUKTA ŞEKİL</vt:lpstr>
      <vt:lpstr>MİLLETLERARASI ÖZEL HUKUKTA ŞEKİL İSTİSNALAR</vt:lpstr>
      <vt:lpstr>MİLLETLERARASI ÖZEL HUKUKTA ŞEKİL</vt:lpstr>
      <vt:lpstr>MİLLETLERARASI ÖZEL HUKUKTA ŞEKİL İSTİSNALAR</vt:lpstr>
      <vt:lpstr>MİLLETLERARASI ÖZEL HUKUKTA ŞEKİL İSTİSNALAR</vt:lpstr>
      <vt:lpstr>ZAMANAŞIMI</vt:lpstr>
      <vt:lpstr>EHLİYET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Kazim Sedat SIRMEN</dc:creator>
  <cp:lastModifiedBy>Kazim Sedat SIRMEN</cp:lastModifiedBy>
  <cp:revision>8</cp:revision>
  <dcterms:created xsi:type="dcterms:W3CDTF">2021-02-13T00:41:19Z</dcterms:created>
  <dcterms:modified xsi:type="dcterms:W3CDTF">2021-02-20T02:20:35Z</dcterms:modified>
</cp:coreProperties>
</file>