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9" r:id="rId1"/>
  </p:sldMasterIdLst>
  <p:sldIdLst>
    <p:sldId id="257" r:id="rId2"/>
    <p:sldId id="258" r:id="rId3"/>
    <p:sldId id="265" r:id="rId4"/>
    <p:sldId id="266" r:id="rId5"/>
    <p:sldId id="259" r:id="rId6"/>
    <p:sldId id="267" r:id="rId7"/>
    <p:sldId id="260" r:id="rId8"/>
    <p:sldId id="261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78420-1C94-4B09-8A05-C6D89B6CB6F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E6C937DD-F798-4997-94FD-6CCC8ED77B2E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6381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78420-1C94-4B09-8A05-C6D89B6CB6F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37DD-F798-4997-94FD-6CCC8ED77B2E}" type="slidenum">
              <a:rPr lang="tr-TR" smtClean="0"/>
              <a:t>‹#›</a:t>
            </a:fld>
            <a:endParaRPr lang="tr-TR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6225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78420-1C94-4B09-8A05-C6D89B6CB6F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37DD-F798-4997-94FD-6CCC8ED77B2E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9792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78420-1C94-4B09-8A05-C6D89B6CB6F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37DD-F798-4997-94FD-6CCC8ED77B2E}" type="slidenum">
              <a:rPr lang="tr-TR" smtClean="0"/>
              <a:t>‹#›</a:t>
            </a:fld>
            <a:endParaRPr lang="tr-TR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9539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78420-1C94-4B09-8A05-C6D89B6CB6F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37DD-F798-4997-94FD-6CCC8ED77B2E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3961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78420-1C94-4B09-8A05-C6D89B6CB6F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37DD-F798-4997-94FD-6CCC8ED77B2E}" type="slidenum">
              <a:rPr lang="tr-TR" smtClean="0"/>
              <a:t>‹#›</a:t>
            </a:fld>
            <a:endParaRPr lang="tr-TR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6600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78420-1C94-4B09-8A05-C6D89B6CB6F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37DD-F798-4997-94FD-6CCC8ED77B2E}" type="slidenum">
              <a:rPr lang="tr-TR" smtClean="0"/>
              <a:t>‹#›</a:t>
            </a:fld>
            <a:endParaRPr lang="tr-TR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1948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78420-1C94-4B09-8A05-C6D89B6CB6F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37DD-F798-4997-94FD-6CCC8ED77B2E}" type="slidenum">
              <a:rPr lang="tr-TR" smtClean="0"/>
              <a:t>‹#›</a:t>
            </a:fld>
            <a:endParaRPr lang="tr-TR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1322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78420-1C94-4B09-8A05-C6D89B6CB6F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37DD-F798-4997-94FD-6CCC8ED77B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9315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78420-1C94-4B09-8A05-C6D89B6CB6F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37DD-F798-4997-94FD-6CCC8ED77B2E}" type="slidenum">
              <a:rPr lang="tr-TR" smtClean="0"/>
              <a:t>‹#›</a:t>
            </a:fld>
            <a:endParaRPr lang="tr-TR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2488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C4B78420-1C94-4B09-8A05-C6D89B6CB6F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37DD-F798-4997-94FD-6CCC8ED77B2E}" type="slidenum">
              <a:rPr lang="tr-TR" smtClean="0"/>
              <a:t>‹#›</a:t>
            </a:fld>
            <a:endParaRPr lang="tr-TR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5047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B78420-1C94-4B09-8A05-C6D89B6CB6F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E6C937DD-F798-4997-94FD-6CCC8ED77B2E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7058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8AEA6F-9320-47B6-AAFB-0340B23BC9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3378" y="685799"/>
            <a:ext cx="9551964" cy="2743201"/>
          </a:xfrm>
        </p:spPr>
        <p:txBody>
          <a:bodyPr>
            <a:normAutofit/>
          </a:bodyPr>
          <a:lstStyle/>
          <a:p>
            <a:pPr algn="ctr"/>
            <a:r>
              <a:rPr lang="tr-TR" sz="4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TAR0362 </a:t>
            </a:r>
            <a:br>
              <a:rPr lang="tr-TR" sz="4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4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ESKİÇAĞ’DA DEVLET VE TOPLUM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E26A2BA-3F64-40C6-870A-95F88901F7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800" y="3868615"/>
            <a:ext cx="9256541" cy="192258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sz="2000" b="1" dirty="0">
                <a:solidFill>
                  <a:schemeClr val="tx1">
                    <a:alpha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 Hafta: </a:t>
            </a:r>
          </a:p>
          <a:p>
            <a:pPr>
              <a:lnSpc>
                <a:spcPct val="90000"/>
              </a:lnSpc>
            </a:pPr>
            <a:r>
              <a:rPr lang="tr-TR" sz="2000" b="1" dirty="0">
                <a:solidFill>
                  <a:schemeClr val="tx1">
                    <a:alpha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Emperyalist politikalar ve siyasi terminolojinin dönüşümü</a:t>
            </a:r>
          </a:p>
          <a:p>
            <a:pPr>
              <a:lnSpc>
                <a:spcPct val="90000"/>
              </a:lnSpc>
            </a:pPr>
            <a:endParaRPr lang="tr-TR" sz="2000" b="1" i="1" dirty="0">
              <a:solidFill>
                <a:schemeClr val="tx1">
                  <a:alpha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tr-TR" sz="2000" b="1" dirty="0">
              <a:solidFill>
                <a:schemeClr val="tx1">
                  <a:alpha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59808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EAD064-E029-491B-93E4-01DC7A96C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TAR0362 </a:t>
            </a:r>
            <a:b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ESKİÇAĞ’DA DEVLET VE TOPLUM</a:t>
            </a:r>
            <a:endParaRPr lang="tr-TR" sz="32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B85C10F-0BDA-47F7-86D7-AFF240083A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53754"/>
            <a:ext cx="9603275" cy="384366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Hellen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polis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’leri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yükselen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monarşik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devlet Makedonya’ya karşı İÖ 338 yılında 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Khaironeia’da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savaşarak direnmiş olsalar da başarıya ulaşamamışlar ve savaşın ardından Makedonya kralı II.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Philippos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ortak dış politikalarda birleşmişler ve Perslere karşı savunma ve saldırı ittifakı yapmışlardı. </a:t>
            </a:r>
          </a:p>
        </p:txBody>
      </p:sp>
    </p:spTree>
    <p:extLst>
      <p:ext uri="{BB962C8B-B14F-4D97-AF65-F5344CB8AC3E}">
        <p14:creationId xmlns:p14="http://schemas.microsoft.com/office/powerpoint/2010/main" val="3514738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EAD064-E029-491B-93E4-01DC7A96C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TAR0362 </a:t>
            </a:r>
            <a:b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ESKİÇAĞ’DA DEVLET VE TOPLUM</a:t>
            </a:r>
            <a:endParaRPr lang="tr-TR" sz="32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B85C10F-0BDA-47F7-86D7-AFF240083A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Hellen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polis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’lerinin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her ne kadar Makedon hegemonyası altında özgün niteliklerini koruyacakları vaat edilse de bunun böyle olmayacağı daha ilk adımda ortaya çıkmıştı. Öyle ki II.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Philippos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Korinthos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Birliği’ni oluşturduktan sonra güvenliğin ve tam kontrolün sağlanabilmesi için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Korinthos’da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garnizon kurmuştu.</a:t>
            </a:r>
          </a:p>
        </p:txBody>
      </p:sp>
    </p:spTree>
    <p:extLst>
      <p:ext uri="{BB962C8B-B14F-4D97-AF65-F5344CB8AC3E}">
        <p14:creationId xmlns:p14="http://schemas.microsoft.com/office/powerpoint/2010/main" val="2600952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EAD064-E029-491B-93E4-01DC7A96C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TAR0362 </a:t>
            </a:r>
            <a:b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ESKİÇAĞ’DA DEVLET VE TOPLUM</a:t>
            </a:r>
            <a:endParaRPr lang="tr-TR" sz="32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B85C10F-0BDA-47F7-86D7-AFF240083A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75202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Şartlar böyle olsa da, Erken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Hellenistik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Dönem boyunca II.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Philippos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ardından oğlu III.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Aleksandros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polis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’ler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olan ilişkilerinde daima ılımlı politikalar izlenmiş ve bu sayede uzak coğrafyalara dek yapılacak olan seferlerde bu halkların askeri ve kültürel desteği sağlanmaya çalışmışlardı. Bunun yanı sıra yeni </a:t>
            </a:r>
            <a:r>
              <a:rPr lang="tr-TR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polis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’ler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kurma politikalarında da bu halkların nüfus desteğine ihtiyaç duyulacaktı.</a:t>
            </a:r>
          </a:p>
        </p:txBody>
      </p:sp>
    </p:spTree>
    <p:extLst>
      <p:ext uri="{BB962C8B-B14F-4D97-AF65-F5344CB8AC3E}">
        <p14:creationId xmlns:p14="http://schemas.microsoft.com/office/powerpoint/2010/main" val="1311767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EAD064-E029-491B-93E4-01DC7A96C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TAR0362 </a:t>
            </a:r>
            <a:b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ESKİÇAĞ’DA DEVLET VE TOPLUM</a:t>
            </a:r>
            <a:endParaRPr lang="tr-TR" sz="32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B85C10F-0BDA-47F7-86D7-AFF240083A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377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seferlerde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polis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tümüyle Atina özelinde şekillendiği biçimiyle siyasi ve toplumsal kurumlarıyla model olarak alınıp uzak coğrafyalara dek taşınmıştır. Öyle ki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Hellenizm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Dönemi’nin başlangıcından itibaren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Indos’a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dek geniş bir coğrafyada farklı komutanların adlarıyla pek çok yeni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polis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kurulmuştu.</a:t>
            </a:r>
          </a:p>
        </p:txBody>
      </p:sp>
    </p:spTree>
    <p:extLst>
      <p:ext uri="{BB962C8B-B14F-4D97-AF65-F5344CB8AC3E}">
        <p14:creationId xmlns:p14="http://schemas.microsoft.com/office/powerpoint/2010/main" val="10356785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EAD064-E029-491B-93E4-01DC7A96C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TAR0362 </a:t>
            </a:r>
            <a:b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ESKİÇAĞ’DA DEVLET VE TOPLUM</a:t>
            </a:r>
            <a:endParaRPr lang="tr-TR" sz="32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B85C10F-0BDA-47F7-86D7-AFF240083A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53754"/>
            <a:ext cx="9603275" cy="419972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 III.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Aleksandros’un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Nil  nehrinin  batı  tarafına kurduğu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Aleksandria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polis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’i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 politikaların en iyi biçimde temsil edildiği merkezdir.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Aleksandria’da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yerleşim surları,  meclis  binası,  agora ve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Hellen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tanrıları için  tapınaklar  inşa  edilirken yerleşim merkezi dışında kırsal alanı da belirlenmiştir. Ayrıca mahkemeleri ve diğer siyasal kurumları ile polis modeli takip edilmiştir.</a:t>
            </a:r>
          </a:p>
        </p:txBody>
      </p:sp>
    </p:spTree>
    <p:extLst>
      <p:ext uri="{BB962C8B-B14F-4D97-AF65-F5344CB8AC3E}">
        <p14:creationId xmlns:p14="http://schemas.microsoft.com/office/powerpoint/2010/main" val="14176007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EAD064-E029-491B-93E4-01DC7A96C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TAR0362 </a:t>
            </a:r>
            <a:b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ESKİÇAĞ’DA DEVLET VE TOPLUM</a:t>
            </a:r>
            <a:endParaRPr lang="tr-TR" sz="32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B85C10F-0BDA-47F7-86D7-AFF240083A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43868"/>
            <a:ext cx="9603275" cy="38645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Hellenizm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Dönemi’nin başlangıcından itibaren Makedon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monarkları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Klasik Dönem siyasal terminolojisini de kullanmaya devam etmişlerdir. Ancak </a:t>
            </a:r>
            <a:r>
              <a:rPr lang="tr-TR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eleutheria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autonomia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demokratia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oligarkhia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 da </a:t>
            </a:r>
            <a:r>
              <a:rPr lang="tr-TR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aphrouria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gibi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önemli kavramların nitelikleri ve anlam içerikleri, olgunlaşan yeni diplomasilere hizmet edecek biçimde yeniden şekillenmiştir.</a:t>
            </a:r>
          </a:p>
        </p:txBody>
      </p:sp>
    </p:spTree>
    <p:extLst>
      <p:ext uri="{BB962C8B-B14F-4D97-AF65-F5344CB8AC3E}">
        <p14:creationId xmlns:p14="http://schemas.microsoft.com/office/powerpoint/2010/main" val="11097786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EAD064-E029-491B-93E4-01DC7A96C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TAR0362 </a:t>
            </a:r>
            <a:b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ESKİÇAĞ’DA DEVLET VE TOPLUM</a:t>
            </a:r>
            <a:endParaRPr lang="tr-TR" sz="32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B85C10F-0BDA-47F7-86D7-AFF240083A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3490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Ayrıca emperyalist politikalar, Arkaik ve Klasik Dönemler boyunca sürekli farklı </a:t>
            </a:r>
            <a:r>
              <a:rPr lang="tr-TR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ethnikon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’lar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kendi siyasi varlığını tanımlayan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Hellen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halklarının tek bir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nasyon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tanımlanmasıyla da sonuçlanmıştır. Dolayısıyla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Hellenistik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Dönem politikalarının bir sonucu olarak kurumları ve kimlikleri ile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Hellen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kültürü tek bir tip haline getirilmiştir.</a:t>
            </a:r>
          </a:p>
          <a:p>
            <a:pPr marL="0" indent="0">
              <a:buNone/>
            </a:pP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69409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EAD064-E029-491B-93E4-01DC7A96C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TAR0362 </a:t>
            </a:r>
            <a:b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ESKİÇAĞ’DA DEVLET VE TOPLUM</a:t>
            </a:r>
            <a:endParaRPr lang="tr-TR" sz="32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B85C10F-0BDA-47F7-86D7-AFF240083A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7942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Öyleyse Arkaik ve Klasik Dönem boyunca kurumları ve terminolojisi ile olgunlaşan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Hellen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siyasal ve kültürel varlığı, erken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Hellenistik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Dönem’den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itibaren emperyalist politikalar için birer araç durumuna getirilmiş, bu haliyle özgün niteliğinden sıyrılıp işlevsel olarak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Hellenistik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monarklara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hizmet vermeye devam etmiştir.</a:t>
            </a:r>
          </a:p>
        </p:txBody>
      </p:sp>
    </p:spTree>
    <p:extLst>
      <p:ext uri="{BB962C8B-B14F-4D97-AF65-F5344CB8AC3E}">
        <p14:creationId xmlns:p14="http://schemas.microsoft.com/office/powerpoint/2010/main" val="562470080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eri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138</TotalTime>
  <Words>436</Words>
  <Application>Microsoft Office PowerPoint</Application>
  <PresentationFormat>Geniş ekran</PresentationFormat>
  <Paragraphs>19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Gill Sans MT</vt:lpstr>
      <vt:lpstr>Times New Roman</vt:lpstr>
      <vt:lpstr>Galeri</vt:lpstr>
      <vt:lpstr>TAR0362  ESKİÇAĞ’DA DEVLET VE TOPLUM</vt:lpstr>
      <vt:lpstr>TAR0362  ESKİÇAĞ’DA DEVLET VE TOPLUM</vt:lpstr>
      <vt:lpstr>TAR0362  ESKİÇAĞ’DA DEVLET VE TOPLUM</vt:lpstr>
      <vt:lpstr>TAR0362  ESKİÇAĞ’DA DEVLET VE TOPLUM</vt:lpstr>
      <vt:lpstr>TAR0362  ESKİÇAĞ’DA DEVLET VE TOPLUM</vt:lpstr>
      <vt:lpstr>TAR0362  ESKİÇAĞ’DA DEVLET VE TOPLUM</vt:lpstr>
      <vt:lpstr>TAR0362  ESKİÇAĞ’DA DEVLET VE TOPLUM</vt:lpstr>
      <vt:lpstr>TAR0362  ESKİÇAĞ’DA DEVLET VE TOPLUM</vt:lpstr>
      <vt:lpstr>TAR0362  ESKİÇAĞ’DA DEVLET VE TOPLUM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TAR0362  ESKİÇAĞ’DA DEVLET VE TOPLUM</dc:title>
  <dc:creator>lenovo</dc:creator>
  <cp:lastModifiedBy>lenovo</cp:lastModifiedBy>
  <cp:revision>30</cp:revision>
  <dcterms:created xsi:type="dcterms:W3CDTF">2020-05-07T20:52:22Z</dcterms:created>
  <dcterms:modified xsi:type="dcterms:W3CDTF">2020-05-12T12:51:01Z</dcterms:modified>
</cp:coreProperties>
</file>