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65" r:id="rId4"/>
    <p:sldId id="266" r:id="rId5"/>
    <p:sldId id="259" r:id="rId6"/>
    <p:sldId id="267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38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2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79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53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96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60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94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32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31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48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04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5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8AEA6F-9320-47B6-AAFB-0340B23BC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378" y="685799"/>
            <a:ext cx="9551964" cy="2743201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E26A2BA-3F64-40C6-870A-95F88901F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68615"/>
            <a:ext cx="9256541" cy="192258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Hafta: </a:t>
            </a:r>
          </a:p>
          <a:p>
            <a:pPr>
              <a:lnSpc>
                <a:spcPct val="90000"/>
              </a:lnSpc>
            </a:pP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Emperyalist politikalar ve siyasi terminolojinin dönüşümü</a:t>
            </a:r>
          </a:p>
          <a:p>
            <a:pPr>
              <a:lnSpc>
                <a:spcPct val="90000"/>
              </a:lnSpc>
            </a:pPr>
            <a:endParaRPr lang="tr-TR" sz="2000" b="1" i="1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tr-TR" sz="2000" b="1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0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8436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’leri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yükselen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monarşik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Makedonya’ya karşı İÖ 338 yılında 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Khaironeia’da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savaşarak direnmiş olsalar da başarıya ulaşamamışlar ve savaşın ardından Makedonya kralı II.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Philippos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ortak dış politikalarda birleşmişler ve Perslere karşı savunma ve saldırı ittifakı yapmışlardı. </a:t>
            </a:r>
          </a:p>
        </p:txBody>
      </p:sp>
    </p:spTree>
    <p:extLst>
      <p:ext uri="{BB962C8B-B14F-4D97-AF65-F5344CB8AC3E}">
        <p14:creationId xmlns:p14="http://schemas.microsoft.com/office/powerpoint/2010/main" val="351473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’lerinin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ne kadar Makedon hegemonyası altında özgün niteliklerini koruyacakları vaat edilse de bunun böyle olmayacağı daha ilk adımda ortaya çıkmıştı. Öyle ki II.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Philippos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Korinthos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Birliği’ni oluşturduktan sonra güvenliğin ve tam kontrolün sağlanabilmesi için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Korinthos’da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garnizon kurmuştu.</a:t>
            </a:r>
          </a:p>
        </p:txBody>
      </p:sp>
    </p:spTree>
    <p:extLst>
      <p:ext uri="{BB962C8B-B14F-4D97-AF65-F5344CB8AC3E}">
        <p14:creationId xmlns:p14="http://schemas.microsoft.com/office/powerpoint/2010/main" val="26009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20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 böyle olsa da, Erken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Hellenistik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Dönem boyunca II.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Philippos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ardından oğlu III.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Aleksandros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olan ilişkilerinde daima ılımlı politikalar izlenmiş ve bu sayede uzak coğrafyalara dek yapılacak olan seferlerde bu halkların askeri ve kültürel desteği sağlanmaya çalışmışlardı. Bunun yanı sıra yeni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 politikalarında da bu halkların nüfus desteğine ihtiyaç duyulacaktı.</a:t>
            </a:r>
          </a:p>
        </p:txBody>
      </p:sp>
    </p:spTree>
    <p:extLst>
      <p:ext uri="{BB962C8B-B14F-4D97-AF65-F5344CB8AC3E}">
        <p14:creationId xmlns:p14="http://schemas.microsoft.com/office/powerpoint/2010/main" val="131176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seferlerde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tümüyle Atina özelinde şekillendiği biçimiyle siyasi ve toplumsal kurumlarıyla model olarak alınıp uzak coğrafyalara dek taşınmıştır. Öyle ki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Hellenizm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Dönemi’nin başlangıcından itibaren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Indos’a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dek geniş bir coğrafyada farklı komutanların adlarıyla pek çok yeni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kurulmuştu.</a:t>
            </a:r>
          </a:p>
        </p:txBody>
      </p:sp>
    </p:spTree>
    <p:extLst>
      <p:ext uri="{BB962C8B-B14F-4D97-AF65-F5344CB8AC3E}">
        <p14:creationId xmlns:p14="http://schemas.microsoft.com/office/powerpoint/2010/main" val="103567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 III.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Aleksandros’un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Nil  nehrinin  batı  tarafına kurduğu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Aleksandria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politikaların en iyi biçimde temsil edildiği merkezdir.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Aleksandria’da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yerleşim surları,  meclis  binası,  agora ve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tanrıları için  tapınaklar  inşa  edilirken yerleşim merkezi dışında kırsal alanı da belirlenmiştir. Ayrıca mahkemeleri ve diğer siyasal kurumları ile polis modeli takip edilmiştir.</a:t>
            </a:r>
          </a:p>
        </p:txBody>
      </p:sp>
    </p:spTree>
    <p:extLst>
      <p:ext uri="{BB962C8B-B14F-4D97-AF65-F5344CB8AC3E}">
        <p14:creationId xmlns:p14="http://schemas.microsoft.com/office/powerpoint/2010/main" val="141760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43868"/>
            <a:ext cx="9603275" cy="386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Hellenizm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Dönemi’nin başlangıcından itibaren Makedon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monarkları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Klasik Dönem siyasal terminolojisini de kullanmaya devam etmişlerdir. Ancak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eleutheria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demokratia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oligarkhia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aphrouria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kavramların nitelikleri ve anlam içerikleri, olgunlaşan yeni diplomasilere hizmet edecek biçimde yeniden şekillenmiştir.</a:t>
            </a:r>
          </a:p>
        </p:txBody>
      </p:sp>
    </p:spTree>
    <p:extLst>
      <p:ext uri="{BB962C8B-B14F-4D97-AF65-F5344CB8AC3E}">
        <p14:creationId xmlns:p14="http://schemas.microsoft.com/office/powerpoint/2010/main" val="110977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349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emperyalist politikalar, Arkaik ve Klasik Dönemler boyunca sürekli farklı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ethnikon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kendi siyasi varlığını tanımlayan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halklarının tek bir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nasyon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tanımlanmasıyla da sonuçlanmıştır. Dolayısıyla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Hellenistik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Dönem politikalarının bir sonucu olarak kurumları ve kimlikleri ile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kültürü tek bir tip haline getirilmiştir.</a:t>
            </a: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4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4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Öyleyse Arkaik ve Klasik Dönem boyunca kurumları ve terminolojisi ile olgunlaşan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ve kültürel varlığı, erken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Hellenistik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Dönem’den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emperyalist politikalar için birer araç durumuna getirilmiş, bu haliyle özgün niteliğinden sıyrılıp işlevsel olarak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Hellenistik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monarklara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hizmet vermeye devam etmiştir.</a:t>
            </a:r>
          </a:p>
        </p:txBody>
      </p:sp>
    </p:spTree>
    <p:extLst>
      <p:ext uri="{BB962C8B-B14F-4D97-AF65-F5344CB8AC3E}">
        <p14:creationId xmlns:p14="http://schemas.microsoft.com/office/powerpoint/2010/main" val="56247008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</TotalTime>
  <Words>436</Words>
  <Application>Microsoft Office PowerPoint</Application>
  <PresentationFormat>Geniş ekran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Galeri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TAR0362  ESKİÇAĞ’DA DEVLET VE TOPLUM</dc:title>
  <dc:creator>lenovo</dc:creator>
  <cp:lastModifiedBy>lenovo</cp:lastModifiedBy>
  <cp:revision>30</cp:revision>
  <dcterms:created xsi:type="dcterms:W3CDTF">2020-05-07T20:52:22Z</dcterms:created>
  <dcterms:modified xsi:type="dcterms:W3CDTF">2020-05-12T12:51:01Z</dcterms:modified>
</cp:coreProperties>
</file>