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theme/theme19.xml" ContentType="application/vnd.openxmlformats-officedocument.theme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theme/theme20.xml" ContentType="application/vnd.openxmlformats-officedocument.theme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theme/theme21.xml" ContentType="application/vnd.openxmlformats-officedocument.theme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theme/theme22.xml" ContentType="application/vnd.openxmlformats-officedocument.theme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theme/theme23.xml" ContentType="application/vnd.openxmlformats-officedocument.theme+xml"/>
  <Override PartName="/ppt/slideLayouts/slideLayout272.xml" ContentType="application/vnd.openxmlformats-officedocument.presentationml.slideLayout+xml"/>
  <Override PartName="/ppt/slideLayouts/slideLayout273.xml" ContentType="application/vnd.openxmlformats-officedocument.presentationml.slideLayout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theme/theme24.xml" ContentType="application/vnd.openxmlformats-officedocument.theme+xml"/>
  <Override PartName="/ppt/slideLayouts/slideLayout283.xml" ContentType="application/vnd.openxmlformats-officedocument.presentationml.slideLayout+xml"/>
  <Override PartName="/ppt/slideLayouts/slideLayout284.xml" ContentType="application/vnd.openxmlformats-officedocument.presentationml.slideLayout+xml"/>
  <Override PartName="/ppt/slideLayouts/slideLayout285.xml" ContentType="application/vnd.openxmlformats-officedocument.presentationml.slideLayout+xml"/>
  <Override PartName="/ppt/slideLayouts/slideLayout286.xml" ContentType="application/vnd.openxmlformats-officedocument.presentationml.slideLayout+xml"/>
  <Override PartName="/ppt/slideLayouts/slideLayout287.xml" ContentType="application/vnd.openxmlformats-officedocument.presentationml.slideLayout+xml"/>
  <Override PartName="/ppt/slideLayouts/slideLayout288.xml" ContentType="application/vnd.openxmlformats-officedocument.presentationml.slideLayout+xml"/>
  <Override PartName="/ppt/slideLayouts/slideLayout289.xml" ContentType="application/vnd.openxmlformats-officedocument.presentationml.slideLayout+xml"/>
  <Override PartName="/ppt/slideLayouts/slideLayout290.xml" ContentType="application/vnd.openxmlformats-officedocument.presentationml.slideLayout+xml"/>
  <Override PartName="/ppt/slideLayouts/slideLayout291.xml" ContentType="application/vnd.openxmlformats-officedocument.presentationml.slideLayout+xml"/>
  <Override PartName="/ppt/slideLayouts/slideLayout292.xml" ContentType="application/vnd.openxmlformats-officedocument.presentationml.slideLayout+xml"/>
  <Override PartName="/ppt/slideLayouts/slideLayout293.xml" ContentType="application/vnd.openxmlformats-officedocument.presentationml.slideLayout+xml"/>
  <Override PartName="/ppt/slideLayouts/slideLayout294.xml" ContentType="application/vnd.openxmlformats-officedocument.presentationml.slideLayout+xml"/>
  <Override PartName="/ppt/slideLayouts/slideLayout295.xml" ContentType="application/vnd.openxmlformats-officedocument.presentationml.slideLayout+xml"/>
  <Override PartName="/ppt/theme/theme25.xml" ContentType="application/vnd.openxmlformats-officedocument.theme+xml"/>
  <Override PartName="/ppt/slideLayouts/slideLayout296.xml" ContentType="application/vnd.openxmlformats-officedocument.presentationml.slideLayout+xml"/>
  <Override PartName="/ppt/slideLayouts/slideLayout297.xml" ContentType="application/vnd.openxmlformats-officedocument.presentationml.slideLayout+xml"/>
  <Override PartName="/ppt/slideLayouts/slideLayout298.xml" ContentType="application/vnd.openxmlformats-officedocument.presentationml.slideLayout+xml"/>
  <Override PartName="/ppt/slideLayouts/slideLayout299.xml" ContentType="application/vnd.openxmlformats-officedocument.presentationml.slideLayout+xml"/>
  <Override PartName="/ppt/slideLayouts/slideLayout300.xml" ContentType="application/vnd.openxmlformats-officedocument.presentationml.slideLayout+xml"/>
  <Override PartName="/ppt/slideLayouts/slideLayout301.xml" ContentType="application/vnd.openxmlformats-officedocument.presentationml.slideLayout+xml"/>
  <Override PartName="/ppt/slideLayouts/slideLayout302.xml" ContentType="application/vnd.openxmlformats-officedocument.presentationml.slideLayout+xml"/>
  <Override PartName="/ppt/slideLayouts/slideLayout303.xml" ContentType="application/vnd.openxmlformats-officedocument.presentationml.slideLayout+xml"/>
  <Override PartName="/ppt/slideLayouts/slideLayout304.xml" ContentType="application/vnd.openxmlformats-officedocument.presentationml.slideLayout+xml"/>
  <Override PartName="/ppt/slideLayouts/slideLayout305.xml" ContentType="application/vnd.openxmlformats-officedocument.presentationml.slideLayout+xml"/>
  <Override PartName="/ppt/slideLayouts/slideLayout306.xml" ContentType="application/vnd.openxmlformats-officedocument.presentationml.slideLayout+xml"/>
  <Override PartName="/ppt/slideLayouts/slideLayout307.xml" ContentType="application/vnd.openxmlformats-officedocument.presentationml.slideLayout+xml"/>
  <Override PartName="/ppt/slideLayouts/slideLayout308.xml" ContentType="application/vnd.openxmlformats-officedocument.presentationml.slideLayout+xml"/>
  <Override PartName="/ppt/theme/theme26.xml" ContentType="application/vnd.openxmlformats-officedocument.theme+xml"/>
  <Override PartName="/ppt/slideLayouts/slideLayout309.xml" ContentType="application/vnd.openxmlformats-officedocument.presentationml.slideLayout+xml"/>
  <Override PartName="/ppt/slideLayouts/slideLayout310.xml" ContentType="application/vnd.openxmlformats-officedocument.presentationml.slideLayout+xml"/>
  <Override PartName="/ppt/slideLayouts/slideLayout311.xml" ContentType="application/vnd.openxmlformats-officedocument.presentationml.slideLayout+xml"/>
  <Override PartName="/ppt/slideLayouts/slideLayout312.xml" ContentType="application/vnd.openxmlformats-officedocument.presentationml.slideLayout+xml"/>
  <Override PartName="/ppt/slideLayouts/slideLayout313.xml" ContentType="application/vnd.openxmlformats-officedocument.presentationml.slideLayout+xml"/>
  <Override PartName="/ppt/slideLayouts/slideLayout314.xml" ContentType="application/vnd.openxmlformats-officedocument.presentationml.slideLayout+xml"/>
  <Override PartName="/ppt/slideLayouts/slideLayout315.xml" ContentType="application/vnd.openxmlformats-officedocument.presentationml.slideLayout+xml"/>
  <Override PartName="/ppt/slideLayouts/slideLayout316.xml" ContentType="application/vnd.openxmlformats-officedocument.presentationml.slideLayout+xml"/>
  <Override PartName="/ppt/slideLayouts/slideLayout317.xml" ContentType="application/vnd.openxmlformats-officedocument.presentationml.slideLayout+xml"/>
  <Override PartName="/ppt/slideLayouts/slideLayout318.xml" ContentType="application/vnd.openxmlformats-officedocument.presentationml.slideLayout+xml"/>
  <Override PartName="/ppt/slideLayouts/slideLayout319.xml" ContentType="application/vnd.openxmlformats-officedocument.presentationml.slideLayout+xml"/>
  <Override PartName="/ppt/slideLayouts/slideLayout320.xml" ContentType="application/vnd.openxmlformats-officedocument.presentationml.slideLayout+xml"/>
  <Override PartName="/ppt/theme/theme27.xml" ContentType="application/vnd.openxmlformats-officedocument.theme+xml"/>
  <Override PartName="/ppt/theme/theme2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6771" r:id="rId17"/>
    <p:sldMasterId id="2147489204" r:id="rId18"/>
    <p:sldMasterId id="2147489217" r:id="rId19"/>
    <p:sldMasterId id="2147489230" r:id="rId20"/>
    <p:sldMasterId id="2147489243" r:id="rId21"/>
    <p:sldMasterId id="2147490423" r:id="rId22"/>
    <p:sldMasterId id="2147490436" r:id="rId23"/>
    <p:sldMasterId id="2147491250" r:id="rId24"/>
    <p:sldMasterId id="2147491262" r:id="rId25"/>
    <p:sldMasterId id="2147491276" r:id="rId26"/>
    <p:sldMasterId id="2147491290" r:id="rId27"/>
  </p:sldMasterIdLst>
  <p:notesMasterIdLst>
    <p:notesMasterId r:id="rId44"/>
  </p:notesMasterIdLst>
  <p:sldIdLst>
    <p:sldId id="256" r:id="rId28"/>
    <p:sldId id="388" r:id="rId29"/>
    <p:sldId id="390" r:id="rId30"/>
    <p:sldId id="340" r:id="rId31"/>
    <p:sldId id="391" r:id="rId32"/>
    <p:sldId id="398" r:id="rId33"/>
    <p:sldId id="392" r:id="rId34"/>
    <p:sldId id="393" r:id="rId35"/>
    <p:sldId id="396" r:id="rId36"/>
    <p:sldId id="399" r:id="rId37"/>
    <p:sldId id="394" r:id="rId38"/>
    <p:sldId id="400" r:id="rId39"/>
    <p:sldId id="401" r:id="rId40"/>
    <p:sldId id="413" r:id="rId41"/>
    <p:sldId id="275" r:id="rId42"/>
    <p:sldId id="415" r:id="rId4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26" autoAdjust="0"/>
    <p:restoredTop sz="94660"/>
  </p:normalViewPr>
  <p:slideViewPr>
    <p:cSldViewPr>
      <p:cViewPr varScale="1">
        <p:scale>
          <a:sx n="66" d="100"/>
          <a:sy n="66" d="100"/>
        </p:scale>
        <p:origin x="-17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7.xml"/><Relationship Id="rId42" Type="http://schemas.openxmlformats.org/officeDocument/2006/relationships/slide" Target="slides/slide15.xml"/><Relationship Id="rId47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" Target="slides/slide6.xml"/><Relationship Id="rId38" Type="http://schemas.openxmlformats.org/officeDocument/2006/relationships/slide" Target="slides/slide11.xml"/><Relationship Id="rId46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2.xml"/><Relationship Id="rId41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5.xml"/><Relationship Id="rId37" Type="http://schemas.openxmlformats.org/officeDocument/2006/relationships/slide" Target="slides/slide10.xml"/><Relationship Id="rId40" Type="http://schemas.openxmlformats.org/officeDocument/2006/relationships/slide" Target="slides/slide13.xml"/><Relationship Id="rId45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" Target="slides/slide1.xml"/><Relationship Id="rId36" Type="http://schemas.openxmlformats.org/officeDocument/2006/relationships/slide" Target="slides/slide9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4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" Target="slides/slide3.xml"/><Relationship Id="rId35" Type="http://schemas.openxmlformats.org/officeDocument/2006/relationships/slide" Target="slides/slide8.xml"/><Relationship Id="rId43" Type="http://schemas.openxmlformats.org/officeDocument/2006/relationships/slide" Target="slides/slide16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C4D95C89-F442-4890-89FF-0600E418AEE9}" type="datetimeFigureOut">
              <a:rPr lang="zh-CN" altLang="en-US"/>
              <a:pPr>
                <a:defRPr/>
              </a:pPr>
              <a:t>2015/3/27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1B2EC909-1D8A-4EF6-A352-B3E4459C17C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42001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fld id="{42549138-9DA7-449C-B02E-3AF25762350B}" type="slidenum">
              <a:rPr lang="zh-CN" altLang="en-US" smtClean="0">
                <a:solidFill>
                  <a:srgbClr val="000000"/>
                </a:solidFill>
              </a:rPr>
              <a:pPr eaLnBrk="1" hangingPunct="1"/>
              <a:t>2</a:t>
            </a:fld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122883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fld id="{FAA48D3D-394C-4C63-BF55-CD503165F790}" type="slidenum">
              <a:rPr lang="zh-CN" altLang="en-US" smtClean="0">
                <a:solidFill>
                  <a:srgbClr val="000000"/>
                </a:solidFill>
              </a:rPr>
              <a:pPr eaLnBrk="1" hangingPunct="1"/>
              <a:t>3</a:t>
            </a:fld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123907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fld id="{4439D7C5-A247-4101-A945-79CB55F93D76}" type="slidenum">
              <a:rPr lang="zh-CN" altLang="en-US" smtClean="0">
                <a:solidFill>
                  <a:srgbClr val="000000"/>
                </a:solidFill>
              </a:rPr>
              <a:pPr eaLnBrk="1" hangingPunct="1"/>
              <a:t>5</a:t>
            </a:fld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124931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fld id="{E7584756-A75F-4E47-B689-5893DCA1064E}" type="slidenum">
              <a:rPr lang="zh-CN" altLang="en-US" smtClean="0">
                <a:solidFill>
                  <a:srgbClr val="000000"/>
                </a:solidFill>
              </a:rPr>
              <a:pPr eaLnBrk="1" hangingPunct="1"/>
              <a:t>8</a:t>
            </a:fld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125955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zh-CN" dirty="0" smtClean="0"/>
          </a:p>
          <a:p>
            <a:endParaRPr lang="zh-CN" alt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fld id="{4AEB8441-2906-48C5-B453-61B4B3E9B1DC}" type="slidenum">
              <a:rPr lang="zh-CN" altLang="en-US" smtClean="0">
                <a:solidFill>
                  <a:srgbClr val="000000"/>
                </a:solidFill>
              </a:rPr>
              <a:pPr eaLnBrk="1" hangingPunct="1"/>
              <a:t>11</a:t>
            </a:fld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126979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8BE2830-E0FE-4D8D-BE8C-CC21445BEC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3728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41EB1-2C4A-448A-8783-8D5E944C0FF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6236520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DA7CE-9BDA-43E9-96A2-9C009893F2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020057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2D402-19E5-4EDC-9F11-69B9AD912E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2019853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A7FA3-9066-4A37-8FD1-3A43A72C33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08231857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E127C-85ED-456D-B825-5A6B0BF98A7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081032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1DFBF-FF5F-4E5C-A2DD-49017035B6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7015581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39C01F-76BB-4EA2-BB31-8D81072A439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194117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F6929-9541-4662-B25D-2CA503BB01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303473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9FD794-6F7B-4BD6-9721-2DABAD510D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129647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B7C079D-B794-4767-B58D-C8792BF2346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531021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F733C-5BEE-4957-A1F9-B7EF35C690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8294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B9F02-7C3F-4621-B31B-737A093899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290560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35D50-3F5F-473E-9BB1-AFEFA8DDB8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449698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012F5-3D88-4416-B274-C9C7DE179F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490437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59B7C-274E-4123-A83A-B75965784A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763378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0CC65-0BD0-49CF-AE37-4A0B01F5762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9114409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2090B-6714-40F7-AD8A-B9E8B36126E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421771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01089-9A19-4CEB-873A-1D24DE3069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91476899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EC201-AA82-4C7B-86F6-BC02707049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4680429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12580-CB11-4548-8898-5619A935DDF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349119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13061-1CEC-4326-8885-8CD0D409E0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1739143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2740C8-EB84-4E41-9AC3-8C5A6229A1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1856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7D5F2B-2608-43A0-BE78-9414A40622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67327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0712013E-4371-4326-80A8-D415E50B93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9933328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951C30D-7304-44B1-9FDA-8984A83CFBD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893750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2A1EB97-8B21-4D1E-A866-B6395769FD0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9394384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28461D5-B58A-4F40-B3CD-52CC3780E6B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637298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827AC48-A39A-4D7E-A729-B0C348909D0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5690428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1DF5297-98DB-43AE-BECA-FA74EE3309A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579309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E4391D2-EC90-4896-A0DD-C70B26449E8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7492986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5E22CB0-0C78-4C47-B827-89696FC7813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9562198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507A2B5-40DE-4FBC-AC47-6961B9A9686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990302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D1D4B01-95B5-4FE8-B171-868B965939F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9326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C7A12B7-04A6-456E-AEE8-55AE959175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1271293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D14D10B-2812-4B75-92EE-21E638BF33B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5678994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3D7F7104-1F8B-4315-AE63-3A0A68413EB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578009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F4C614C-8B29-469E-84B3-38BAAD1CDA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85268533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79D0FE5-9B9E-44E7-A1C4-F6D605A944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0453045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F92362A-DFCE-413D-91D1-2202A0CCD7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1489560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90B3A70-402F-4821-915C-942DB077AE2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45740659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E5407EC-4ECB-4644-96D5-975C89B47F3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5265149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7EB8D17-5776-4045-9A1E-4E7F2F844C6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3352858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30978FE-9324-4539-85C1-57A13408039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706507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E73E23C-A648-401F-9BC2-E7ECA1BEE32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9662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407B4-8FBE-4F1D-8A4B-BD1379DA79B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2683642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8EC4062-F734-4783-A9FD-1EF5D1F3DA0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4922058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87DE781-083A-4EC7-B139-00D0DA75090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1100943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DF9344C5-2833-4966-9680-96EFED6010A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6844683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3C9D3BE-8E0F-421A-B661-178A2F1EF05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7395457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E36F8F6-2E5D-4472-AEAE-B973779CF64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3608137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D08734C-9C42-4C5B-A829-89AA18DB38E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5743452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99777C4-494F-43D9-B3B0-DC444750967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9515879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B5165C3-6A82-47B1-99F7-3069707CE20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9018957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8A57CE7-8C8C-4C18-9EBE-7057E38A038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2527290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285A601-2427-4F0D-8EE8-3DB21241614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2343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0DF7A-FC17-4B5E-8B3B-BB3E619263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4516638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D45DFA7-A2E1-4433-8E7A-F4FC0BE8A31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4594766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434281C-28E4-4C41-AFA4-93F9AE8CA62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9786877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E59446E-8F38-4CD8-B688-9634D2C628E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9658580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217F814-1E90-4046-90CC-E9C30049EE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2313308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560E2-B3D4-4013-9842-12D2936D65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4764323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E8670-7B52-43F0-A63B-FF5B72C44F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9345430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38CA4-198F-4B41-B3C6-9D7A622293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3463205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16B48-FBF3-4AD1-A525-F4CFFCD72C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5573676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B4EB9-464F-45E8-808D-2B014496D3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5177762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DEF58-1FBB-46FC-9127-C5C71C79EC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48828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70B38-2340-4AFB-A474-4927752BB1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8574750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D6D2D-3368-4F85-B0B0-070E07946A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2939597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6EA6E-FEAD-4492-AB10-4BA8775E2D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3422006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58E7-6ABC-43F9-8D16-D0426498C0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1263590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F35F7-3943-4DF2-BB1C-A3EA111D6AA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99208866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84C885-AE3C-4006-B8FB-F656558A1E7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4137566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709BD96-383A-4581-B7E9-3195E4B66C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3872263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50A64-EC38-4553-9C4A-A503324A70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73964333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E1AF8-3172-4EA4-BEA9-716537198F3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5367540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5DF2F-E6D7-4C55-B1AA-EBD405F307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2380958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101AE-657B-4E42-9601-83C9B2E233D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81048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1E2BE-A42E-4C2F-B5F0-952B949A046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08035659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9E03D-9CAA-4763-860C-049FE82DC7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3479998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1846A-6C7B-40BE-9507-E35D280B11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195317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33340-7E76-4879-A464-4EFC2BC143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8525736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5BBF4-18C2-4621-8700-A25637D322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1086442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D06636-D973-4416-9F43-BCBD1A7511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7509259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E5D9C-C058-4DAE-B761-9F3D785A58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6929144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4D6CB-DC81-4031-AE7D-8987279D58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4254951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818E7A4-71E7-4E80-97CB-15C0B81CA8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3893281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17050-71A4-42C1-B4C9-0DADE4A5CC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8273804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1DD38-43B5-4039-958E-8466549E08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02846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6BD57-1AD1-4B0C-B832-2A109915E9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7861983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7090F-B56C-40A7-AA08-25B4651D98E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31523857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E29F2-5463-40AC-AA14-57C4C299CF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7430444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61E8C-D05B-4F67-8D24-43980A6091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996289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C6286-B952-4183-AC6C-E017131F411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9135259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6FDDF2-88EF-4FA6-B733-7F4F95142C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66536153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9B266-3368-4D88-861A-809EC74043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6030018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03BFE-10FC-4A27-B544-C3C4030560D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4076981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8E565-6AB2-4C7B-939A-5841AD52D3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4198536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00AB9-FF59-473F-8323-FDB624FFB4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7015388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23D0FAB-BDBD-4AB6-B25D-C8FC43B7255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69456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5EF09-EE03-4185-BAFC-EC5BBEA94E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79373879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FDD2F-182B-4E5C-A762-AB31D48D6BA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2465672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B5FE1-7A51-488C-9500-160CD394570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7346999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8B7A9-2F55-47AC-A3B4-B521EB8F3C8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15957438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E648F-2CC2-4DE4-86EF-8729E182990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00394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2802D-91FF-4BC0-A12A-3113B3475E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8854460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1EAB0-A7C2-4CE8-BEAE-4D063B69518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0935290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DCD94-32D8-403D-9D2D-2C493E48A0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4931337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72FDC-994A-4CE0-BF91-18EB6503A66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6160752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DF822-6BDF-48A8-BE61-DC6E197466B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4559239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F8A2D-AC05-4886-9DFE-F57E355D23B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0097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7A5EB-37BD-4CDF-90C7-F7867A26B98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12137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C0F9E8-043B-498B-A1C4-50D82793473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599608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DD0CD-493A-48C5-8046-B62AC0B050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4033627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1C4BEB8-5AC7-4EB3-ACE5-3AE8EE3B036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1466018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99C88-A393-4C28-9630-BB7199E571C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3745326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333F6-381B-47C9-9E60-D2F147B58AA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1480031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DED77C-4509-403D-AE3D-2397F2D4835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3932757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6C380-8E61-4417-B9A7-DAAD55C9213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2954565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3DC87-FB1F-424E-B289-A340631F09A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0749969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168A1A-3AF7-4322-B4FC-91753B7FAA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6843761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80B8D-F46C-4D17-BDE4-A7B609A8D5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8026854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7BE07-5DBE-46AD-97D0-4247D980946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13919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50676-4DF9-4C46-9955-AD8F728263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803745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27963-520C-419F-9F10-48158C83DD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6037769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33F42-0C72-41A8-BC59-F587D0204AA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5425559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E4318-5C50-4B7F-BF18-E0853ED1857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9647904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25C5F5D-7100-4EB2-84B7-731D383E6BF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44540465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21693-105D-44B7-A557-4F017D6328E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1838885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B5987-56F0-4328-9E75-5608F860803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1835201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994BC-92BB-4B2D-9488-BFF484561B4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6323610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D0A4E-6C92-483D-8CD0-6BAA2472C77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1736144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4A7B6-9E29-4441-BC54-E48FC61CCDB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4649581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E5DE4-F6D0-40AE-B678-E7F7F434B6B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22265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380A6-7165-4845-8F08-06385CAD3C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6506201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6BF17D-73B4-47EC-B6C7-566ECBAD1E3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2878857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ABCC3-65B8-47CA-A5A1-AE6EA23A5B9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2962704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D0056-55EC-452D-A32A-69DD2EA0FF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1876187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04853-293C-4EAB-9B3F-87CC0291F6E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2269451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B8071-215B-4E94-A955-3079DE4C1D1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8057899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B8B8F5D-906D-4E8D-9082-5994AD560F5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4395194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AC317C-F2A9-45BF-9502-0608FAF90E2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3097677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4F980-8036-414C-9DB9-B4AC58F461A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2105354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9E954-A602-408D-9886-9076F0F405D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30501449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A31C2-68C3-4137-B712-27277B43134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59555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65E29-FEA4-4052-A28D-CE87E3D90F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2087863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386F0-897E-429D-83E1-35DF3714374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6732729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F7744-305D-4961-A380-356FC6E9F97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4242712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8C18B-377D-4A55-8202-71CEBE4BB37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91013432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22FFE-BB89-4D1D-B7E7-409368C97D0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7636322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250EF5-A517-4E78-8DD0-905287C8667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87669446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66CBB-6CFC-47DE-BB7F-ABF5F01A6D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4959248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E616A-16FD-4241-906E-D372E0716E4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5057246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4CD4A38-8C5A-417E-8FBC-0755B2763AE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2952031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F51BA-7E99-43C9-B36E-E039201780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3713327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77E8D-8E29-4F77-A153-CE9299A82C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65225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71FB9-A175-472B-BC0D-5D5DB23E0D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9154333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6ABE6-67F1-428A-8277-9032E33D1D0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6150390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0A4A3-E31D-4473-8A27-A9E6A5AB636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63017761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AD891-88E0-4FD7-A61A-97DA6CCCE25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7242637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A0811-DA5A-4099-9140-998EAF9AB44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0959807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434490-122D-47F9-B7D9-D6BEE44F0EE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7531550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F9494-790B-4C62-BBDE-B957280000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0959638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3D905-F1BC-4B80-B304-C345D959D35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4009209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CE3E47-165A-4140-A1B5-5D89DE3F8C9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392907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DB41A2-1ADF-420D-90A6-F30289B132A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1794957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3CFB764-739B-4B80-8316-D338FA0937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65943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B871BD-0DD5-42C1-97BD-43F35FAA89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22566375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984B01-519F-41DE-8F4F-5D5DC6B62F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799018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80790-BDD0-43F9-B6DE-AADC661969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131342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588A3-17D0-426B-A862-572893A10A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2929009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FEB4F-EE74-49C4-BD0D-63369533E9E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2232065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8A126-3366-4D68-A32A-89E5E840027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0391009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48C0A-FA32-4275-9C45-260E613433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9041013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00949-0254-4279-BB3D-1C7ABAA74B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5367751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DDE00-7639-4D21-A341-28BB49D346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1925833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4679A-068D-43CD-B73C-F3A880CAA2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4642158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977D2-740E-4392-810A-FBE0C3EF34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54070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1E804-9DED-42BE-9272-6BB383F8BA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848729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E9D1A-90EF-4EC0-AFDB-198F54CE8C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7414546"/>
      </p:ext>
    </p:extLst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FE2F176-A397-4161-8844-AC3815CF24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8570214"/>
      </p:ext>
    </p:extLst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950B7-5B66-45AA-93A8-395EA29101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3297362"/>
      </p:ext>
    </p:extLst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44D91-E8F2-4CE1-BCE8-C0A3AA8E96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6813350"/>
      </p:ext>
    </p:extLst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051A9-80BD-4CA8-A5F1-ADFBA16110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2209332"/>
      </p:ext>
    </p:extLst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A131B-091C-45D1-9EC1-77EAC7BFD8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0984465"/>
      </p:ext>
    </p:extLst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C9526-7069-481F-9BDB-8697F62594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1994137"/>
      </p:ext>
    </p:extLst>
  </p:cSld>
  <p:clrMapOvr>
    <a:masterClrMapping/>
  </p:clrMapOvr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57330-86F0-42A5-8E7C-D2B8BCF3A2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6834414"/>
      </p:ext>
    </p:extLst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B3661-3E57-44FA-987F-4D5652216B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9278073"/>
      </p:ext>
    </p:extLst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C2098-7D9C-47DC-ACE5-3AB7C78F56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66083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492D4-70B7-4A4E-A560-7484F69756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9115907"/>
      </p:ext>
    </p:extLst>
  </p:cSld>
  <p:clrMapOvr>
    <a:masterClrMapping/>
  </p:clrMapOvr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57207-4E1D-4B82-B70D-1A10D115F4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881797"/>
      </p:ext>
    </p:extLst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44656-4E30-466E-8EE4-639761043A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7886202"/>
      </p:ext>
    </p:extLst>
  </p:cSld>
  <p:clrMapOvr>
    <a:masterClrMapping/>
  </p:clrMapOvr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  <a:defRPr/>
                </a:pPr>
                <a:endParaRPr kumimoji="1" lang="zh-CN" altLang="en-US" sz="3200" u="sng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  <a:defRPr/>
                </a:pPr>
                <a:endParaRPr kumimoji="1" lang="zh-CN" altLang="en-US" sz="3200" u="sng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  <a:defRPr/>
                </a:pPr>
                <a:endParaRPr kumimoji="1" lang="zh-CN" altLang="en-US" sz="3200" u="sng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  <a:defRPr/>
                </a:pPr>
                <a:endParaRPr kumimoji="1" lang="zh-CN" altLang="en-US" sz="3200" u="sng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endParaRPr kumimoji="1" lang="zh-CN" altLang="en-US" sz="3200" u="sng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endParaRPr kumimoji="1" lang="zh-CN" altLang="en-US" sz="3200" u="sng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endParaRPr kumimoji="1" lang="zh-CN" altLang="en-US" sz="3200" u="sng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E20C9B6-6D82-4C0F-9155-D5844A6E5D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1550030"/>
      </p:ext>
    </p:extLst>
  </p:cSld>
  <p:clrMapOvr>
    <a:masterClrMapping/>
  </p:clrMapOvr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E7F08-E156-405E-9AB5-97AA75D2EC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5475923"/>
      </p:ext>
    </p:extLst>
  </p:cSld>
  <p:clrMapOvr>
    <a:masterClrMapping/>
  </p:clrMapOvr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A9E88-C7E4-4D1E-97CD-158D9E793A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1383764"/>
      </p:ext>
    </p:extLst>
  </p:cSld>
  <p:clrMapOvr>
    <a:masterClrMapping/>
  </p:clrMapOvr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59A25-0B50-4577-A837-E43797460D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6947284"/>
      </p:ext>
    </p:extLst>
  </p:cSld>
  <p:clrMapOvr>
    <a:masterClrMapping/>
  </p:clrMapOvr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BF5819-FA14-4D2B-AAAF-699879BD49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3263409"/>
      </p:ext>
    </p:extLst>
  </p:cSld>
  <p:clrMapOvr>
    <a:masterClrMapping/>
  </p:clrMapOvr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C4342-2EDB-4683-9F7E-7C769BF12C5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0117519"/>
      </p:ext>
    </p:extLst>
  </p:cSld>
  <p:clrMapOvr>
    <a:masterClrMapping/>
  </p:clrMapOvr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42D9F-0652-43A4-8F14-0FF426A14B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168249"/>
      </p:ext>
    </p:extLst>
  </p:cSld>
  <p:clrMapOvr>
    <a:masterClrMapping/>
  </p:clrMapOvr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6729C-377E-4566-9198-2BD86EF91C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72790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51A84-6D04-4FAC-8379-B3BF96DA04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3948104"/>
      </p:ext>
    </p:extLst>
  </p:cSld>
  <p:clrMapOvr>
    <a:masterClrMapping/>
  </p:clrMapOvr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A7EB1-F701-4B1F-B04D-B5C4162F61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08004584"/>
      </p:ext>
    </p:extLst>
  </p:cSld>
  <p:clrMapOvr>
    <a:masterClrMapping/>
  </p:clrMapOvr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288EC-5636-4FF6-8943-B325E8C46B9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2117681"/>
      </p:ext>
    </p:extLst>
  </p:cSld>
  <p:clrMapOvr>
    <a:masterClrMapping/>
  </p:clrMapOvr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94774-06E8-46AF-8B0E-36965A76C8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8668487"/>
      </p:ext>
    </p:extLst>
  </p:cSld>
  <p:clrMapOvr>
    <a:masterClrMapping/>
  </p:clrMapOvr>
</p:sldLayout>
</file>

<file path=ppt/slideLayouts/slideLayout2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68" name="Rectangle 1036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03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4" name="Rectangle 1038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039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04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5515224-713C-4000-9699-189147C78A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9204448"/>
      </p:ext>
    </p:extLst>
  </p:cSld>
  <p:clrMapOvr>
    <a:masterClrMapping/>
  </p:clrMapOvr>
</p:sldLayout>
</file>

<file path=ppt/slideLayouts/slideLayout28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B1DFBD-559C-460E-9773-415BDB6681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6786608"/>
      </p:ext>
    </p:extLst>
  </p:cSld>
  <p:clrMapOvr>
    <a:masterClrMapping/>
  </p:clrMapOvr>
</p:sldLayout>
</file>

<file path=ppt/slideLayouts/slideLayout28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9E033-4A69-4A5D-A51D-0375610982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125009"/>
      </p:ext>
    </p:extLst>
  </p:cSld>
  <p:clrMapOvr>
    <a:masterClrMapping/>
  </p:clrMapOvr>
</p:sldLayout>
</file>

<file path=ppt/slideLayouts/slideLayout28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0AC74-2A0E-4394-B0A4-B45B69CD22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5055951"/>
      </p:ext>
    </p:extLst>
  </p:cSld>
  <p:clrMapOvr>
    <a:masterClrMapping/>
  </p:clrMapOvr>
</p:sldLayout>
</file>

<file path=ppt/slideLayouts/slideLayout28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5C821-0932-44C4-B149-D26FAAFB0C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66802299"/>
      </p:ext>
    </p:extLst>
  </p:cSld>
  <p:clrMapOvr>
    <a:masterClrMapping/>
  </p:clrMapOvr>
</p:sldLayout>
</file>

<file path=ppt/slideLayouts/slideLayout2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D17E0-8241-47C7-8EF4-E6FE5C9D80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19809777"/>
      </p:ext>
    </p:extLst>
  </p:cSld>
  <p:clrMapOvr>
    <a:masterClrMapping/>
  </p:clrMapOvr>
</p:sldLayout>
</file>

<file path=ppt/slideLayouts/slideLayout28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0B496-0F5A-4939-9738-00C6AE79A4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13354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93876F8-C97D-4EB5-BD16-9C4BA401AB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8715157"/>
      </p:ext>
    </p:extLst>
  </p:cSld>
  <p:clrMapOvr>
    <a:masterClrMapping/>
  </p:clrMapOvr>
</p:sldLayout>
</file>

<file path=ppt/slideLayouts/slideLayout29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F1F08-66FD-4B7B-A492-566AF62D6E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1278873"/>
      </p:ext>
    </p:extLst>
  </p:cSld>
  <p:clrMapOvr>
    <a:masterClrMapping/>
  </p:clrMapOvr>
</p:sldLayout>
</file>

<file path=ppt/slideLayouts/slideLayout29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2B0EE-FAC7-44E9-BAAF-512EB20AB6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0471733"/>
      </p:ext>
    </p:extLst>
  </p:cSld>
  <p:clrMapOvr>
    <a:masterClrMapping/>
  </p:clrMapOvr>
</p:sldLayout>
</file>

<file path=ppt/slideLayouts/slideLayout29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35EC7D-766E-4059-9FC2-49B1CB64508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2380162"/>
      </p:ext>
    </p:extLst>
  </p:cSld>
  <p:clrMapOvr>
    <a:masterClrMapping/>
  </p:clrMapOvr>
</p:sldLayout>
</file>

<file path=ppt/slideLayouts/slideLayout2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A7853-C135-47A0-B001-A9C32DEB013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7391164"/>
      </p:ext>
    </p:extLst>
  </p:cSld>
  <p:clrMapOvr>
    <a:masterClrMapping/>
  </p:clrMapOvr>
</p:sldLayout>
</file>

<file path=ppt/slideLayouts/slideLayout29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D4FF9-9F00-4BFB-A04E-90A2D6EA74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635726"/>
      </p:ext>
    </p:extLst>
  </p:cSld>
  <p:clrMapOvr>
    <a:masterClrMapping/>
  </p:clrMapOvr>
</p:sldLayout>
</file>

<file path=ppt/slideLayouts/slideLayout29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zh-CN" alt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2DD11-8A20-4483-BD1F-1A144D45AB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1315239"/>
      </p:ext>
    </p:extLst>
  </p:cSld>
  <p:clrMapOvr>
    <a:masterClrMapping/>
  </p:clrMapOvr>
</p:sldLayout>
</file>

<file path=ppt/slideLayouts/slideLayout2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  <a:defRPr/>
                </a:pPr>
                <a:endParaRPr kumimoji="1" lang="zh-CN" altLang="en-US" sz="3200" u="sng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  <a:defRPr/>
                </a:pPr>
                <a:endParaRPr kumimoji="1" lang="zh-CN" altLang="en-US" sz="3200" u="sng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  <a:defRPr/>
                </a:pPr>
                <a:endParaRPr kumimoji="1" lang="zh-CN" altLang="en-US" sz="3200" u="sng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  <a:defRPr/>
                </a:pPr>
                <a:endParaRPr kumimoji="1" lang="zh-CN" altLang="en-US" sz="3200" u="sng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endParaRPr kumimoji="1" lang="zh-CN" altLang="en-US" sz="3200" u="sng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endParaRPr kumimoji="1" lang="zh-CN" altLang="en-US" sz="3200" u="sng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endParaRPr kumimoji="1" lang="zh-CN" altLang="en-US" sz="3200" u="sng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BFF9C31-39C0-409D-9AE7-9D20966D77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4411426"/>
      </p:ext>
    </p:extLst>
  </p:cSld>
  <p:clrMapOvr>
    <a:masterClrMapping/>
  </p:clrMapOvr>
</p:sldLayout>
</file>

<file path=ppt/slideLayouts/slideLayout29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25EB40-5396-464F-8104-35C597C7E7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4817957"/>
      </p:ext>
    </p:extLst>
  </p:cSld>
  <p:clrMapOvr>
    <a:masterClrMapping/>
  </p:clrMapOvr>
</p:sldLayout>
</file>

<file path=ppt/slideLayouts/slideLayout29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2EC05-EF2A-460C-87CA-2DBCB70460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8149019"/>
      </p:ext>
    </p:extLst>
  </p:cSld>
  <p:clrMapOvr>
    <a:masterClrMapping/>
  </p:clrMapOvr>
</p:sldLayout>
</file>

<file path=ppt/slideLayouts/slideLayout29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239CE-4A36-445F-9822-FA14441D1E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8192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FCBDE-D0F3-41D1-A741-E4257BBF447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555241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00E3D-D80E-4FCD-A4EB-9DCC9C7A86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8560770"/>
      </p:ext>
    </p:extLst>
  </p:cSld>
  <p:clrMapOvr>
    <a:masterClrMapping/>
  </p:clrMapOvr>
</p:sldLayout>
</file>

<file path=ppt/slideLayouts/slideLayout30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FCC6A-017C-487B-9516-BAF773D48F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3565572"/>
      </p:ext>
    </p:extLst>
  </p:cSld>
  <p:clrMapOvr>
    <a:masterClrMapping/>
  </p:clrMapOvr>
</p:sldLayout>
</file>

<file path=ppt/slideLayouts/slideLayout3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874B9-B83A-47BF-928C-0EE8286EB0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1790480"/>
      </p:ext>
    </p:extLst>
  </p:cSld>
  <p:clrMapOvr>
    <a:masterClrMapping/>
  </p:clrMapOvr>
</p:sldLayout>
</file>

<file path=ppt/slideLayouts/slideLayout30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4B9AE-A2E5-4A7D-ADA3-604CF5BB6C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0056829"/>
      </p:ext>
    </p:extLst>
  </p:cSld>
  <p:clrMapOvr>
    <a:masterClrMapping/>
  </p:clrMapOvr>
</p:sldLayout>
</file>

<file path=ppt/slideLayouts/slideLayout30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7A0B6-82CA-427E-B4C9-657B061ACC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8217271"/>
      </p:ext>
    </p:extLst>
  </p:cSld>
  <p:clrMapOvr>
    <a:masterClrMapping/>
  </p:clrMapOvr>
</p:sldLayout>
</file>

<file path=ppt/slideLayouts/slideLayout30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9778A-C955-4ADE-B612-C194720764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30144346"/>
      </p:ext>
    </p:extLst>
  </p:cSld>
  <p:clrMapOvr>
    <a:masterClrMapping/>
  </p:clrMapOvr>
</p:sldLayout>
</file>

<file path=ppt/slideLayouts/slideLayout30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78944-6311-4EDB-B6AD-D543C1D425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2962671"/>
      </p:ext>
    </p:extLst>
  </p:cSld>
  <p:clrMapOvr>
    <a:masterClrMapping/>
  </p:clrMapOvr>
</p:sldLayout>
</file>

<file path=ppt/slideLayouts/slideLayout3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45C4A-B355-4B3D-BF20-C8C0BAEA9E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5681153"/>
      </p:ext>
    </p:extLst>
  </p:cSld>
  <p:clrMapOvr>
    <a:masterClrMapping/>
  </p:clrMapOvr>
</p:sldLayout>
</file>

<file path=ppt/slideLayouts/slideLayout30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2E1B4-B9AC-4A7B-B450-71ACC3F56C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7951158"/>
      </p:ext>
    </p:extLst>
  </p:cSld>
  <p:clrMapOvr>
    <a:masterClrMapping/>
  </p:clrMapOvr>
</p:sldLayout>
</file>

<file path=ppt/slideLayouts/slideLayout30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FDF29-B198-4AB1-A81F-39BF2C9680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3851407"/>
      </p:ext>
    </p:extLst>
  </p:cSld>
  <p:clrMapOvr>
    <a:masterClrMapping/>
  </p:clrMapOvr>
</p:sldLayout>
</file>

<file path=ppt/slideLayouts/slideLayout3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9619329-70AA-4959-A007-763B0BC81E1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92507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C7573-58CE-4DB3-843D-769728938A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9202871"/>
      </p:ext>
    </p:extLst>
  </p:cSld>
  <p:clrMapOvr>
    <a:masterClrMapping/>
  </p:clrMapOvr>
</p:sldLayout>
</file>

<file path=ppt/slideLayouts/slideLayout3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9BF77-7187-42CB-AC3F-11186F85FEF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3911344"/>
      </p:ext>
    </p:extLst>
  </p:cSld>
  <p:clrMapOvr>
    <a:masterClrMapping/>
  </p:clrMapOvr>
</p:sldLayout>
</file>

<file path=ppt/slideLayouts/slideLayout3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6E27D-5A9D-4E83-8593-F78BDD29F6C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6549099"/>
      </p:ext>
    </p:extLst>
  </p:cSld>
  <p:clrMapOvr>
    <a:masterClrMapping/>
  </p:clrMapOvr>
</p:sldLayout>
</file>

<file path=ppt/slideLayouts/slideLayout3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092A2-A797-47B0-998A-1252D33BFBD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4863270"/>
      </p:ext>
    </p:extLst>
  </p:cSld>
  <p:clrMapOvr>
    <a:masterClrMapping/>
  </p:clrMapOvr>
</p:sldLayout>
</file>

<file path=ppt/slideLayouts/slideLayout3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0899C-D6AF-4E9E-80A2-76BD2A606A2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200110"/>
      </p:ext>
    </p:extLst>
  </p:cSld>
  <p:clrMapOvr>
    <a:masterClrMapping/>
  </p:clrMapOvr>
</p:sldLayout>
</file>

<file path=ppt/slideLayouts/slideLayout3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8834C-C221-47F8-A5C0-94615D22D5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5187940"/>
      </p:ext>
    </p:extLst>
  </p:cSld>
  <p:clrMapOvr>
    <a:masterClrMapping/>
  </p:clrMapOvr>
</p:sldLayout>
</file>

<file path=ppt/slideLayouts/slideLayout3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D4AD3-3252-404D-8DB7-C9F55D07D6F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5961782"/>
      </p:ext>
    </p:extLst>
  </p:cSld>
  <p:clrMapOvr>
    <a:masterClrMapping/>
  </p:clrMapOvr>
</p:sldLayout>
</file>

<file path=ppt/slideLayouts/slideLayout3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4F91D-0347-4F5E-AB51-438F0474E0A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162065"/>
      </p:ext>
    </p:extLst>
  </p:cSld>
  <p:clrMapOvr>
    <a:masterClrMapping/>
  </p:clrMapOvr>
</p:sldLayout>
</file>

<file path=ppt/slideLayouts/slideLayout3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5279B-5F7E-46A4-9A3C-CBF644CB3C0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33379137"/>
      </p:ext>
    </p:extLst>
  </p:cSld>
  <p:clrMapOvr>
    <a:masterClrMapping/>
  </p:clrMapOvr>
</p:sldLayout>
</file>

<file path=ppt/slideLayouts/slideLayout3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EBD52-9FA5-4950-8046-E8CDD86F9F3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0986159"/>
      </p:ext>
    </p:extLst>
  </p:cSld>
  <p:clrMapOvr>
    <a:masterClrMapping/>
  </p:clrMapOvr>
</p:sldLayout>
</file>

<file path=ppt/slideLayouts/slideLayout3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83E75-DFCE-4FD8-9F37-A520375C39E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625251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F8F95-A518-469C-9F39-48303DFD3F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2774587"/>
      </p:ext>
    </p:extLst>
  </p:cSld>
  <p:clrMapOvr>
    <a:masterClrMapping/>
  </p:clrMapOvr>
</p:sldLayout>
</file>

<file path=ppt/slideLayouts/slideLayout32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13E49-F5FC-4C2C-82F6-7D1FEB96590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5167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C2F07-F836-435D-AFA5-0970FFD3C1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57848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110415-FB6E-4A6C-9DE0-B5554A9539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63124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BA013-4FCA-4061-9F60-C772CCC7CF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71464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66C5-6267-45BA-846D-1E572C1E2F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224973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EB480-8A5D-4A8D-BDE4-358561ADEC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53845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5AEA0-B2EC-40A7-9F0A-CF6E8EE4BD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51592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66D0B-EF1A-46B1-A1D2-864723E2EE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5469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A427E-3ACA-40D3-8723-F6A4E7AC7C4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04512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B49000B-2148-4E08-89B2-0A4894B5C5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28724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B3BCE-4F73-400D-9D14-373C011650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686389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00FC9-CBC1-4A33-A90D-0D5732544EF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886144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3C656-EC62-4948-A18A-BC51E559B6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218241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55571-754D-47C8-825F-891A055745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988523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CA2FC-076A-4628-8F2F-D45A349404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114889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6109E-7E21-446A-9F48-50EDAC2A3B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00273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35E89-EE0F-444F-B8A1-8F22AC5EC0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071251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710A5-E273-4A4B-873D-39AF496FA63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597872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2761-B2A3-4A26-812A-8504039E6D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89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C88E9-19B0-4030-BFB1-62C793D1EF4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9202528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90F924-4F45-4262-82B6-21C79ADEF2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083241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749E5D5-D915-4258-945E-E1E753498D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843366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75C63-6B05-451E-9495-FCFFE8B42E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950858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DCBBC-BB15-4035-A30F-0FF6A476A1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3647698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32760-23AB-40F3-B4FB-2128505E7B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907961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C3AAD-0577-4A9C-A891-B3DBB1ACA7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431704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18B13-2EA9-4AEF-98F2-3F641239431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425701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B5B68-E164-4AD0-96AA-86418F6F3E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584430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040D3-B47E-4B17-A0AC-CD04CFDA2B9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80419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087E6-29D9-401D-8041-6CA78CB71D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1201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BD348-3CA5-4502-A88A-02B7ECBF88B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691365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09984-97EA-487C-8FE7-269140DD8C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329043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284A0-CADB-478D-9A01-D45754A08C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1700252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8581E-AA98-4514-B236-86329AB599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766258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0626BDC-ADE9-4C38-B134-7AD8B2FB9C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574922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520AB-10B0-4D62-8AE2-BF3AA34610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109733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B11CD-5B96-4BEE-94CE-F3A75ABE5A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21298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12FD4-646C-4F76-9DCA-F116431E58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56103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5531C-4C5A-4F9B-A5C7-D24D1F3492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6288356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BEB94-9FEF-4190-AD99-494FDE7B30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806186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0010A4-D93B-4913-8FF7-8CAFA14ADD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1372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6E9375-D4EF-4014-92A8-5B6BC0C729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999175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BC047-4F77-47D9-A5A2-BC84E66901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69110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589B4-2D32-4938-BCA9-7C4217DBB5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783634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97CA7-BD13-4098-9889-03E0CDAF89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480468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6B835-AD9E-4575-B9CF-350F6CBE20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983898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6AD7EF8-BC33-4CBD-B238-6F93E8A627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892707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68E1B-522B-4903-B512-B3ED7D9F0C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850015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4C3B2-569D-428C-B82D-C52609C144D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88863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0F2B6-6DDE-4E60-88D7-890DBBE9ED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553726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DA045-5AF0-4604-A67A-5BEFCAC57B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971509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F69E8F-6FA6-4891-A27D-AE949CCC8D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2068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74F1C-AABD-495F-BAEC-A6B4329EC2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586059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E896A-8ED0-4F50-8066-ADACFA7C93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785981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B593A-90C7-4B9A-B35A-761D0FBB8C7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040240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D76DD-7D18-445B-917D-E976B960B4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978619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1B6AD-38EA-422E-9724-A7CE69FCF0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714504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9A1F8-7200-4D4B-9434-55C59C02E5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609874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2408C30-7955-44AB-9C72-E9A097F5D1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2573131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21A27-7D99-47DF-AEEA-175A6E5769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418330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3B7A5-99DD-40E9-BEBF-4827E0A80D8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52425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41BE0-2FF2-40B5-BABA-F042197825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411866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B4260-CF75-461F-8062-B6C19AC9DF0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765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CD27D-975A-4374-936C-275EF062E17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107677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9488C4-4F08-47EA-A717-C92F435C842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661617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59E48-F31E-42A3-82BA-352A1C1244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682666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EE466-F6FB-4B34-A94C-6E65688473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4328698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D9ED6-3A93-4ACF-BC88-9F3DC23D6E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871410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17CF9-223C-4D5C-B601-9755801844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1620815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EABFBD-25F5-47C2-A9FA-3B0601E88B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330356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51BB9A-FE4D-40A2-B590-92225259E48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403321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CCC3F06-94D0-4CD8-9611-D2478CC019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0993448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0C14F-FB0F-4F27-9879-8A7D10FED1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595207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C83FB-8964-4570-9A65-B74D3E0D27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3595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0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9.xml"/><Relationship Id="rId12" Type="http://schemas.openxmlformats.org/officeDocument/2006/relationships/slideLayout" Target="../slideLayouts/slideLayout224.xml"/><Relationship Id="rId2" Type="http://schemas.openxmlformats.org/officeDocument/2006/relationships/slideLayout" Target="../slideLayouts/slideLayout214.xml"/><Relationship Id="rId1" Type="http://schemas.openxmlformats.org/officeDocument/2006/relationships/slideLayout" Target="../slideLayouts/slideLayout213.xml"/><Relationship Id="rId6" Type="http://schemas.openxmlformats.org/officeDocument/2006/relationships/slideLayout" Target="../slideLayouts/slideLayout218.xml"/><Relationship Id="rId11" Type="http://schemas.openxmlformats.org/officeDocument/2006/relationships/slideLayout" Target="../slideLayouts/slideLayout223.xml"/><Relationship Id="rId5" Type="http://schemas.openxmlformats.org/officeDocument/2006/relationships/slideLayout" Target="../slideLayouts/slideLayout217.xml"/><Relationship Id="rId10" Type="http://schemas.openxmlformats.org/officeDocument/2006/relationships/slideLayout" Target="../slideLayouts/slideLayout222.xml"/><Relationship Id="rId4" Type="http://schemas.openxmlformats.org/officeDocument/2006/relationships/slideLayout" Target="../slideLayouts/slideLayout216.xml"/><Relationship Id="rId9" Type="http://schemas.openxmlformats.org/officeDocument/2006/relationships/slideLayout" Target="../slideLayouts/slideLayout2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2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7.xml"/><Relationship Id="rId7" Type="http://schemas.openxmlformats.org/officeDocument/2006/relationships/slideLayout" Target="../slideLayouts/slideLayout231.xml"/><Relationship Id="rId12" Type="http://schemas.openxmlformats.org/officeDocument/2006/relationships/slideLayout" Target="../slideLayouts/slideLayout236.xml"/><Relationship Id="rId2" Type="http://schemas.openxmlformats.org/officeDocument/2006/relationships/slideLayout" Target="../slideLayouts/slideLayout226.xml"/><Relationship Id="rId1" Type="http://schemas.openxmlformats.org/officeDocument/2006/relationships/slideLayout" Target="../slideLayouts/slideLayout225.xml"/><Relationship Id="rId6" Type="http://schemas.openxmlformats.org/officeDocument/2006/relationships/slideLayout" Target="../slideLayouts/slideLayout230.xml"/><Relationship Id="rId11" Type="http://schemas.openxmlformats.org/officeDocument/2006/relationships/slideLayout" Target="../slideLayouts/slideLayout235.xml"/><Relationship Id="rId5" Type="http://schemas.openxmlformats.org/officeDocument/2006/relationships/slideLayout" Target="../slideLayouts/slideLayout229.xml"/><Relationship Id="rId10" Type="http://schemas.openxmlformats.org/officeDocument/2006/relationships/slideLayout" Target="../slideLayouts/slideLayout234.xml"/><Relationship Id="rId4" Type="http://schemas.openxmlformats.org/officeDocument/2006/relationships/slideLayout" Target="../slideLayouts/slideLayout228.xml"/><Relationship Id="rId9" Type="http://schemas.openxmlformats.org/officeDocument/2006/relationships/slideLayout" Target="../slideLayouts/slideLayout233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4.xml"/><Relationship Id="rId13" Type="http://schemas.openxmlformats.org/officeDocument/2006/relationships/theme" Target="../theme/theme21.xml"/><Relationship Id="rId3" Type="http://schemas.openxmlformats.org/officeDocument/2006/relationships/slideLayout" Target="../slideLayouts/slideLayout239.xml"/><Relationship Id="rId7" Type="http://schemas.openxmlformats.org/officeDocument/2006/relationships/slideLayout" Target="../slideLayouts/slideLayout243.xml"/><Relationship Id="rId12" Type="http://schemas.openxmlformats.org/officeDocument/2006/relationships/slideLayout" Target="../slideLayouts/slideLayout248.xml"/><Relationship Id="rId2" Type="http://schemas.openxmlformats.org/officeDocument/2006/relationships/slideLayout" Target="../slideLayouts/slideLayout238.xml"/><Relationship Id="rId1" Type="http://schemas.openxmlformats.org/officeDocument/2006/relationships/slideLayout" Target="../slideLayouts/slideLayout237.xml"/><Relationship Id="rId6" Type="http://schemas.openxmlformats.org/officeDocument/2006/relationships/slideLayout" Target="../slideLayouts/slideLayout242.xml"/><Relationship Id="rId11" Type="http://schemas.openxmlformats.org/officeDocument/2006/relationships/slideLayout" Target="../slideLayouts/slideLayout247.xml"/><Relationship Id="rId5" Type="http://schemas.openxmlformats.org/officeDocument/2006/relationships/slideLayout" Target="../slideLayouts/slideLayout241.xml"/><Relationship Id="rId10" Type="http://schemas.openxmlformats.org/officeDocument/2006/relationships/slideLayout" Target="../slideLayouts/slideLayout246.xml"/><Relationship Id="rId4" Type="http://schemas.openxmlformats.org/officeDocument/2006/relationships/slideLayout" Target="../slideLayouts/slideLayout240.xml"/><Relationship Id="rId9" Type="http://schemas.openxmlformats.org/officeDocument/2006/relationships/slideLayout" Target="../slideLayouts/slideLayout245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6.xml"/><Relationship Id="rId13" Type="http://schemas.openxmlformats.org/officeDocument/2006/relationships/theme" Target="../theme/theme22.xml"/><Relationship Id="rId3" Type="http://schemas.openxmlformats.org/officeDocument/2006/relationships/slideLayout" Target="../slideLayouts/slideLayout251.xml"/><Relationship Id="rId7" Type="http://schemas.openxmlformats.org/officeDocument/2006/relationships/slideLayout" Target="../slideLayouts/slideLayout255.xml"/><Relationship Id="rId12" Type="http://schemas.openxmlformats.org/officeDocument/2006/relationships/slideLayout" Target="../slideLayouts/slideLayout260.xml"/><Relationship Id="rId2" Type="http://schemas.openxmlformats.org/officeDocument/2006/relationships/slideLayout" Target="../slideLayouts/slideLayout250.xml"/><Relationship Id="rId1" Type="http://schemas.openxmlformats.org/officeDocument/2006/relationships/slideLayout" Target="../slideLayouts/slideLayout249.xml"/><Relationship Id="rId6" Type="http://schemas.openxmlformats.org/officeDocument/2006/relationships/slideLayout" Target="../slideLayouts/slideLayout254.xml"/><Relationship Id="rId11" Type="http://schemas.openxmlformats.org/officeDocument/2006/relationships/slideLayout" Target="../slideLayouts/slideLayout259.xml"/><Relationship Id="rId5" Type="http://schemas.openxmlformats.org/officeDocument/2006/relationships/slideLayout" Target="../slideLayouts/slideLayout253.xml"/><Relationship Id="rId10" Type="http://schemas.openxmlformats.org/officeDocument/2006/relationships/slideLayout" Target="../slideLayouts/slideLayout258.xml"/><Relationship Id="rId4" Type="http://schemas.openxmlformats.org/officeDocument/2006/relationships/slideLayout" Target="../slideLayouts/slideLayout252.xml"/><Relationship Id="rId9" Type="http://schemas.openxmlformats.org/officeDocument/2006/relationships/slideLayout" Target="../slideLayouts/slideLayout257.xml"/></Relationships>
</file>

<file path=ppt/slideMasters/_rels/slideMaster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8.xml"/><Relationship Id="rId3" Type="http://schemas.openxmlformats.org/officeDocument/2006/relationships/slideLayout" Target="../slideLayouts/slideLayout263.xml"/><Relationship Id="rId7" Type="http://schemas.openxmlformats.org/officeDocument/2006/relationships/slideLayout" Target="../slideLayouts/slideLayout267.xml"/><Relationship Id="rId12" Type="http://schemas.openxmlformats.org/officeDocument/2006/relationships/theme" Target="../theme/theme23.xml"/><Relationship Id="rId2" Type="http://schemas.openxmlformats.org/officeDocument/2006/relationships/slideLayout" Target="../slideLayouts/slideLayout262.xml"/><Relationship Id="rId1" Type="http://schemas.openxmlformats.org/officeDocument/2006/relationships/slideLayout" Target="../slideLayouts/slideLayout261.xml"/><Relationship Id="rId6" Type="http://schemas.openxmlformats.org/officeDocument/2006/relationships/slideLayout" Target="../slideLayouts/slideLayout266.xml"/><Relationship Id="rId11" Type="http://schemas.openxmlformats.org/officeDocument/2006/relationships/slideLayout" Target="../slideLayouts/slideLayout271.xml"/><Relationship Id="rId5" Type="http://schemas.openxmlformats.org/officeDocument/2006/relationships/slideLayout" Target="../slideLayouts/slideLayout265.xml"/><Relationship Id="rId10" Type="http://schemas.openxmlformats.org/officeDocument/2006/relationships/slideLayout" Target="../slideLayouts/slideLayout270.xml"/><Relationship Id="rId4" Type="http://schemas.openxmlformats.org/officeDocument/2006/relationships/slideLayout" Target="../slideLayouts/slideLayout264.xml"/><Relationship Id="rId9" Type="http://schemas.openxmlformats.org/officeDocument/2006/relationships/slideLayout" Target="../slideLayouts/slideLayout269.xml"/></Relationships>
</file>

<file path=ppt/slideMasters/_rels/slideMaster2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9.xml"/><Relationship Id="rId3" Type="http://schemas.openxmlformats.org/officeDocument/2006/relationships/slideLayout" Target="../slideLayouts/slideLayout274.xml"/><Relationship Id="rId7" Type="http://schemas.openxmlformats.org/officeDocument/2006/relationships/slideLayout" Target="../slideLayouts/slideLayout278.xml"/><Relationship Id="rId12" Type="http://schemas.openxmlformats.org/officeDocument/2006/relationships/theme" Target="../theme/theme24.xml"/><Relationship Id="rId2" Type="http://schemas.openxmlformats.org/officeDocument/2006/relationships/slideLayout" Target="../slideLayouts/slideLayout273.xml"/><Relationship Id="rId1" Type="http://schemas.openxmlformats.org/officeDocument/2006/relationships/slideLayout" Target="../slideLayouts/slideLayout272.xml"/><Relationship Id="rId6" Type="http://schemas.openxmlformats.org/officeDocument/2006/relationships/slideLayout" Target="../slideLayouts/slideLayout277.xml"/><Relationship Id="rId11" Type="http://schemas.openxmlformats.org/officeDocument/2006/relationships/slideLayout" Target="../slideLayouts/slideLayout282.xml"/><Relationship Id="rId5" Type="http://schemas.openxmlformats.org/officeDocument/2006/relationships/slideLayout" Target="../slideLayouts/slideLayout276.xml"/><Relationship Id="rId10" Type="http://schemas.openxmlformats.org/officeDocument/2006/relationships/slideLayout" Target="../slideLayouts/slideLayout281.xml"/><Relationship Id="rId4" Type="http://schemas.openxmlformats.org/officeDocument/2006/relationships/slideLayout" Target="../slideLayouts/slideLayout275.xml"/><Relationship Id="rId9" Type="http://schemas.openxmlformats.org/officeDocument/2006/relationships/slideLayout" Target="../slideLayouts/slideLayout280.xml"/></Relationships>
</file>

<file path=ppt/slideMasters/_rels/slideMaster2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0.xml"/><Relationship Id="rId13" Type="http://schemas.openxmlformats.org/officeDocument/2006/relationships/slideLayout" Target="../slideLayouts/slideLayout295.xml"/><Relationship Id="rId3" Type="http://schemas.openxmlformats.org/officeDocument/2006/relationships/slideLayout" Target="../slideLayouts/slideLayout285.xml"/><Relationship Id="rId7" Type="http://schemas.openxmlformats.org/officeDocument/2006/relationships/slideLayout" Target="../slideLayouts/slideLayout289.xml"/><Relationship Id="rId12" Type="http://schemas.openxmlformats.org/officeDocument/2006/relationships/slideLayout" Target="../slideLayouts/slideLayout294.xml"/><Relationship Id="rId2" Type="http://schemas.openxmlformats.org/officeDocument/2006/relationships/slideLayout" Target="../slideLayouts/slideLayout284.xml"/><Relationship Id="rId1" Type="http://schemas.openxmlformats.org/officeDocument/2006/relationships/slideLayout" Target="../slideLayouts/slideLayout283.xml"/><Relationship Id="rId6" Type="http://schemas.openxmlformats.org/officeDocument/2006/relationships/slideLayout" Target="../slideLayouts/slideLayout288.xml"/><Relationship Id="rId11" Type="http://schemas.openxmlformats.org/officeDocument/2006/relationships/slideLayout" Target="../slideLayouts/slideLayout293.xml"/><Relationship Id="rId5" Type="http://schemas.openxmlformats.org/officeDocument/2006/relationships/slideLayout" Target="../slideLayouts/slideLayout287.xml"/><Relationship Id="rId10" Type="http://schemas.openxmlformats.org/officeDocument/2006/relationships/slideLayout" Target="../slideLayouts/slideLayout292.xml"/><Relationship Id="rId4" Type="http://schemas.openxmlformats.org/officeDocument/2006/relationships/slideLayout" Target="../slideLayouts/slideLayout286.xml"/><Relationship Id="rId9" Type="http://schemas.openxmlformats.org/officeDocument/2006/relationships/slideLayout" Target="../slideLayouts/slideLayout291.xml"/><Relationship Id="rId14" Type="http://schemas.openxmlformats.org/officeDocument/2006/relationships/theme" Target="../theme/theme25.xml"/></Relationships>
</file>

<file path=ppt/slideMasters/_rels/slideMaster2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3.xml"/><Relationship Id="rId13" Type="http://schemas.openxmlformats.org/officeDocument/2006/relationships/slideLayout" Target="../slideLayouts/slideLayout308.xml"/><Relationship Id="rId3" Type="http://schemas.openxmlformats.org/officeDocument/2006/relationships/slideLayout" Target="../slideLayouts/slideLayout298.xml"/><Relationship Id="rId7" Type="http://schemas.openxmlformats.org/officeDocument/2006/relationships/slideLayout" Target="../slideLayouts/slideLayout302.xml"/><Relationship Id="rId12" Type="http://schemas.openxmlformats.org/officeDocument/2006/relationships/slideLayout" Target="../slideLayouts/slideLayout307.xml"/><Relationship Id="rId2" Type="http://schemas.openxmlformats.org/officeDocument/2006/relationships/slideLayout" Target="../slideLayouts/slideLayout297.xml"/><Relationship Id="rId1" Type="http://schemas.openxmlformats.org/officeDocument/2006/relationships/slideLayout" Target="../slideLayouts/slideLayout296.xml"/><Relationship Id="rId6" Type="http://schemas.openxmlformats.org/officeDocument/2006/relationships/slideLayout" Target="../slideLayouts/slideLayout301.xml"/><Relationship Id="rId11" Type="http://schemas.openxmlformats.org/officeDocument/2006/relationships/slideLayout" Target="../slideLayouts/slideLayout306.xml"/><Relationship Id="rId5" Type="http://schemas.openxmlformats.org/officeDocument/2006/relationships/slideLayout" Target="../slideLayouts/slideLayout300.xml"/><Relationship Id="rId10" Type="http://schemas.openxmlformats.org/officeDocument/2006/relationships/slideLayout" Target="../slideLayouts/slideLayout305.xml"/><Relationship Id="rId4" Type="http://schemas.openxmlformats.org/officeDocument/2006/relationships/slideLayout" Target="../slideLayouts/slideLayout299.xml"/><Relationship Id="rId9" Type="http://schemas.openxmlformats.org/officeDocument/2006/relationships/slideLayout" Target="../slideLayouts/slideLayout304.xml"/><Relationship Id="rId14" Type="http://schemas.openxmlformats.org/officeDocument/2006/relationships/theme" Target="../theme/theme26.xml"/></Relationships>
</file>

<file path=ppt/slideMasters/_rels/slideMaster2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6.xml"/><Relationship Id="rId13" Type="http://schemas.openxmlformats.org/officeDocument/2006/relationships/theme" Target="../theme/theme27.xml"/><Relationship Id="rId3" Type="http://schemas.openxmlformats.org/officeDocument/2006/relationships/slideLayout" Target="../slideLayouts/slideLayout311.xml"/><Relationship Id="rId7" Type="http://schemas.openxmlformats.org/officeDocument/2006/relationships/slideLayout" Target="../slideLayouts/slideLayout315.xml"/><Relationship Id="rId12" Type="http://schemas.openxmlformats.org/officeDocument/2006/relationships/slideLayout" Target="../slideLayouts/slideLayout320.xml"/><Relationship Id="rId2" Type="http://schemas.openxmlformats.org/officeDocument/2006/relationships/slideLayout" Target="../slideLayouts/slideLayout310.xml"/><Relationship Id="rId1" Type="http://schemas.openxmlformats.org/officeDocument/2006/relationships/slideLayout" Target="../slideLayouts/slideLayout309.xml"/><Relationship Id="rId6" Type="http://schemas.openxmlformats.org/officeDocument/2006/relationships/slideLayout" Target="../slideLayouts/slideLayout314.xml"/><Relationship Id="rId11" Type="http://schemas.openxmlformats.org/officeDocument/2006/relationships/slideLayout" Target="../slideLayouts/slideLayout319.xml"/><Relationship Id="rId5" Type="http://schemas.openxmlformats.org/officeDocument/2006/relationships/slideLayout" Target="../slideLayouts/slideLayout313.xml"/><Relationship Id="rId10" Type="http://schemas.openxmlformats.org/officeDocument/2006/relationships/slideLayout" Target="../slideLayouts/slideLayout318.xml"/><Relationship Id="rId4" Type="http://schemas.openxmlformats.org/officeDocument/2006/relationships/slideLayout" Target="../slideLayouts/slideLayout312.xml"/><Relationship Id="rId9" Type="http://schemas.openxmlformats.org/officeDocument/2006/relationships/slideLayout" Target="../slideLayouts/slideLayout31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7196192F-FA4D-4A5C-BB53-2EAF8669AEC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27" r:id="rId1"/>
    <p:sldLayoutId id="2147491752" r:id="rId2"/>
    <p:sldLayoutId id="2147491753" r:id="rId3"/>
    <p:sldLayoutId id="2147491754" r:id="rId4"/>
    <p:sldLayoutId id="2147491755" r:id="rId5"/>
    <p:sldLayoutId id="2147491756" r:id="rId6"/>
    <p:sldLayoutId id="2147491757" r:id="rId7"/>
    <p:sldLayoutId id="2147491758" r:id="rId8"/>
    <p:sldLayoutId id="2147491759" r:id="rId9"/>
    <p:sldLayoutId id="2147491760" r:id="rId10"/>
    <p:sldLayoutId id="2147491761" r:id="rId11"/>
    <p:sldLayoutId id="214749176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B26A270-2D3B-4DD7-874E-9FB9638F8DE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36" r:id="rId1"/>
    <p:sldLayoutId id="2147491850" r:id="rId2"/>
    <p:sldLayoutId id="2147491851" r:id="rId3"/>
    <p:sldLayoutId id="2147491852" r:id="rId4"/>
    <p:sldLayoutId id="2147491853" r:id="rId5"/>
    <p:sldLayoutId id="2147491854" r:id="rId6"/>
    <p:sldLayoutId id="2147491855" r:id="rId7"/>
    <p:sldLayoutId id="2147491856" r:id="rId8"/>
    <p:sldLayoutId id="2147491857" r:id="rId9"/>
    <p:sldLayoutId id="2147491858" r:id="rId10"/>
    <p:sldLayoutId id="2147491859" r:id="rId11"/>
    <p:sldLayoutId id="214749186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D8EB3CC2-78ED-48FE-882D-4FC493C4663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37" r:id="rId1"/>
    <p:sldLayoutId id="2147492038" r:id="rId2"/>
    <p:sldLayoutId id="2147492039" r:id="rId3"/>
    <p:sldLayoutId id="2147492040" r:id="rId4"/>
    <p:sldLayoutId id="2147492041" r:id="rId5"/>
    <p:sldLayoutId id="2147492042" r:id="rId6"/>
    <p:sldLayoutId id="2147492043" r:id="rId7"/>
    <p:sldLayoutId id="2147492044" r:id="rId8"/>
    <p:sldLayoutId id="2147492045" r:id="rId9"/>
    <p:sldLayoutId id="2147492046" r:id="rId10"/>
    <p:sldLayoutId id="214749204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961485E9-5208-4434-B58F-D6DB1964A25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48" r:id="rId1"/>
    <p:sldLayoutId id="2147492049" r:id="rId2"/>
    <p:sldLayoutId id="2147492050" r:id="rId3"/>
    <p:sldLayoutId id="2147492051" r:id="rId4"/>
    <p:sldLayoutId id="2147492052" r:id="rId5"/>
    <p:sldLayoutId id="2147492053" r:id="rId6"/>
    <p:sldLayoutId id="2147492054" r:id="rId7"/>
    <p:sldLayoutId id="2147492055" r:id="rId8"/>
    <p:sldLayoutId id="2147492056" r:id="rId9"/>
    <p:sldLayoutId id="2147492057" r:id="rId10"/>
    <p:sldLayoutId id="214749205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8D741857-A8FA-4CEA-AB31-6F906A51689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59" r:id="rId1"/>
    <p:sldLayoutId id="2147492060" r:id="rId2"/>
    <p:sldLayoutId id="2147492061" r:id="rId3"/>
    <p:sldLayoutId id="2147492062" r:id="rId4"/>
    <p:sldLayoutId id="2147492063" r:id="rId5"/>
    <p:sldLayoutId id="2147492064" r:id="rId6"/>
    <p:sldLayoutId id="2147492065" r:id="rId7"/>
    <p:sldLayoutId id="2147492066" r:id="rId8"/>
    <p:sldLayoutId id="2147492067" r:id="rId9"/>
    <p:sldLayoutId id="2147492068" r:id="rId10"/>
    <p:sldLayoutId id="214749206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D144098-F536-416B-8DB2-58B386999BF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70" r:id="rId1"/>
    <p:sldLayoutId id="2147491861" r:id="rId2"/>
    <p:sldLayoutId id="2147491862" r:id="rId3"/>
    <p:sldLayoutId id="2147491863" r:id="rId4"/>
    <p:sldLayoutId id="2147491864" r:id="rId5"/>
    <p:sldLayoutId id="2147491865" r:id="rId6"/>
    <p:sldLayoutId id="2147491866" r:id="rId7"/>
    <p:sldLayoutId id="2147491867" r:id="rId8"/>
    <p:sldLayoutId id="2147491868" r:id="rId9"/>
    <p:sldLayoutId id="2147491869" r:id="rId10"/>
    <p:sldLayoutId id="2147491870" r:id="rId11"/>
    <p:sldLayoutId id="214749187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A512926-D87A-4C78-AB13-5F70BB6ACF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71" r:id="rId1"/>
    <p:sldLayoutId id="2147491872" r:id="rId2"/>
    <p:sldLayoutId id="2147491873" r:id="rId3"/>
    <p:sldLayoutId id="2147491874" r:id="rId4"/>
    <p:sldLayoutId id="2147491875" r:id="rId5"/>
    <p:sldLayoutId id="2147491876" r:id="rId6"/>
    <p:sldLayoutId id="2147491877" r:id="rId7"/>
    <p:sldLayoutId id="2147491878" r:id="rId8"/>
    <p:sldLayoutId id="2147491879" r:id="rId9"/>
    <p:sldLayoutId id="2147491880" r:id="rId10"/>
    <p:sldLayoutId id="2147491881" r:id="rId11"/>
    <p:sldLayoutId id="214749188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56B2958-1596-4D0E-ABDF-604A7A1D44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72" r:id="rId1"/>
    <p:sldLayoutId id="2147491883" r:id="rId2"/>
    <p:sldLayoutId id="2147491884" r:id="rId3"/>
    <p:sldLayoutId id="2147491885" r:id="rId4"/>
    <p:sldLayoutId id="2147491886" r:id="rId5"/>
    <p:sldLayoutId id="2147491887" r:id="rId6"/>
    <p:sldLayoutId id="2147491888" r:id="rId7"/>
    <p:sldLayoutId id="2147491889" r:id="rId8"/>
    <p:sldLayoutId id="2147491890" r:id="rId9"/>
    <p:sldLayoutId id="2147491891" r:id="rId10"/>
    <p:sldLayoutId id="2147491892" r:id="rId11"/>
    <p:sldLayoutId id="214749189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3A404D1-007C-478C-AA7F-F50DBA4B5F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73" r:id="rId1"/>
    <p:sldLayoutId id="2147491894" r:id="rId2"/>
    <p:sldLayoutId id="2147491895" r:id="rId3"/>
    <p:sldLayoutId id="2147491896" r:id="rId4"/>
    <p:sldLayoutId id="2147491897" r:id="rId5"/>
    <p:sldLayoutId id="2147491898" r:id="rId6"/>
    <p:sldLayoutId id="2147491899" r:id="rId7"/>
    <p:sldLayoutId id="2147491900" r:id="rId8"/>
    <p:sldLayoutId id="2147491901" r:id="rId9"/>
    <p:sldLayoutId id="2147491902" r:id="rId10"/>
    <p:sldLayoutId id="2147491903" r:id="rId11"/>
    <p:sldLayoutId id="214749190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46E17FD-44FA-464B-AB3C-3C5BCEB8D7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75" r:id="rId1"/>
    <p:sldLayoutId id="2147491917" r:id="rId2"/>
    <p:sldLayoutId id="2147491918" r:id="rId3"/>
    <p:sldLayoutId id="2147491919" r:id="rId4"/>
    <p:sldLayoutId id="2147491920" r:id="rId5"/>
    <p:sldLayoutId id="2147491921" r:id="rId6"/>
    <p:sldLayoutId id="2147491922" r:id="rId7"/>
    <p:sldLayoutId id="2147491923" r:id="rId8"/>
    <p:sldLayoutId id="2147491924" r:id="rId9"/>
    <p:sldLayoutId id="2147491925" r:id="rId10"/>
    <p:sldLayoutId id="2147491926" r:id="rId11"/>
    <p:sldLayoutId id="214749192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2E5CE94-274C-4E65-8EBB-A57ACB1D459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76" r:id="rId1"/>
    <p:sldLayoutId id="2147491928" r:id="rId2"/>
    <p:sldLayoutId id="2147491929" r:id="rId3"/>
    <p:sldLayoutId id="2147491930" r:id="rId4"/>
    <p:sldLayoutId id="2147491931" r:id="rId5"/>
    <p:sldLayoutId id="2147491932" r:id="rId6"/>
    <p:sldLayoutId id="2147491933" r:id="rId7"/>
    <p:sldLayoutId id="2147491934" r:id="rId8"/>
    <p:sldLayoutId id="2147491935" r:id="rId9"/>
    <p:sldLayoutId id="2147491936" r:id="rId10"/>
    <p:sldLayoutId id="2147491937" r:id="rId11"/>
    <p:sldLayoutId id="214749193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C528BCC-7637-4B7F-9696-66A24859A5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28" r:id="rId1"/>
    <p:sldLayoutId id="2147491763" r:id="rId2"/>
    <p:sldLayoutId id="2147491764" r:id="rId3"/>
    <p:sldLayoutId id="2147491765" r:id="rId4"/>
    <p:sldLayoutId id="2147491766" r:id="rId5"/>
    <p:sldLayoutId id="2147491767" r:id="rId6"/>
    <p:sldLayoutId id="2147491768" r:id="rId7"/>
    <p:sldLayoutId id="2147491769" r:id="rId8"/>
    <p:sldLayoutId id="2147491770" r:id="rId9"/>
    <p:sldLayoutId id="2147491771" r:id="rId10"/>
    <p:sldLayoutId id="2147491772" r:id="rId11"/>
    <p:sldLayoutId id="2147491773" r:id="rId12"/>
    <p:sldLayoutId id="2147491774" r:id="rId13"/>
    <p:sldLayoutId id="2147491775" r:id="rId14"/>
    <p:sldLayoutId id="2147491776" r:id="rId15"/>
    <p:sldLayoutId id="2147491777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15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88ABD1D-A4CC-41DA-B396-2EA1CB47A3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77" r:id="rId1"/>
    <p:sldLayoutId id="2147491939" r:id="rId2"/>
    <p:sldLayoutId id="2147491940" r:id="rId3"/>
    <p:sldLayoutId id="2147491941" r:id="rId4"/>
    <p:sldLayoutId id="2147491942" r:id="rId5"/>
    <p:sldLayoutId id="2147491943" r:id="rId6"/>
    <p:sldLayoutId id="2147491944" r:id="rId7"/>
    <p:sldLayoutId id="2147491945" r:id="rId8"/>
    <p:sldLayoutId id="2147491946" r:id="rId9"/>
    <p:sldLayoutId id="2147491947" r:id="rId10"/>
    <p:sldLayoutId id="2147491948" r:id="rId11"/>
    <p:sldLayoutId id="214749194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7265004-ED0B-4798-AF59-2DD13D5DDB9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78" r:id="rId1"/>
    <p:sldLayoutId id="2147491950" r:id="rId2"/>
    <p:sldLayoutId id="2147491951" r:id="rId3"/>
    <p:sldLayoutId id="2147491952" r:id="rId4"/>
    <p:sldLayoutId id="2147491953" r:id="rId5"/>
    <p:sldLayoutId id="2147491954" r:id="rId6"/>
    <p:sldLayoutId id="2147491955" r:id="rId7"/>
    <p:sldLayoutId id="2147491956" r:id="rId8"/>
    <p:sldLayoutId id="2147491957" r:id="rId9"/>
    <p:sldLayoutId id="2147491958" r:id="rId10"/>
    <p:sldLayoutId id="2147491959" r:id="rId11"/>
    <p:sldLayoutId id="214749196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356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9C67D13-DAA0-4EC5-8357-B1B0AC1AADF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79" r:id="rId1"/>
    <p:sldLayoutId id="2147491961" r:id="rId2"/>
    <p:sldLayoutId id="2147491962" r:id="rId3"/>
    <p:sldLayoutId id="2147491963" r:id="rId4"/>
    <p:sldLayoutId id="2147491964" r:id="rId5"/>
    <p:sldLayoutId id="2147491965" r:id="rId6"/>
    <p:sldLayoutId id="2147491966" r:id="rId7"/>
    <p:sldLayoutId id="2147491967" r:id="rId8"/>
    <p:sldLayoutId id="2147491968" r:id="rId9"/>
    <p:sldLayoutId id="2147491969" r:id="rId10"/>
    <p:sldLayoutId id="2147491970" r:id="rId11"/>
    <p:sldLayoutId id="214749197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45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45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BFF54DC-AE6B-4126-B572-CEA5CAA684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80" r:id="rId1"/>
    <p:sldLayoutId id="2147491972" r:id="rId2"/>
    <p:sldLayoutId id="2147491973" r:id="rId3"/>
    <p:sldLayoutId id="2147491974" r:id="rId4"/>
    <p:sldLayoutId id="2147491975" r:id="rId5"/>
    <p:sldLayoutId id="2147491976" r:id="rId6"/>
    <p:sldLayoutId id="2147491977" r:id="rId7"/>
    <p:sldLayoutId id="2147491978" r:id="rId8"/>
    <p:sldLayoutId id="2147491979" r:id="rId9"/>
    <p:sldLayoutId id="2147491980" r:id="rId10"/>
    <p:sldLayoutId id="214749198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560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561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E414D49-4C72-4462-AF31-37A44FB101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81" r:id="rId1"/>
    <p:sldLayoutId id="2147491982" r:id="rId2"/>
    <p:sldLayoutId id="2147491983" r:id="rId3"/>
    <p:sldLayoutId id="2147491984" r:id="rId4"/>
    <p:sldLayoutId id="2147491985" r:id="rId5"/>
    <p:sldLayoutId id="2147491986" r:id="rId6"/>
    <p:sldLayoutId id="2147491987" r:id="rId7"/>
    <p:sldLayoutId id="2147491988" r:id="rId8"/>
    <p:sldLayoutId id="2147491989" r:id="rId9"/>
    <p:sldLayoutId id="2147491990" r:id="rId10"/>
    <p:sldLayoutId id="214749199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66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66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66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B3CBE80-0B3F-4BD3-B4AE-97994A57550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82" r:id="rId1"/>
    <p:sldLayoutId id="2147491992" r:id="rId2"/>
    <p:sldLayoutId id="2147491993" r:id="rId3"/>
    <p:sldLayoutId id="2147491994" r:id="rId4"/>
    <p:sldLayoutId id="2147491995" r:id="rId5"/>
    <p:sldLayoutId id="2147491996" r:id="rId6"/>
    <p:sldLayoutId id="2147491997" r:id="rId7"/>
    <p:sldLayoutId id="2147491998" r:id="rId8"/>
    <p:sldLayoutId id="2147491999" r:id="rId9"/>
    <p:sldLayoutId id="2147492000" r:id="rId10"/>
    <p:sldLayoutId id="2147492001" r:id="rId11"/>
    <p:sldLayoutId id="2147492002" r:id="rId12"/>
    <p:sldLayoutId id="2147492003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7651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7652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7653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7654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7655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7656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76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76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731B9E9-F4F7-4B0B-9F46-2F623DE387B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83" r:id="rId1"/>
    <p:sldLayoutId id="2147492004" r:id="rId2"/>
    <p:sldLayoutId id="2147492005" r:id="rId3"/>
    <p:sldLayoutId id="2147492006" r:id="rId4"/>
    <p:sldLayoutId id="2147492007" r:id="rId5"/>
    <p:sldLayoutId id="2147492008" r:id="rId6"/>
    <p:sldLayoutId id="2147492009" r:id="rId7"/>
    <p:sldLayoutId id="2147492010" r:id="rId8"/>
    <p:sldLayoutId id="2147492011" r:id="rId9"/>
    <p:sldLayoutId id="2147492012" r:id="rId10"/>
    <p:sldLayoutId id="2147492013" r:id="rId11"/>
    <p:sldLayoutId id="2147492014" r:id="rId12"/>
    <p:sldLayoutId id="2147492015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86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86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CEC35B4-63C5-4164-B673-1B1192674C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84" r:id="rId1"/>
    <p:sldLayoutId id="2147492016" r:id="rId2"/>
    <p:sldLayoutId id="2147492017" r:id="rId3"/>
    <p:sldLayoutId id="2147492018" r:id="rId4"/>
    <p:sldLayoutId id="2147492019" r:id="rId5"/>
    <p:sldLayoutId id="2147492020" r:id="rId6"/>
    <p:sldLayoutId id="2147492021" r:id="rId7"/>
    <p:sldLayoutId id="2147492022" r:id="rId8"/>
    <p:sldLayoutId id="2147492023" r:id="rId9"/>
    <p:sldLayoutId id="2147492024" r:id="rId10"/>
    <p:sldLayoutId id="2147492025" r:id="rId11"/>
    <p:sldLayoutId id="214749202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F6023CB-ED38-4845-8B39-5349BB7352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29" r:id="rId1"/>
    <p:sldLayoutId id="2147491778" r:id="rId2"/>
    <p:sldLayoutId id="2147491779" r:id="rId3"/>
    <p:sldLayoutId id="2147491780" r:id="rId4"/>
    <p:sldLayoutId id="2147491781" r:id="rId5"/>
    <p:sldLayoutId id="2147491782" r:id="rId6"/>
    <p:sldLayoutId id="2147491783" r:id="rId7"/>
    <p:sldLayoutId id="2147491784" r:id="rId8"/>
    <p:sldLayoutId id="2147491785" r:id="rId9"/>
    <p:sldLayoutId id="2147491786" r:id="rId10"/>
    <p:sldLayoutId id="214749178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0B9A0BB-577C-4000-9635-D8586A9E82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30" r:id="rId1"/>
    <p:sldLayoutId id="2147491788" r:id="rId2"/>
    <p:sldLayoutId id="2147491789" r:id="rId3"/>
    <p:sldLayoutId id="2147491790" r:id="rId4"/>
    <p:sldLayoutId id="2147491791" r:id="rId5"/>
    <p:sldLayoutId id="2147491792" r:id="rId6"/>
    <p:sldLayoutId id="2147491793" r:id="rId7"/>
    <p:sldLayoutId id="2147491794" r:id="rId8"/>
    <p:sldLayoutId id="2147491795" r:id="rId9"/>
    <p:sldLayoutId id="2147491796" r:id="rId10"/>
    <p:sldLayoutId id="214749179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BCF73FE-7199-4947-B636-AE0D34DC65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31" r:id="rId1"/>
    <p:sldLayoutId id="2147491798" r:id="rId2"/>
    <p:sldLayoutId id="2147491799" r:id="rId3"/>
    <p:sldLayoutId id="2147491800" r:id="rId4"/>
    <p:sldLayoutId id="2147491801" r:id="rId5"/>
    <p:sldLayoutId id="2147491802" r:id="rId6"/>
    <p:sldLayoutId id="2147491803" r:id="rId7"/>
    <p:sldLayoutId id="2147491804" r:id="rId8"/>
    <p:sldLayoutId id="2147491805" r:id="rId9"/>
    <p:sldLayoutId id="2147491806" r:id="rId10"/>
    <p:sldLayoutId id="2147491807" r:id="rId11"/>
    <p:sldLayoutId id="214749180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FBC7351-CE92-47C8-BBD3-154BC60C51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32" r:id="rId1"/>
    <p:sldLayoutId id="2147491809" r:id="rId2"/>
    <p:sldLayoutId id="2147491810" r:id="rId3"/>
    <p:sldLayoutId id="2147491811" r:id="rId4"/>
    <p:sldLayoutId id="2147491812" r:id="rId5"/>
    <p:sldLayoutId id="2147491813" r:id="rId6"/>
    <p:sldLayoutId id="2147491814" r:id="rId7"/>
    <p:sldLayoutId id="2147491815" r:id="rId8"/>
    <p:sldLayoutId id="2147491816" r:id="rId9"/>
    <p:sldLayoutId id="2147491817" r:id="rId10"/>
    <p:sldLayoutId id="214749181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4C44452-6AF3-418E-BE2B-296BADAF60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33" r:id="rId1"/>
    <p:sldLayoutId id="2147491819" r:id="rId2"/>
    <p:sldLayoutId id="2147491820" r:id="rId3"/>
    <p:sldLayoutId id="2147491821" r:id="rId4"/>
    <p:sldLayoutId id="2147491822" r:id="rId5"/>
    <p:sldLayoutId id="2147491823" r:id="rId6"/>
    <p:sldLayoutId id="2147491824" r:id="rId7"/>
    <p:sldLayoutId id="2147491825" r:id="rId8"/>
    <p:sldLayoutId id="2147491826" r:id="rId9"/>
    <p:sldLayoutId id="2147491827" r:id="rId10"/>
    <p:sldLayoutId id="214749182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C7893B2-3611-402D-BA29-63BBD85CA9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34" r:id="rId1"/>
    <p:sldLayoutId id="2147491829" r:id="rId2"/>
    <p:sldLayoutId id="2147491830" r:id="rId3"/>
    <p:sldLayoutId id="2147491831" r:id="rId4"/>
    <p:sldLayoutId id="2147491832" r:id="rId5"/>
    <p:sldLayoutId id="2147491833" r:id="rId6"/>
    <p:sldLayoutId id="2147491834" r:id="rId7"/>
    <p:sldLayoutId id="2147491835" r:id="rId8"/>
    <p:sldLayoutId id="2147491836" r:id="rId9"/>
    <p:sldLayoutId id="2147491837" r:id="rId10"/>
    <p:sldLayoutId id="2147491838" r:id="rId11"/>
    <p:sldLayoutId id="214749183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04F7C8B-C283-48FB-852C-C434E0C6D4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035" r:id="rId1"/>
    <p:sldLayoutId id="2147491840" r:id="rId2"/>
    <p:sldLayoutId id="2147491841" r:id="rId3"/>
    <p:sldLayoutId id="2147491842" r:id="rId4"/>
    <p:sldLayoutId id="2147491843" r:id="rId5"/>
    <p:sldLayoutId id="2147491844" r:id="rId6"/>
    <p:sldLayoutId id="2147491845" r:id="rId7"/>
    <p:sldLayoutId id="2147491846" r:id="rId8"/>
    <p:sldLayoutId id="2147491847" r:id="rId9"/>
    <p:sldLayoutId id="2147491848" r:id="rId10"/>
    <p:sldLayoutId id="214749184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8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7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7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ext Box 6"/>
          <p:cNvSpPr txBox="1">
            <a:spLocks noChangeArrowheads="1"/>
          </p:cNvSpPr>
          <p:nvPr/>
        </p:nvSpPr>
        <p:spPr bwMode="auto">
          <a:xfrm>
            <a:off x="449263" y="1052513"/>
            <a:ext cx="810101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第十四课 选择（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3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3200" b="1" smtClean="0">
                <a:solidFill>
                  <a:schemeClr val="tx1"/>
                </a:solidFill>
              </a:rPr>
              <a:t>◇ 用“凭”完成句子：</a:t>
            </a:r>
            <a:endParaRPr lang="zh-CN" altLang="en-US" sz="3200" smtClean="0">
              <a:solidFill>
                <a:schemeClr val="tx1"/>
              </a:solidFill>
            </a:endParaRPr>
          </a:p>
        </p:txBody>
      </p:sp>
      <p:sp>
        <p:nvSpPr>
          <p:cNvPr id="102403" name="内容占位符 2"/>
          <p:cNvSpPr>
            <a:spLocks noGrp="1"/>
          </p:cNvSpPr>
          <p:nvPr>
            <p:ph idx="1"/>
          </p:nvPr>
        </p:nvSpPr>
        <p:spPr>
          <a:xfrm>
            <a:off x="107950" y="1782763"/>
            <a:ext cx="8964613" cy="4525962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zh-CN" b="1" smtClean="0"/>
              <a:t>1.</a:t>
            </a:r>
            <a:r>
              <a:rPr lang="zh-CN" altLang="en-US" b="1" smtClean="0"/>
              <a:t> 在中国，大学生</a:t>
            </a:r>
            <a:r>
              <a:rPr lang="en-US" altLang="zh-CN" b="1" smtClean="0"/>
              <a:t>___________</a:t>
            </a:r>
            <a:r>
              <a:rPr lang="zh-CN" altLang="en-US" b="1" smtClean="0"/>
              <a:t>买火车票可以打折。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b="1" smtClean="0"/>
              <a:t>2. </a:t>
            </a:r>
            <a:r>
              <a:rPr lang="zh-CN" altLang="en-US" b="1" smtClean="0"/>
              <a:t>他没有靠关系，</a:t>
            </a:r>
            <a:r>
              <a:rPr lang="en-US" altLang="zh-CN" b="1" smtClean="0"/>
              <a:t>____________</a:t>
            </a:r>
            <a:r>
              <a:rPr lang="zh-CN" altLang="en-US" b="1" smtClean="0"/>
              <a:t>进入了那家有名的大公司。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b="1" smtClean="0"/>
              <a:t>3.</a:t>
            </a:r>
            <a:r>
              <a:rPr lang="zh-CN" altLang="en-US" b="1" smtClean="0"/>
              <a:t>你放心吧，他的技术很好，</a:t>
            </a:r>
            <a:r>
              <a:rPr lang="en-US" altLang="zh-CN" b="1" smtClean="0"/>
              <a:t>______________</a:t>
            </a:r>
            <a:r>
              <a:rPr lang="zh-CN" altLang="en-US" b="1" smtClean="0"/>
              <a:t>，肯定能为你修好这台电视。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b="1" smtClean="0"/>
              <a:t>4.</a:t>
            </a:r>
            <a:r>
              <a:rPr lang="zh-CN" altLang="en-US" b="1" smtClean="0"/>
              <a:t>我们的力量还不够，只</a:t>
            </a:r>
            <a:r>
              <a:rPr lang="en-US" altLang="zh-CN" b="1" smtClean="0"/>
              <a:t>________________</a:t>
            </a:r>
            <a:r>
              <a:rPr lang="zh-CN" altLang="en-US" b="1" smtClean="0"/>
              <a:t>，完成不了这个任</a:t>
            </a:r>
            <a:r>
              <a:rPr lang="en-US" altLang="zh-CN" b="1" smtClean="0"/>
              <a:t> </a:t>
            </a:r>
            <a:r>
              <a:rPr lang="zh-CN" altLang="en-US" b="1" smtClean="0"/>
              <a:t>务。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zh-CN" altLang="en-US" b="1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b="1" smtClean="0"/>
              <a:t> </a:t>
            </a:r>
            <a:endParaRPr lang="zh-CN" altLang="en-US" b="1" smtClean="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929063" y="1773238"/>
            <a:ext cx="22145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凭</a:t>
            </a:r>
            <a:r>
              <a:rPr lang="zh-CN" altLang="en-US" sz="2800" b="1"/>
              <a:t>学生证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779838" y="2833688"/>
            <a:ext cx="23574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凭</a:t>
            </a:r>
            <a:r>
              <a:rPr lang="zh-CN" altLang="en-US" sz="2800" b="1"/>
              <a:t>自己的能力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95288" y="4437063"/>
            <a:ext cx="2714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凭</a:t>
            </a:r>
            <a:r>
              <a:rPr lang="zh-CN" altLang="en-US" sz="2800" b="1"/>
              <a:t>他的技术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095875" y="4994275"/>
            <a:ext cx="25717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凭</a:t>
            </a:r>
            <a:r>
              <a:rPr lang="zh-CN" altLang="en-US" sz="2800" b="1"/>
              <a:t>我们的力量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7000875" cy="1163637"/>
          </a:xfrm>
        </p:spPr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语法   在</a:t>
            </a:r>
            <a:r>
              <a:rPr lang="en-US" altLang="zh-CN" sz="4000" b="1" smtClean="0">
                <a:solidFill>
                  <a:schemeClr val="tx1"/>
                </a:solidFill>
                <a:latin typeface="Arial" charset="0"/>
              </a:rPr>
              <a:t>……</a:t>
            </a:r>
            <a:r>
              <a:rPr lang="zh-CN" altLang="en-US" sz="4000" b="1" smtClean="0">
                <a:solidFill>
                  <a:schemeClr val="tx1"/>
                </a:solidFill>
              </a:rPr>
              <a:t>（之）下</a:t>
            </a:r>
            <a:endParaRPr lang="en-US" altLang="zh-CN" sz="4000" b="1" smtClean="0">
              <a:solidFill>
                <a:schemeClr val="tx1"/>
              </a:solidFill>
            </a:endParaRPr>
          </a:p>
        </p:txBody>
      </p:sp>
      <p:sp>
        <p:nvSpPr>
          <p:cNvPr id="1178627" name="Text Box 3"/>
          <p:cNvSpPr txBox="1">
            <a:spLocks noChangeArrowheads="1"/>
          </p:cNvSpPr>
          <p:nvPr/>
        </p:nvSpPr>
        <p:spPr bwMode="auto">
          <a:xfrm>
            <a:off x="34925" y="1557338"/>
            <a:ext cx="910907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李强的腿受了伤，他</a:t>
            </a: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在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这种情况</a:t>
            </a: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下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只能躺在床上休息。</a:t>
            </a:r>
            <a:endParaRPr lang="en-US" altLang="zh-CN" sz="28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在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自己的努力</a:t>
            </a: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下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，她终于找到了好工作。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在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新厂长的领导</a:t>
            </a: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下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，产品的质量终于有了很大的提高。</a:t>
            </a:r>
          </a:p>
        </p:txBody>
      </p:sp>
      <p:sp>
        <p:nvSpPr>
          <p:cNvPr id="1178628" name="Text Box 4"/>
          <p:cNvSpPr txBox="1">
            <a:spLocks noChangeArrowheads="1"/>
          </p:cNvSpPr>
          <p:nvPr/>
        </p:nvSpPr>
        <p:spPr bwMode="auto">
          <a:xfrm>
            <a:off x="541338" y="5143500"/>
            <a:ext cx="5975350" cy="588963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在</a:t>
            </a:r>
            <a:r>
              <a:rPr lang="en-US" altLang="zh-CN" sz="3200">
                <a:solidFill>
                  <a:srgbClr val="000000"/>
                </a:solidFill>
                <a:ea typeface="楷体_GB2312" pitchFamily="49" charset="-122"/>
              </a:rPr>
              <a:t>+</a:t>
            </a:r>
            <a:r>
              <a:rPr lang="zh-CN" altLang="en-US" sz="320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这种</a:t>
            </a:r>
            <a:r>
              <a:rPr lang="en-US" altLang="zh-CN" sz="3200">
                <a:solidFill>
                  <a:srgbClr val="000000"/>
                </a:solidFill>
                <a:ea typeface="楷体_GB2312" pitchFamily="49" charset="-122"/>
              </a:rPr>
              <a:t>+</a:t>
            </a: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名词</a:t>
            </a:r>
            <a:r>
              <a:rPr lang="en-US" altLang="zh-CN" sz="3200">
                <a:solidFill>
                  <a:srgbClr val="000000"/>
                </a:solidFill>
                <a:ea typeface="楷体_GB2312" pitchFamily="49" charset="-122"/>
              </a:rPr>
              <a:t>/</a:t>
            </a: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动词</a:t>
            </a:r>
            <a:r>
              <a:rPr lang="en-US" altLang="zh-CN" sz="3200">
                <a:solidFill>
                  <a:srgbClr val="000000"/>
                </a:solidFill>
                <a:ea typeface="楷体_GB2312" pitchFamily="49" charset="-122"/>
              </a:rPr>
              <a:t>+[</a:t>
            </a: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之</a:t>
            </a:r>
            <a:r>
              <a:rPr lang="en-US" altLang="zh-CN" sz="3200">
                <a:solidFill>
                  <a:srgbClr val="000000"/>
                </a:solidFill>
                <a:ea typeface="楷体_GB2312" pitchFamily="49" charset="-122"/>
              </a:rPr>
              <a:t>]</a:t>
            </a: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下</a:t>
            </a:r>
            <a:endParaRPr lang="en-US" altLang="zh-CN" sz="320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39750" y="5935663"/>
            <a:ext cx="5976938" cy="588962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在</a:t>
            </a:r>
            <a:r>
              <a:rPr lang="en-US" altLang="zh-CN" sz="3200">
                <a:solidFill>
                  <a:srgbClr val="000000"/>
                </a:solidFill>
                <a:ea typeface="楷体_GB2312" pitchFamily="49" charset="-122"/>
              </a:rPr>
              <a:t>+</a:t>
            </a:r>
            <a:r>
              <a:rPr lang="en-US" altLang="zh-CN" sz="320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r>
              <a:rPr lang="zh-CN" altLang="en-US" sz="320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的</a:t>
            </a:r>
            <a:r>
              <a:rPr lang="en-US" altLang="zh-CN" sz="3200">
                <a:solidFill>
                  <a:srgbClr val="000000"/>
                </a:solidFill>
                <a:ea typeface="楷体_GB2312" pitchFamily="49" charset="-122"/>
              </a:rPr>
              <a:t>+</a:t>
            </a: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名词</a:t>
            </a:r>
            <a:r>
              <a:rPr lang="en-US" altLang="zh-CN" sz="3200">
                <a:solidFill>
                  <a:srgbClr val="000000"/>
                </a:solidFill>
                <a:ea typeface="楷体_GB2312" pitchFamily="49" charset="-122"/>
              </a:rPr>
              <a:t>/</a:t>
            </a: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动词</a:t>
            </a:r>
            <a:r>
              <a:rPr lang="en-US" altLang="zh-CN" sz="3200">
                <a:solidFill>
                  <a:srgbClr val="000000"/>
                </a:solidFill>
                <a:ea typeface="楷体_GB2312" pitchFamily="49" charset="-122"/>
              </a:rPr>
              <a:t>+[</a:t>
            </a: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之</a:t>
            </a:r>
            <a:r>
              <a:rPr lang="en-US" altLang="zh-CN" sz="3200">
                <a:solidFill>
                  <a:srgbClr val="000000"/>
                </a:solidFill>
                <a:ea typeface="楷体_GB2312" pitchFamily="49" charset="-122"/>
              </a:rPr>
              <a:t>]</a:t>
            </a: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下</a:t>
            </a:r>
            <a:endParaRPr lang="en-US" altLang="zh-CN" sz="320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68313" y="4435475"/>
            <a:ext cx="31686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3200" b="1"/>
              <a:t>常见结构：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276600" y="3644900"/>
            <a:ext cx="5688013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ea typeface="楷体_GB2312" pitchFamily="49" charset="-122"/>
              </a:rPr>
              <a:t>比如：情况、条件、环境、压力</a:t>
            </a:r>
            <a:r>
              <a:rPr lang="en-US" altLang="zh-CN" sz="2800" b="1">
                <a:solidFill>
                  <a:srgbClr val="0000FF"/>
                </a:solidFill>
                <a:ea typeface="楷体_GB2312" pitchFamily="49" charset="-122"/>
              </a:rPr>
              <a:t>/</a:t>
            </a:r>
            <a:r>
              <a:rPr lang="zh-CN" altLang="en-US" sz="2800" b="1">
                <a:solidFill>
                  <a:srgbClr val="0000FF"/>
                </a:solidFill>
                <a:ea typeface="楷体_GB2312" pitchFamily="49" charset="-122"/>
              </a:rPr>
              <a:t>帮助、劝说、安慰、提醒、照顾、保护、努力、治疗</a:t>
            </a:r>
            <a:r>
              <a:rPr lang="en-US" altLang="zh-CN" sz="2800" b="1">
                <a:solidFill>
                  <a:srgbClr val="0000FF"/>
                </a:solidFill>
                <a:ea typeface="楷体_GB2312" pitchFamily="49" charset="-122"/>
              </a:rPr>
              <a:t>……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>
                <a:solidFill>
                  <a:schemeClr val="tx1"/>
                </a:solidFill>
              </a:rPr>
              <a:t>◇ 用“在</a:t>
            </a:r>
            <a:r>
              <a:rPr lang="en-US" altLang="zh-CN" b="1" smtClean="0">
                <a:solidFill>
                  <a:schemeClr val="tx1"/>
                </a:solidFill>
              </a:rPr>
              <a:t>… …</a:t>
            </a:r>
            <a:r>
              <a:rPr lang="zh-CN" altLang="en-US" b="1" smtClean="0">
                <a:solidFill>
                  <a:schemeClr val="tx1"/>
                </a:solidFill>
              </a:rPr>
              <a:t>下”完成对话：</a:t>
            </a:r>
            <a:endParaRPr lang="zh-CN" altLang="en-US" smtClean="0">
              <a:solidFill>
                <a:schemeClr val="tx1"/>
              </a:solidFill>
            </a:endParaRPr>
          </a:p>
        </p:txBody>
      </p:sp>
      <p:sp>
        <p:nvSpPr>
          <p:cNvPr id="104451" name="内容占位符 2"/>
          <p:cNvSpPr>
            <a:spLocks noGrp="1"/>
          </p:cNvSpPr>
          <p:nvPr>
            <p:ph idx="1"/>
          </p:nvPr>
        </p:nvSpPr>
        <p:spPr>
          <a:xfrm>
            <a:off x="215900" y="1341438"/>
            <a:ext cx="8928100" cy="5243512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zh-CN" sz="2700" b="1" smtClean="0"/>
              <a:t>1</a:t>
            </a:r>
            <a:r>
              <a:rPr lang="zh-CN" altLang="en-US" sz="2700" b="1" smtClean="0"/>
              <a:t>．</a:t>
            </a:r>
            <a:r>
              <a:rPr lang="en-US" altLang="zh-CN" sz="2700" b="1" smtClean="0"/>
              <a:t>A</a:t>
            </a:r>
            <a:r>
              <a:rPr lang="zh-CN" altLang="en-US" sz="2700" b="1" smtClean="0"/>
              <a:t>：他们的条件真是太苦了。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zh-CN" altLang="en-US" sz="2700" b="1" smtClean="0"/>
              <a:t>      </a:t>
            </a:r>
            <a:r>
              <a:rPr lang="en-US" altLang="zh-CN" sz="2700" b="1" smtClean="0"/>
              <a:t>B</a:t>
            </a:r>
            <a:r>
              <a:rPr lang="zh-CN" altLang="en-US" sz="2700" b="1" smtClean="0"/>
              <a:t>：</a:t>
            </a:r>
            <a:r>
              <a:rPr lang="en-US" altLang="zh-CN" sz="2700" b="1" smtClean="0"/>
              <a:t>________________</a:t>
            </a:r>
            <a:r>
              <a:rPr lang="zh-CN" altLang="en-US" sz="2700" b="1" smtClean="0"/>
              <a:t>，他们仍然坚持学习，真是太了不起了。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z="2700" b="1" smtClean="0"/>
              <a:t>2</a:t>
            </a:r>
            <a:r>
              <a:rPr lang="zh-CN" altLang="en-US" sz="2700" b="1" smtClean="0"/>
              <a:t>．</a:t>
            </a:r>
            <a:r>
              <a:rPr lang="en-US" altLang="zh-CN" sz="2700" b="1" smtClean="0"/>
              <a:t>A</a:t>
            </a:r>
            <a:r>
              <a:rPr lang="zh-CN" altLang="en-US" sz="2700" b="1" smtClean="0"/>
              <a:t>：明天是阿里的生日晚会，这是他在中国的最后一个生日。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zh-CN" altLang="en-US" sz="2700" b="1" smtClean="0"/>
              <a:t>      </a:t>
            </a:r>
            <a:r>
              <a:rPr lang="en-US" altLang="zh-CN" sz="2700" b="1" smtClean="0"/>
              <a:t>B</a:t>
            </a:r>
            <a:r>
              <a:rPr lang="zh-CN" altLang="en-US" sz="2700" b="1" smtClean="0"/>
              <a:t>：</a:t>
            </a:r>
            <a:r>
              <a:rPr lang="en-US" altLang="zh-CN" sz="2700" b="1" smtClean="0"/>
              <a:t>_________</a:t>
            </a:r>
            <a:r>
              <a:rPr lang="zh-CN" altLang="en-US" sz="2700" b="1" smtClean="0"/>
              <a:t>，明天的晚会，我们一定要参加。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z="2700" b="1" smtClean="0"/>
              <a:t>3</a:t>
            </a:r>
            <a:r>
              <a:rPr lang="zh-CN" altLang="en-US" sz="2700" b="1" smtClean="0"/>
              <a:t>．</a:t>
            </a:r>
            <a:r>
              <a:rPr lang="en-US" altLang="zh-CN" sz="2700" b="1" smtClean="0"/>
              <a:t>A</a:t>
            </a:r>
            <a:r>
              <a:rPr lang="zh-CN" altLang="en-US" sz="2700" b="1" smtClean="0"/>
              <a:t>：安娜学得怎么样？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zh-CN" altLang="en-US" sz="2700" b="1" smtClean="0"/>
              <a:t>      </a:t>
            </a:r>
            <a:r>
              <a:rPr lang="en-US" altLang="zh-CN" sz="2700" b="1" smtClean="0"/>
              <a:t>B</a:t>
            </a:r>
            <a:r>
              <a:rPr lang="zh-CN" altLang="en-US" sz="2700" b="1" smtClean="0"/>
              <a:t>：</a:t>
            </a:r>
            <a:r>
              <a:rPr lang="en-US" altLang="zh-CN" sz="2700" b="1" smtClean="0"/>
              <a:t>____________________</a:t>
            </a:r>
            <a:r>
              <a:rPr lang="zh-CN" altLang="en-US" sz="2700" b="1" smtClean="0"/>
              <a:t>，安娜进步得很快。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z="2700" b="1" smtClean="0"/>
              <a:t>4</a:t>
            </a:r>
            <a:r>
              <a:rPr lang="zh-CN" altLang="en-US" sz="2700" b="1" smtClean="0"/>
              <a:t>．</a:t>
            </a:r>
            <a:r>
              <a:rPr lang="en-US" altLang="zh-CN" sz="2700" b="1" smtClean="0"/>
              <a:t>A</a:t>
            </a:r>
            <a:r>
              <a:rPr lang="zh-CN" altLang="en-US" sz="2700" b="1" smtClean="0"/>
              <a:t>：听说这个总统很有能力，是吗？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zh-CN" altLang="en-US" sz="2700" b="1" smtClean="0"/>
              <a:t>      </a:t>
            </a:r>
            <a:r>
              <a:rPr lang="en-US" altLang="zh-CN" sz="2700" b="1" smtClean="0"/>
              <a:t>B</a:t>
            </a:r>
            <a:r>
              <a:rPr lang="zh-CN" altLang="en-US" sz="2700" b="1" smtClean="0"/>
              <a:t>：没错，</a:t>
            </a:r>
            <a:r>
              <a:rPr lang="en-US" altLang="zh-CN" sz="2700" b="1" smtClean="0"/>
              <a:t>________________</a:t>
            </a:r>
            <a:r>
              <a:rPr lang="zh-CN" altLang="en-US" sz="2700" b="1" smtClean="0"/>
              <a:t>，那个国家变得越来越富强。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zh-CN" sz="2700" b="1" smtClean="0"/>
          </a:p>
          <a:p>
            <a:pPr marL="0" indent="0" eaLnBrk="1" hangingPunct="1">
              <a:buFont typeface="Wingdings" pitchFamily="2" charset="2"/>
              <a:buNone/>
            </a:pPr>
            <a:endParaRPr lang="zh-CN" altLang="en-US" sz="2700" b="1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z="2700" b="1" smtClean="0"/>
              <a:t> </a:t>
            </a:r>
            <a:endParaRPr lang="zh-CN" altLang="en-US" sz="2700" b="1" smtClean="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476375" y="1844675"/>
            <a:ext cx="33575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在</a:t>
            </a:r>
            <a:r>
              <a:rPr lang="zh-CN" altLang="en-US" sz="2800" b="1"/>
              <a:t>这样的条件</a:t>
            </a:r>
            <a:r>
              <a:rPr lang="zh-CN" altLang="en-US" sz="2800" b="1">
                <a:solidFill>
                  <a:srgbClr val="FF0000"/>
                </a:solidFill>
              </a:rPr>
              <a:t>下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403350" y="3573463"/>
            <a:ext cx="25717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在</a:t>
            </a:r>
            <a:r>
              <a:rPr lang="zh-CN" altLang="en-US" sz="2800" b="1"/>
              <a:t>这种情况</a:t>
            </a:r>
            <a:r>
              <a:rPr lang="zh-CN" altLang="en-US" sz="2800" b="1">
                <a:solidFill>
                  <a:srgbClr val="FF0000"/>
                </a:solidFill>
              </a:rPr>
              <a:t>下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336675" y="4508500"/>
            <a:ext cx="5395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在</a:t>
            </a:r>
            <a:r>
              <a:rPr lang="zh-CN" altLang="en-US" sz="2400" b="1"/>
              <a:t>大家的帮助</a:t>
            </a:r>
            <a:r>
              <a:rPr lang="zh-CN" altLang="en-US" sz="2400" b="1">
                <a:solidFill>
                  <a:srgbClr val="FF0000"/>
                </a:solidFill>
              </a:rPr>
              <a:t>下</a:t>
            </a:r>
            <a:r>
              <a:rPr lang="en-US" altLang="zh-CN" sz="2400" b="1"/>
              <a:t>//</a:t>
            </a:r>
            <a:r>
              <a:rPr lang="zh-CN" altLang="en-US" sz="2400" b="1">
                <a:solidFill>
                  <a:srgbClr val="FF0000"/>
                </a:solidFill>
              </a:rPr>
              <a:t>在</a:t>
            </a:r>
            <a:r>
              <a:rPr lang="zh-CN" altLang="en-US" sz="2400" b="1"/>
              <a:t>自己的努力</a:t>
            </a:r>
            <a:r>
              <a:rPr lang="zh-CN" altLang="en-US" sz="2400" b="1">
                <a:solidFill>
                  <a:srgbClr val="FF0000"/>
                </a:solidFill>
              </a:rPr>
              <a:t>下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11425" y="5557838"/>
            <a:ext cx="29289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在</a:t>
            </a:r>
            <a:r>
              <a:rPr lang="zh-CN" altLang="en-US" sz="2800" b="1"/>
              <a:t>他的领导</a:t>
            </a:r>
            <a:r>
              <a:rPr lang="zh-CN" altLang="en-US" sz="2800" b="1">
                <a:solidFill>
                  <a:srgbClr val="FF0000"/>
                </a:solidFill>
              </a:rPr>
              <a:t>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>
                <a:solidFill>
                  <a:schemeClr val="tx1"/>
                </a:solidFill>
              </a:rPr>
              <a:t>课文第</a:t>
            </a:r>
            <a:r>
              <a:rPr lang="en-US" altLang="zh-CN" b="1" smtClean="0">
                <a:solidFill>
                  <a:schemeClr val="tx1"/>
                </a:solidFill>
              </a:rPr>
              <a:t>10</a:t>
            </a:r>
            <a:r>
              <a:rPr lang="zh-CN" altLang="en-US" b="1" smtClean="0">
                <a:solidFill>
                  <a:schemeClr val="tx1"/>
                </a:solidFill>
              </a:rPr>
              <a:t>段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1628775"/>
            <a:ext cx="8820150" cy="4114800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CN" altLang="en-US" b="1" dirty="0" smtClean="0"/>
              <a:t>王娜的父母有哪两方面的担心？</a:t>
            </a:r>
            <a:endParaRPr lang="en-US" altLang="zh-CN" b="1" dirty="0" smtClean="0"/>
          </a:p>
          <a:p>
            <a:pPr eaLnBrk="1" hangingPunct="1">
              <a:defRPr/>
            </a:pPr>
            <a:endParaRPr lang="en-US" altLang="zh-CN" dirty="0" smtClean="0"/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>
                <a:solidFill>
                  <a:srgbClr val="0000FF"/>
                </a:solidFill>
              </a:rPr>
              <a:t>一方面   经济压力   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>
                <a:solidFill>
                  <a:srgbClr val="0000FF"/>
                </a:solidFill>
              </a:rPr>
              <a:t>另一方面  门不当户不对   观念上的差异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pPr marL="457200" lvl="1" indent="0" eaLnBrk="1" hangingPunct="1">
              <a:buFont typeface="Wingdings" pitchFamily="2" charset="2"/>
              <a:buNone/>
              <a:defRPr/>
            </a:pPr>
            <a:r>
              <a:rPr lang="zh-CN" altLang="en-US" sz="3200" b="1" dirty="0" smtClean="0">
                <a:solidFill>
                  <a:srgbClr val="0000FF"/>
                </a:solidFill>
              </a:rPr>
              <a:t>相似，相近，才，共同语言，不然的话，矛盾       </a:t>
            </a:r>
            <a:endParaRPr lang="en-US" altLang="zh-CN" sz="3200" b="1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标题 1"/>
          <p:cNvSpPr>
            <a:spLocks noGrp="1"/>
          </p:cNvSpPr>
          <p:nvPr>
            <p:ph type="title"/>
          </p:nvPr>
        </p:nvSpPr>
        <p:spPr>
          <a:xfrm>
            <a:off x="179388" y="260350"/>
            <a:ext cx="8748712" cy="576263"/>
          </a:xfrm>
        </p:spPr>
        <p:txBody>
          <a:bodyPr/>
          <a:lstStyle/>
          <a:p>
            <a:pPr marL="457200" indent="-457200" eaLnBrk="1" hangingPunct="1">
              <a:buFont typeface="Wingdings" pitchFamily="2" charset="2"/>
              <a:buChar char="Ø"/>
            </a:pPr>
            <a:r>
              <a:rPr lang="zh-CN" altLang="en-US" sz="2800" b="1" smtClean="0">
                <a:solidFill>
                  <a:schemeClr val="tx1"/>
                </a:solidFill>
              </a:rPr>
              <a:t>举例说明“门不当户不对”会产生什么样的矛盾？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323850" y="1136650"/>
          <a:ext cx="8569325" cy="567690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592401"/>
                <a:gridCol w="2664412"/>
                <a:gridCol w="3312512"/>
              </a:tblGrid>
              <a:tr h="720082">
                <a:tc>
                  <a:txBody>
                    <a:bodyPr/>
                    <a:lstStyle/>
                    <a:p>
                      <a:endParaRPr lang="zh-CN" altLang="en-US" sz="2600" dirty="0">
                        <a:latin typeface="+mj-ea"/>
                        <a:ea typeface="+mj-ea"/>
                      </a:endParaRP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en-US" altLang="zh-CN" sz="3200" dirty="0" smtClean="0">
                          <a:latin typeface="+mj-ea"/>
                          <a:ea typeface="+mj-ea"/>
                        </a:rPr>
                        <a:t>A</a:t>
                      </a:r>
                      <a:endParaRPr lang="zh-CN" altLang="en-US" sz="3200" dirty="0">
                        <a:latin typeface="+mj-ea"/>
                        <a:ea typeface="+mj-ea"/>
                      </a:endParaRP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en-US" altLang="zh-CN" sz="3200" dirty="0" smtClean="0">
                          <a:latin typeface="+mj-ea"/>
                          <a:ea typeface="+mj-ea"/>
                        </a:rPr>
                        <a:t>B</a:t>
                      </a:r>
                      <a:endParaRPr lang="zh-CN" altLang="en-US" sz="3200" dirty="0">
                        <a:latin typeface="+mj-ea"/>
                        <a:ea typeface="+mj-ea"/>
                      </a:endParaRPr>
                    </a:p>
                  </a:txBody>
                  <a:tcPr marL="91444" marR="91444"/>
                </a:tc>
              </a:tr>
              <a:tr h="883922">
                <a:tc>
                  <a:txBody>
                    <a:bodyPr/>
                    <a:lstStyle/>
                    <a:p>
                      <a:r>
                        <a:rPr lang="zh-CN" altLang="en-US" sz="2600" b="1" dirty="0" smtClean="0">
                          <a:latin typeface="+mj-ea"/>
                          <a:ea typeface="+mj-ea"/>
                        </a:rPr>
                        <a:t>家庭和父母哪个是重要的？</a:t>
                      </a:r>
                      <a:endParaRPr lang="zh-CN" altLang="en-US" sz="2600" b="1" dirty="0">
                        <a:latin typeface="+mj-ea"/>
                        <a:ea typeface="+mj-ea"/>
                      </a:endParaRP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44" marR="91444"/>
                </a:tc>
              </a:tr>
              <a:tr h="811529">
                <a:tc>
                  <a:txBody>
                    <a:bodyPr/>
                    <a:lstStyle/>
                    <a:p>
                      <a:r>
                        <a:rPr lang="zh-CN" altLang="en-US" sz="2600" b="1" dirty="0" smtClean="0">
                          <a:latin typeface="+mj-ea"/>
                          <a:ea typeface="+mj-ea"/>
                        </a:rPr>
                        <a:t>父母不对怎么办？</a:t>
                      </a:r>
                      <a:endParaRPr lang="zh-CN" altLang="en-US" sz="2600" b="1" dirty="0">
                        <a:latin typeface="+mj-ea"/>
                        <a:ea typeface="+mj-ea"/>
                      </a:endParaRP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44" marR="91444"/>
                </a:tc>
              </a:tr>
              <a:tr h="1188723">
                <a:tc>
                  <a:txBody>
                    <a:bodyPr/>
                    <a:lstStyle/>
                    <a:p>
                      <a:r>
                        <a:rPr lang="zh-CN" altLang="en-US" sz="2600" b="1" dirty="0" smtClean="0">
                          <a:latin typeface="+mj-ea"/>
                          <a:ea typeface="+mj-ea"/>
                        </a:rPr>
                        <a:t>生儿还是生女？</a:t>
                      </a:r>
                      <a:endParaRPr lang="zh-CN" altLang="en-US" sz="2600" b="1" dirty="0">
                        <a:latin typeface="+mj-ea"/>
                        <a:ea typeface="+mj-ea"/>
                      </a:endParaRP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US" altLang="zh-CN" sz="1800" dirty="0" smtClean="0"/>
                    </a:p>
                    <a:p>
                      <a:endParaRPr lang="en-US" altLang="zh-CN" sz="1800" dirty="0" smtClean="0"/>
                    </a:p>
                    <a:p>
                      <a:endParaRPr lang="en-US" altLang="zh-CN" sz="1800" dirty="0" smtClean="0"/>
                    </a:p>
                    <a:p>
                      <a:endParaRPr lang="en-US" altLang="zh-CN" sz="1800" dirty="0" smtClean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44" marR="91444"/>
                </a:tc>
              </a:tr>
              <a:tr h="1188723">
                <a:tc>
                  <a:txBody>
                    <a:bodyPr/>
                    <a:lstStyle/>
                    <a:p>
                      <a:r>
                        <a:rPr lang="zh-CN" altLang="en-US" sz="2600" b="1" dirty="0" smtClean="0">
                          <a:latin typeface="+mj-ea"/>
                          <a:ea typeface="+mj-ea"/>
                        </a:rPr>
                        <a:t>为什么养孩子？</a:t>
                      </a:r>
                      <a:endParaRPr lang="zh-CN" altLang="en-US" sz="2600" b="1" dirty="0">
                        <a:latin typeface="+mj-ea"/>
                        <a:ea typeface="+mj-ea"/>
                      </a:endParaRP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US" altLang="zh-CN" sz="1800" dirty="0" smtClean="0"/>
                    </a:p>
                    <a:p>
                      <a:endParaRPr lang="en-US" altLang="zh-CN" sz="1800" dirty="0" smtClean="0"/>
                    </a:p>
                    <a:p>
                      <a:endParaRPr lang="en-US" altLang="zh-CN" sz="1800" dirty="0" smtClean="0"/>
                    </a:p>
                    <a:p>
                      <a:endParaRPr lang="zh-CN" altLang="en-US" sz="18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44" marR="91444"/>
                </a:tc>
              </a:tr>
              <a:tr h="883922">
                <a:tc>
                  <a:txBody>
                    <a:bodyPr/>
                    <a:lstStyle/>
                    <a:p>
                      <a:r>
                        <a:rPr lang="zh-CN" altLang="en-US" sz="2600" b="1" dirty="0" smtClean="0">
                          <a:latin typeface="+mj-ea"/>
                          <a:ea typeface="+mj-ea"/>
                        </a:rPr>
                        <a:t>有没有义务帮助其他的兄弟姐妹？</a:t>
                      </a:r>
                      <a:endParaRPr lang="zh-CN" altLang="en-US" sz="2600" b="1" dirty="0">
                        <a:latin typeface="+mj-ea"/>
                        <a:ea typeface="+mj-ea"/>
                      </a:endParaRP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44" marR="91444"/>
                </a:tc>
              </a:tr>
            </a:tbl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987675" y="1941513"/>
            <a:ext cx="21605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>
                <a:latin typeface="华文新魏" pitchFamily="2" charset="-122"/>
                <a:ea typeface="华文新魏" pitchFamily="2" charset="-122"/>
              </a:rPr>
              <a:t>小家庭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651500" y="1963738"/>
            <a:ext cx="21605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>
                <a:latin typeface="华文新魏" pitchFamily="2" charset="-122"/>
                <a:ea typeface="华文新魏" pitchFamily="2" charset="-122"/>
              </a:rPr>
              <a:t>父母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987675" y="2733675"/>
            <a:ext cx="21605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>
                <a:latin typeface="华文新魏" pitchFamily="2" charset="-122"/>
                <a:ea typeface="华文新魏" pitchFamily="2" charset="-122"/>
              </a:rPr>
              <a:t>指出来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580063" y="2619375"/>
            <a:ext cx="334486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在</a:t>
            </a:r>
            <a:r>
              <a:rPr lang="en-US" altLang="zh-CN" sz="280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……</a:t>
            </a:r>
            <a:r>
              <a:rPr lang="zh-CN" altLang="en-US" sz="280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下</a:t>
            </a:r>
            <a:endParaRPr lang="en-US" altLang="zh-CN" sz="2800">
              <a:solidFill>
                <a:srgbClr val="FF0000"/>
              </a:solidFill>
              <a:latin typeface="华文新魏" pitchFamily="2" charset="-122"/>
              <a:ea typeface="华文新魏" pitchFamily="2" charset="-122"/>
            </a:endParaRPr>
          </a:p>
          <a:p>
            <a:pPr eaLnBrk="1" hangingPunct="1"/>
            <a:r>
              <a:rPr lang="zh-CN" altLang="en-US" sz="2800">
                <a:latin typeface="华文新魏" pitchFamily="2" charset="-122"/>
                <a:ea typeface="华文新魏" pitchFamily="2" charset="-122"/>
              </a:rPr>
              <a:t>和</a:t>
            </a:r>
            <a:r>
              <a:rPr lang="en-US" altLang="zh-CN" sz="2800">
                <a:latin typeface="华文新魏" pitchFamily="2" charset="-122"/>
                <a:ea typeface="华文新魏" pitchFamily="2" charset="-122"/>
              </a:rPr>
              <a:t>……</a:t>
            </a:r>
            <a:r>
              <a:rPr lang="zh-CN" altLang="en-US" sz="2800">
                <a:latin typeface="华文新魏" pitchFamily="2" charset="-122"/>
                <a:ea typeface="华文新魏" pitchFamily="2" charset="-122"/>
              </a:rPr>
              <a:t>顶嘴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987675" y="3770313"/>
            <a:ext cx="21605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>
                <a:latin typeface="华文新魏" pitchFamily="2" charset="-122"/>
                <a:ea typeface="华文新魏" pitchFamily="2" charset="-122"/>
              </a:rPr>
              <a:t>一样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580063" y="3698875"/>
            <a:ext cx="31686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>
                <a:latin typeface="华文新魏" pitchFamily="2" charset="-122"/>
                <a:ea typeface="华文新魏" pitchFamily="2" charset="-122"/>
              </a:rPr>
              <a:t>传宗接代，绝了后，不</a:t>
            </a:r>
            <a:r>
              <a:rPr lang="en-US" altLang="zh-CN" sz="2800">
                <a:latin typeface="华文新魏" pitchFamily="2" charset="-122"/>
                <a:ea typeface="华文新魏" pitchFamily="2" charset="-122"/>
              </a:rPr>
              <a:t>……</a:t>
            </a:r>
            <a:r>
              <a:rPr lang="zh-CN" altLang="en-US" sz="2800">
                <a:latin typeface="华文新魏" pitchFamily="2" charset="-122"/>
                <a:ea typeface="华文新魏" pitchFamily="2" charset="-122"/>
              </a:rPr>
              <a:t>不罢休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987675" y="4921250"/>
            <a:ext cx="21605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>
                <a:latin typeface="华文新魏" pitchFamily="2" charset="-122"/>
                <a:ea typeface="华文新魏" pitchFamily="2" charset="-122"/>
              </a:rPr>
              <a:t>养儿防老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619750" y="4778375"/>
            <a:ext cx="32734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培养</a:t>
            </a:r>
            <a:r>
              <a:rPr lang="zh-CN" altLang="en-US" sz="2800">
                <a:latin typeface="华文新魏" pitchFamily="2" charset="-122"/>
                <a:ea typeface="华文新魏" pitchFamily="2" charset="-122"/>
              </a:rPr>
              <a:t>，责任，</a:t>
            </a:r>
            <a:r>
              <a:rPr lang="en-US" altLang="zh-CN" sz="2800">
                <a:latin typeface="华文新魏" pitchFamily="2" charset="-122"/>
                <a:ea typeface="华文新魏" pitchFamily="2" charset="-122"/>
              </a:rPr>
              <a:t>……</a:t>
            </a:r>
            <a:r>
              <a:rPr lang="zh-CN" altLang="en-US" sz="2800">
                <a:latin typeface="华文新魏" pitchFamily="2" charset="-122"/>
                <a:ea typeface="华文新魏" pitchFamily="2" charset="-122"/>
              </a:rPr>
              <a:t>的过程中，回报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916238" y="5859463"/>
            <a:ext cx="295116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>
                <a:latin typeface="华文新魏" pitchFamily="2" charset="-122"/>
                <a:ea typeface="华文新魏" pitchFamily="2" charset="-122"/>
              </a:rPr>
              <a:t>富裕，</a:t>
            </a:r>
            <a:r>
              <a:rPr lang="zh-CN" altLang="en-US" sz="280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义务</a:t>
            </a:r>
            <a:endParaRPr lang="en-US" altLang="zh-CN" sz="2800">
              <a:solidFill>
                <a:srgbClr val="FF0000"/>
              </a:solidFill>
              <a:latin typeface="华文新魏" pitchFamily="2" charset="-122"/>
              <a:ea typeface="华文新魏" pitchFamily="2" charset="-122"/>
            </a:endParaRPr>
          </a:p>
          <a:p>
            <a:pPr eaLnBrk="1" hangingPunct="1"/>
            <a:r>
              <a:rPr lang="zh-CN" altLang="en-US" sz="280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以及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651500" y="6002338"/>
            <a:ext cx="21605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>
                <a:latin typeface="华文新魏" pitchFamily="2" charset="-122"/>
                <a:ea typeface="华文新魏" pitchFamily="2" charset="-122"/>
              </a:rPr>
              <a:t>不认同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小结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964612" cy="31686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重点词： </a:t>
            </a:r>
            <a:r>
              <a:rPr lang="zh-CN" altLang="en-US" b="1" dirty="0">
                <a:solidFill>
                  <a:srgbClr val="0000FF"/>
                </a:solidFill>
                <a:ea typeface="楷体_GB2312" pitchFamily="49" charset="-122"/>
              </a:rPr>
              <a:t>培养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、义务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语法：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在</a:t>
            </a:r>
            <a:r>
              <a:rPr lang="en-US" altLang="zh-CN" b="1" dirty="0" smtClean="0">
                <a:solidFill>
                  <a:srgbClr val="0000FF"/>
                </a:solidFill>
                <a:ea typeface="楷体_GB2312" pitchFamily="49" charset="-122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下、以及、凭</a:t>
            </a:r>
            <a:endParaRPr lang="en-US" altLang="zh-CN" b="1" dirty="0" smtClean="0">
              <a:solidFill>
                <a:srgbClr val="0000FF"/>
              </a:solidFill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课文：</a:t>
            </a: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  王娜的父母有哪两方面的担心？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27088" y="115888"/>
            <a:ext cx="7793037" cy="793750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作业、练习和复习：</a:t>
            </a:r>
            <a:endParaRPr lang="zh-CN" alt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9331" name="内容占位符 2"/>
          <p:cNvSpPr>
            <a:spLocks noGrp="1"/>
          </p:cNvSpPr>
          <p:nvPr>
            <p:ph idx="1"/>
          </p:nvPr>
        </p:nvSpPr>
        <p:spPr>
          <a:xfrm>
            <a:off x="107950" y="908050"/>
            <a:ext cx="9144000" cy="5761038"/>
          </a:xfrm>
        </p:spPr>
        <p:txBody>
          <a:bodyPr/>
          <a:lstStyle/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u="sng" dirty="0" smtClean="0">
                <a:solidFill>
                  <a:srgbClr val="0000FF"/>
                </a:solidFill>
              </a:rPr>
              <a:t>书面作业</a:t>
            </a:r>
            <a:r>
              <a:rPr lang="zh-CN" altLang="en-US" b="1" dirty="0" smtClean="0">
                <a:solidFill>
                  <a:srgbClr val="0000FF"/>
                </a:solidFill>
              </a:rPr>
              <a:t>：练习活页</a:t>
            </a:r>
            <a:r>
              <a:rPr lang="zh-CN" altLang="en-US" b="1" dirty="0">
                <a:solidFill>
                  <a:srgbClr val="0000FF"/>
                </a:solidFill>
              </a:rPr>
              <a:t>第</a:t>
            </a:r>
            <a:r>
              <a:rPr lang="en-US" altLang="zh-CN" b="1" dirty="0" smtClean="0">
                <a:solidFill>
                  <a:srgbClr val="0000FF"/>
                </a:solidFill>
              </a:rPr>
              <a:t>6</a:t>
            </a:r>
            <a:r>
              <a:rPr lang="zh-CN" altLang="en-US" b="1" dirty="0">
                <a:solidFill>
                  <a:srgbClr val="0000FF"/>
                </a:solidFill>
              </a:rPr>
              <a:t>页</a:t>
            </a:r>
            <a:r>
              <a:rPr lang="zh-CN" altLang="en-US" b="1" dirty="0" smtClean="0">
                <a:solidFill>
                  <a:srgbClr val="0000FF"/>
                </a:solidFill>
              </a:rPr>
              <a:t>，第五题</a:t>
            </a:r>
            <a:r>
              <a:rPr lang="zh-CN" altLang="en-US" dirty="0" smtClean="0">
                <a:solidFill>
                  <a:srgbClr val="0000FF"/>
                </a:solidFill>
              </a:rPr>
              <a:t>    </a:t>
            </a:r>
            <a:r>
              <a:rPr lang="zh-CN" altLang="en-US" dirty="0" smtClean="0"/>
              <a:t>（可以写在活页上，也可以写在作业本上）</a:t>
            </a:r>
            <a:endParaRPr lang="en-US" altLang="zh-CN" dirty="0" smtClean="0"/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dirty="0" smtClean="0"/>
              <a:t>口头作业</a:t>
            </a:r>
            <a:r>
              <a:rPr lang="zh-CN" altLang="en-US" dirty="0" smtClean="0"/>
              <a:t>：教材</a:t>
            </a:r>
            <a:r>
              <a:rPr lang="en-US" altLang="zh-CN" dirty="0" smtClean="0"/>
              <a:t>29</a:t>
            </a:r>
            <a:r>
              <a:rPr lang="zh-CN" altLang="en-US" dirty="0" smtClean="0"/>
              <a:t>页，课堂练习（二）</a:t>
            </a:r>
            <a:endParaRPr lang="en-US" altLang="zh-CN" dirty="0" smtClean="0"/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dirty="0" smtClean="0"/>
              <a:t>完成课堂练习（一）（教材</a:t>
            </a:r>
            <a:r>
              <a:rPr lang="en-US" altLang="zh-CN" dirty="0" smtClean="0"/>
              <a:t>29</a:t>
            </a:r>
            <a:r>
              <a:rPr lang="zh-CN" altLang="en-US" dirty="0" smtClean="0"/>
              <a:t>页），完成活页上的</a:t>
            </a:r>
            <a:r>
              <a:rPr lang="zh-CN" altLang="en-US" b="1" dirty="0" smtClean="0"/>
              <a:t>其他练习</a:t>
            </a:r>
            <a:r>
              <a:rPr lang="zh-CN" altLang="en-US" dirty="0" smtClean="0"/>
              <a:t>（一二三四六七）。</a:t>
            </a:r>
            <a:endParaRPr lang="en-US" altLang="zh-CN" dirty="0" smtClean="0"/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u="sng" dirty="0" smtClean="0"/>
              <a:t>复习生词、语法</a:t>
            </a:r>
            <a:r>
              <a:rPr lang="zh-CN" altLang="en-US" dirty="0" smtClean="0"/>
              <a:t>，至少</a:t>
            </a:r>
            <a:r>
              <a:rPr lang="zh-CN" altLang="en-US" b="1" u="sng" dirty="0" smtClean="0"/>
              <a:t>朗读两遍课文</a:t>
            </a:r>
            <a:endParaRPr lang="en-US" altLang="zh-CN" b="1" u="sng" dirty="0" smtClean="0"/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dirty="0" smtClean="0"/>
              <a:t>准备听写</a:t>
            </a:r>
            <a:endParaRPr lang="en-US" altLang="zh-CN" b="1" dirty="0" smtClean="0"/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dirty="0" smtClean="0"/>
              <a:t>复习</a:t>
            </a:r>
            <a:r>
              <a:rPr lang="en-US" altLang="zh-CN" b="1" dirty="0" smtClean="0"/>
              <a:t>13-14</a:t>
            </a:r>
            <a:r>
              <a:rPr lang="zh-CN" altLang="en-US" b="1" dirty="0" smtClean="0"/>
              <a:t>课。建议</a:t>
            </a:r>
            <a:r>
              <a:rPr lang="zh-CN" altLang="en-US" b="1" dirty="0" smtClean="0">
                <a:sym typeface="Wingdings" panose="05000000000000000000" pitchFamily="2" charset="2"/>
              </a:rPr>
              <a:t>：</a:t>
            </a:r>
            <a:endParaRPr lang="en-US" altLang="zh-CN" b="1" dirty="0" smtClean="0">
              <a:sym typeface="Wingdings" panose="05000000000000000000" pitchFamily="2" charset="2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dirty="0" smtClean="0">
                <a:sym typeface="Wingdings" panose="05000000000000000000" pitchFamily="2" charset="2"/>
              </a:rPr>
              <a:t>（</a:t>
            </a:r>
            <a:r>
              <a:rPr lang="en-US" altLang="zh-CN" dirty="0" smtClean="0">
                <a:sym typeface="Wingdings" panose="05000000000000000000" pitchFamily="2" charset="2"/>
              </a:rPr>
              <a:t>1</a:t>
            </a:r>
            <a:r>
              <a:rPr lang="zh-CN" altLang="en-US" dirty="0" smtClean="0">
                <a:sym typeface="Wingdings" panose="05000000000000000000" pitchFamily="2" charset="2"/>
              </a:rPr>
              <a:t>）记住生词。（</a:t>
            </a:r>
            <a:r>
              <a:rPr lang="en-US" altLang="zh-CN" dirty="0" smtClean="0">
                <a:sym typeface="Wingdings" panose="05000000000000000000" pitchFamily="2" charset="2"/>
              </a:rPr>
              <a:t>2</a:t>
            </a:r>
            <a:r>
              <a:rPr lang="zh-CN" altLang="en-US" dirty="0" smtClean="0">
                <a:sym typeface="Wingdings" panose="05000000000000000000" pitchFamily="2" charset="2"/>
              </a:rPr>
              <a:t>）熟读课文。</a:t>
            </a:r>
            <a:endParaRPr lang="en-US" altLang="zh-CN" dirty="0" smtClean="0">
              <a:sym typeface="Wingdings" panose="05000000000000000000" pitchFamily="2" charset="2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dirty="0" smtClean="0">
                <a:sym typeface="Wingdings" panose="05000000000000000000" pitchFamily="2" charset="2"/>
              </a:rPr>
              <a:t>（</a:t>
            </a:r>
            <a:r>
              <a:rPr lang="en-US" altLang="zh-CN" dirty="0" smtClean="0">
                <a:sym typeface="Wingdings" panose="05000000000000000000" pitchFamily="2" charset="2"/>
              </a:rPr>
              <a:t>3</a:t>
            </a:r>
            <a:r>
              <a:rPr lang="zh-CN" altLang="en-US" dirty="0" smtClean="0">
                <a:sym typeface="Wingdings" panose="05000000000000000000" pitchFamily="2" charset="2"/>
              </a:rPr>
              <a:t>）</a:t>
            </a:r>
            <a:r>
              <a:rPr lang="zh-CN" altLang="en-US" dirty="0" smtClean="0">
                <a:solidFill>
                  <a:srgbClr val="0000FF"/>
                </a:solidFill>
                <a:sym typeface="Wingdings" panose="05000000000000000000" pitchFamily="2" charset="2"/>
              </a:rPr>
              <a:t>复习语法，利用</a:t>
            </a:r>
            <a:r>
              <a:rPr lang="en-US" altLang="zh-CN" dirty="0" err="1" smtClean="0">
                <a:solidFill>
                  <a:srgbClr val="0000FF"/>
                </a:solidFill>
                <a:sym typeface="Wingdings" panose="05000000000000000000" pitchFamily="2" charset="2"/>
              </a:rPr>
              <a:t>ppt</a:t>
            </a:r>
            <a:r>
              <a:rPr lang="zh-CN" altLang="en-US" dirty="0" smtClean="0">
                <a:solidFill>
                  <a:srgbClr val="0000FF"/>
                </a:solidFill>
                <a:sym typeface="Wingdings" panose="05000000000000000000" pitchFamily="2" charset="2"/>
              </a:rPr>
              <a:t>再</a:t>
            </a:r>
            <a:r>
              <a:rPr lang="zh-CN" altLang="en-US" dirty="0" smtClean="0">
                <a:solidFill>
                  <a:srgbClr val="0000FF"/>
                </a:solidFill>
              </a:rPr>
              <a:t>做一遍“即时练习”</a:t>
            </a:r>
            <a:r>
              <a:rPr lang="zh-CN" altLang="en-US" dirty="0" smtClean="0"/>
              <a:t>。</a:t>
            </a: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培养</a:t>
            </a:r>
            <a:endParaRPr lang="en-US" altLang="zh-CN" sz="4000" smtClean="0">
              <a:solidFill>
                <a:schemeClr val="tx1"/>
              </a:solidFill>
            </a:endParaRPr>
          </a:p>
        </p:txBody>
      </p:sp>
      <p:sp>
        <p:nvSpPr>
          <p:cNvPr id="947204" name="Text Box 4"/>
          <p:cNvSpPr txBox="1">
            <a:spLocks noChangeArrowheads="1"/>
          </p:cNvSpPr>
          <p:nvPr/>
        </p:nvSpPr>
        <p:spPr bwMode="auto">
          <a:xfrm>
            <a:off x="34925" y="3365500"/>
            <a:ext cx="9205913" cy="311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感情是慢慢</a:t>
            </a:r>
            <a:r>
              <a:rPr lang="zh-CN" altLang="en-US" sz="2800" b="1">
                <a:solidFill>
                  <a:srgbClr val="FF0000"/>
                </a:solidFill>
              </a:rPr>
              <a:t>培养</a:t>
            </a:r>
            <a:r>
              <a:rPr lang="zh-CN" altLang="en-US" sz="2800" b="1">
                <a:solidFill>
                  <a:srgbClr val="000000"/>
                </a:solidFill>
              </a:rPr>
              <a:t>起来的，别着急。</a:t>
            </a:r>
            <a:endParaRPr lang="en-US" altLang="zh-CN" sz="2800" b="1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父母都希望把自己的孩子</a:t>
            </a:r>
            <a:r>
              <a:rPr lang="zh-CN" altLang="en-US" sz="2800" b="1">
                <a:solidFill>
                  <a:srgbClr val="FF0000"/>
                </a:solidFill>
              </a:rPr>
              <a:t>培养</a:t>
            </a:r>
            <a:r>
              <a:rPr lang="zh-CN" altLang="en-US" sz="2800" b="1">
                <a:solidFill>
                  <a:srgbClr val="000000"/>
                </a:solidFill>
              </a:rPr>
              <a:t>成对社会有用的人。</a:t>
            </a:r>
            <a:endParaRPr lang="en-US" altLang="zh-CN" sz="2800" b="1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这所著名的学校为国家</a:t>
            </a:r>
            <a:r>
              <a:rPr lang="en-US" altLang="zh-CN" sz="2800" b="1" u="sng">
                <a:solidFill>
                  <a:srgbClr val="000000"/>
                </a:solidFill>
              </a:rPr>
              <a:t>________________</a:t>
            </a:r>
            <a:r>
              <a:rPr lang="zh-CN" altLang="en-US" sz="2800" b="1">
                <a:solidFill>
                  <a:srgbClr val="000000"/>
                </a:solidFill>
              </a:rPr>
              <a:t>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这孩子喜欢画画儿，父母想</a:t>
            </a:r>
            <a:r>
              <a:rPr lang="en-US" altLang="zh-CN" sz="2800" b="1">
                <a:solidFill>
                  <a:srgbClr val="000000"/>
                </a:solidFill>
              </a:rPr>
              <a:t>______________</a:t>
            </a:r>
            <a:r>
              <a:rPr lang="zh-CN" altLang="en-US" sz="2800" b="1">
                <a:solidFill>
                  <a:srgbClr val="000000"/>
                </a:solidFill>
              </a:rPr>
              <a:t>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父母</a:t>
            </a:r>
            <a:r>
              <a:rPr lang="en-US" altLang="zh-CN" sz="2800" b="1">
                <a:solidFill>
                  <a:srgbClr val="000000"/>
                </a:solidFill>
              </a:rPr>
              <a:t>___________</a:t>
            </a:r>
            <a:r>
              <a:rPr lang="zh-CN" altLang="en-US" sz="2800" b="1">
                <a:solidFill>
                  <a:srgbClr val="000000"/>
                </a:solidFill>
              </a:rPr>
              <a:t>，我们长大了应该回报他们。</a:t>
            </a:r>
          </a:p>
        </p:txBody>
      </p:sp>
      <p:sp>
        <p:nvSpPr>
          <p:cNvPr id="947206" name="Text Box 6"/>
          <p:cNvSpPr txBox="1">
            <a:spLocks noChangeArrowheads="1"/>
          </p:cNvSpPr>
          <p:nvPr/>
        </p:nvSpPr>
        <p:spPr bwMode="auto">
          <a:xfrm>
            <a:off x="395288" y="1700213"/>
            <a:ext cx="8604250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培养</a:t>
            </a:r>
            <a:r>
              <a:rPr kumimoji="1" lang="zh-CN" altLang="en-US" sz="3200">
                <a:solidFill>
                  <a:srgbClr val="000000"/>
                </a:solidFill>
                <a:ea typeface="楷体_GB2312" pitchFamily="49" charset="-122"/>
              </a:rPr>
              <a:t>孩子    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培养</a:t>
            </a:r>
            <a:r>
              <a:rPr kumimoji="1" lang="zh-CN" altLang="en-US" sz="3200">
                <a:solidFill>
                  <a:srgbClr val="000000"/>
                </a:solidFill>
                <a:ea typeface="楷体_GB2312" pitchFamily="49" charset="-122"/>
              </a:rPr>
              <a:t>人才  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 培养</a:t>
            </a:r>
            <a:r>
              <a:rPr kumimoji="1" lang="zh-CN" altLang="en-US" sz="3200">
                <a:solidFill>
                  <a:srgbClr val="000000"/>
                </a:solidFill>
                <a:ea typeface="楷体_GB2312" pitchFamily="49" charset="-122"/>
              </a:rPr>
              <a:t>感情   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培养</a:t>
            </a:r>
            <a:r>
              <a:rPr kumimoji="1" lang="zh-CN" altLang="en-US" sz="3200">
                <a:solidFill>
                  <a:srgbClr val="000000"/>
                </a:solidFill>
                <a:ea typeface="楷体_GB2312" pitchFamily="49" charset="-122"/>
              </a:rPr>
              <a:t>好习惯</a:t>
            </a: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3200">
                <a:solidFill>
                  <a:srgbClr val="000000"/>
                </a:solidFill>
                <a:ea typeface="楷体_GB2312" pitchFamily="49" charset="-122"/>
              </a:rPr>
              <a:t>把</a:t>
            </a:r>
            <a:r>
              <a:rPr kumimoji="1" lang="en-US" altLang="zh-CN" sz="3200">
                <a:solidFill>
                  <a:srgbClr val="000000"/>
                </a:solidFill>
                <a:ea typeface="楷体_GB2312" pitchFamily="49" charset="-122"/>
              </a:rPr>
              <a:t>……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培养</a:t>
            </a:r>
            <a:r>
              <a:rPr kumimoji="1" lang="zh-CN" altLang="en-US" sz="3200">
                <a:solidFill>
                  <a:srgbClr val="000000"/>
                </a:solidFill>
                <a:ea typeface="楷体_GB2312" pitchFamily="49" charset="-122"/>
              </a:rPr>
              <a:t>成</a:t>
            </a:r>
            <a:r>
              <a:rPr kumimoji="1" lang="en-US" altLang="zh-CN" sz="3200">
                <a:solidFill>
                  <a:srgbClr val="000000"/>
                </a:solidFill>
                <a:ea typeface="楷体_GB2312" pitchFamily="49" charset="-122"/>
              </a:rPr>
              <a:t>……    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培养</a:t>
            </a:r>
            <a:r>
              <a:rPr kumimoji="1" lang="zh-CN" altLang="en-US" sz="3200">
                <a:solidFill>
                  <a:srgbClr val="000000"/>
                </a:solidFill>
                <a:ea typeface="楷体_GB2312" pitchFamily="49" charset="-122"/>
              </a:rPr>
              <a:t>起来</a:t>
            </a:r>
            <a:r>
              <a:rPr kumimoji="1" lang="en-US" altLang="zh-CN" sz="3200">
                <a:solidFill>
                  <a:srgbClr val="000000"/>
                </a:solidFill>
                <a:ea typeface="楷体_GB2312" pitchFamily="49" charset="-122"/>
              </a:rPr>
              <a:t> </a:t>
            </a:r>
            <a:endParaRPr kumimoji="1" lang="zh-CN" altLang="en-US" sz="320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356100" y="4500563"/>
            <a:ext cx="360521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培养</a:t>
            </a:r>
            <a:r>
              <a:rPr lang="zh-CN" altLang="en-US" sz="2800" b="1"/>
              <a:t>了很多人才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127625" y="5219700"/>
            <a:ext cx="360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00"/>
                </a:solidFill>
              </a:rPr>
              <a:t>把他</a:t>
            </a:r>
            <a:r>
              <a:rPr lang="zh-CN" altLang="en-US" sz="2800" b="1">
                <a:solidFill>
                  <a:srgbClr val="FF0000"/>
                </a:solidFill>
              </a:rPr>
              <a:t>培养</a:t>
            </a:r>
            <a:r>
              <a:rPr lang="zh-CN" altLang="en-US" sz="2800" b="1"/>
              <a:t>成画家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403350" y="5813425"/>
            <a:ext cx="360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培养</a:t>
            </a:r>
            <a:r>
              <a:rPr lang="zh-CN" altLang="en-US" sz="2800" b="1"/>
              <a:t>了我们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7204" grpId="0"/>
      <p:bldP spid="947206" grpId="0"/>
      <p:bldP spid="3" grpId="0"/>
      <p:bldP spid="12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64" name="Text Box 4"/>
          <p:cNvSpPr txBox="1">
            <a:spLocks noChangeArrowheads="1"/>
          </p:cNvSpPr>
          <p:nvPr/>
        </p:nvSpPr>
        <p:spPr bwMode="auto">
          <a:xfrm>
            <a:off x="107950" y="2708275"/>
            <a:ext cx="8893175" cy="311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当兵是每个公民应该承担的</a:t>
            </a:r>
            <a:r>
              <a:rPr lang="zh-CN" altLang="en-US" sz="2800" b="1">
                <a:solidFill>
                  <a:srgbClr val="FF0000"/>
                </a:solidFill>
              </a:rPr>
              <a:t>义务</a:t>
            </a:r>
            <a:r>
              <a:rPr lang="zh-CN" altLang="en-US" sz="2800" b="1">
                <a:solidFill>
                  <a:srgbClr val="000000"/>
                </a:solidFill>
              </a:rPr>
              <a:t>。</a:t>
            </a:r>
            <a:endParaRPr lang="en-US" altLang="zh-CN" sz="2800" b="1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我们有</a:t>
            </a:r>
            <a:r>
              <a:rPr lang="zh-CN" altLang="en-US" sz="2800" b="1">
                <a:solidFill>
                  <a:srgbClr val="FF0000"/>
                </a:solidFill>
              </a:rPr>
              <a:t>义务</a:t>
            </a:r>
            <a:r>
              <a:rPr lang="zh-CN" altLang="en-US" sz="2800" b="1">
                <a:solidFill>
                  <a:srgbClr val="000000"/>
                </a:solidFill>
              </a:rPr>
              <a:t>帮助学习较差的同学。</a:t>
            </a:r>
            <a:endParaRPr lang="en-US" altLang="zh-CN" sz="2800" b="1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这位大夫常常给病人</a:t>
            </a:r>
            <a:r>
              <a:rPr lang="zh-CN" altLang="en-US" sz="2800" b="1">
                <a:solidFill>
                  <a:srgbClr val="FF0000"/>
                </a:solidFill>
              </a:rPr>
              <a:t>义务</a:t>
            </a:r>
            <a:r>
              <a:rPr lang="zh-CN" altLang="en-US" sz="2800" b="1">
                <a:solidFill>
                  <a:srgbClr val="000000"/>
                </a:solidFill>
              </a:rPr>
              <a:t>看病。</a:t>
            </a:r>
            <a:endParaRPr lang="en-US" altLang="zh-CN" sz="2800" b="1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照顾老人是</a:t>
            </a:r>
            <a:r>
              <a:rPr lang="en-US" altLang="zh-CN" sz="2800" b="1">
                <a:solidFill>
                  <a:srgbClr val="000000"/>
                </a:solidFill>
              </a:rPr>
              <a:t>_____________</a:t>
            </a:r>
            <a:r>
              <a:rPr lang="zh-CN" altLang="en-US" sz="2800" b="1">
                <a:solidFill>
                  <a:srgbClr val="000000"/>
                </a:solidFill>
              </a:rPr>
              <a:t>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每个周末，他都会参加一些社区里的</a:t>
            </a:r>
            <a:r>
              <a:rPr lang="en-US" altLang="zh-CN" sz="2800" b="1">
                <a:solidFill>
                  <a:srgbClr val="000000"/>
                </a:solidFill>
              </a:rPr>
              <a:t>_________</a:t>
            </a:r>
            <a:r>
              <a:rPr lang="zh-CN" altLang="en-US" sz="2800" b="1">
                <a:solidFill>
                  <a:srgbClr val="000000"/>
                </a:solidFill>
              </a:rPr>
              <a:t>。</a:t>
            </a:r>
          </a:p>
        </p:txBody>
      </p:sp>
      <p:sp>
        <p:nvSpPr>
          <p:cNvPr id="962565" name="Text Box 5"/>
          <p:cNvSpPr txBox="1">
            <a:spLocks noChangeArrowheads="1"/>
          </p:cNvSpPr>
          <p:nvPr/>
        </p:nvSpPr>
        <p:spPr bwMode="auto">
          <a:xfrm>
            <a:off x="34925" y="1125538"/>
            <a:ext cx="8966200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1" lang="zh-CN" altLang="en-US" sz="2800" b="1" dirty="0" smtClean="0">
                <a:solidFill>
                  <a:srgbClr val="000000"/>
                </a:solidFill>
                <a:latin typeface="+mn-ea"/>
                <a:ea typeface="+mn-ea"/>
              </a:rPr>
              <a:t>（</a:t>
            </a:r>
            <a:r>
              <a:rPr kumimoji="1" lang="en-US" altLang="zh-CN" sz="2800" b="1" dirty="0" smtClean="0">
                <a:solidFill>
                  <a:srgbClr val="000000"/>
                </a:solidFill>
                <a:latin typeface="+mn-ea"/>
                <a:ea typeface="+mn-ea"/>
              </a:rPr>
              <a:t>1</a:t>
            </a:r>
            <a:r>
              <a:rPr kumimoji="1" lang="zh-CN" altLang="en-US" sz="2800" b="1" dirty="0" smtClean="0">
                <a:solidFill>
                  <a:srgbClr val="000000"/>
                </a:solidFill>
                <a:latin typeface="+mn-ea"/>
                <a:ea typeface="+mn-ea"/>
              </a:rPr>
              <a:t>）有义务、尽义务、承担义务</a:t>
            </a:r>
            <a:r>
              <a:rPr kumimoji="1" lang="en-US" altLang="zh-CN" sz="2800" b="1" dirty="0" smtClean="0">
                <a:solidFill>
                  <a:srgbClr val="000000"/>
                </a:solidFill>
                <a:latin typeface="+mn-ea"/>
                <a:ea typeface="+mn-ea"/>
              </a:rPr>
              <a:t>    </a:t>
            </a:r>
            <a:r>
              <a:rPr kumimoji="1" lang="zh-CN" altLang="en-US" sz="2800" b="1" dirty="0" smtClean="0">
                <a:solidFill>
                  <a:srgbClr val="000000"/>
                </a:solidFill>
                <a:latin typeface="+mn-ea"/>
                <a:ea typeface="+mn-ea"/>
              </a:rPr>
              <a:t>父母的义务 </a:t>
            </a:r>
            <a:endParaRPr kumimoji="1" lang="en-US" altLang="zh-CN" sz="2800" b="1" dirty="0" smtClean="0">
              <a:solidFill>
                <a:srgbClr val="000000"/>
              </a:solidFill>
              <a:latin typeface="+mn-ea"/>
              <a:ea typeface="+mn-ea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765425" y="4560888"/>
            <a:ext cx="360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/>
              <a:t>子女应尽的</a:t>
            </a:r>
            <a:r>
              <a:rPr lang="zh-CN" altLang="en-US" sz="2800" b="1">
                <a:solidFill>
                  <a:srgbClr val="FF0000"/>
                </a:solidFill>
              </a:rPr>
              <a:t>义务</a:t>
            </a:r>
          </a:p>
        </p:txBody>
      </p:sp>
      <p:sp>
        <p:nvSpPr>
          <p:cNvPr id="95237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88913"/>
            <a:ext cx="7793037" cy="792162"/>
          </a:xfrm>
        </p:spPr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义务（名</a:t>
            </a:r>
            <a:r>
              <a:rPr lang="en-US" altLang="zh-CN" sz="4000" b="1" smtClean="0">
                <a:solidFill>
                  <a:schemeClr val="tx1"/>
                </a:solidFill>
              </a:rPr>
              <a:t>/</a:t>
            </a:r>
            <a:r>
              <a:rPr lang="zh-CN" altLang="en-US" sz="4000" b="1" smtClean="0">
                <a:solidFill>
                  <a:schemeClr val="tx1"/>
                </a:solidFill>
              </a:rPr>
              <a:t>形）</a:t>
            </a:r>
            <a:endParaRPr lang="en-US" altLang="zh-CN" sz="4000" b="1" smtClean="0">
              <a:solidFill>
                <a:schemeClr val="tx1"/>
              </a:solidFill>
            </a:endParaRPr>
          </a:p>
        </p:txBody>
      </p:sp>
      <p:sp>
        <p:nvSpPr>
          <p:cNvPr id="962566" name="Text Box 6"/>
          <p:cNvSpPr txBox="1">
            <a:spLocks noChangeArrowheads="1"/>
          </p:cNvSpPr>
          <p:nvPr/>
        </p:nvSpPr>
        <p:spPr bwMode="auto">
          <a:xfrm>
            <a:off x="34925" y="1844675"/>
            <a:ext cx="6840538" cy="5254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1" lang="zh-CN" altLang="en-US" sz="2800" b="1" dirty="0" smtClean="0">
                <a:solidFill>
                  <a:srgbClr val="000000"/>
                </a:solidFill>
                <a:latin typeface="+mn-ea"/>
                <a:ea typeface="+mn-ea"/>
              </a:rPr>
              <a:t>（</a:t>
            </a:r>
            <a:r>
              <a:rPr kumimoji="1" lang="en-US" altLang="zh-CN" sz="2800" b="1" dirty="0" smtClean="0">
                <a:solidFill>
                  <a:srgbClr val="000000"/>
                </a:solidFill>
                <a:latin typeface="+mn-ea"/>
                <a:ea typeface="+mn-ea"/>
              </a:rPr>
              <a:t>2</a:t>
            </a:r>
            <a:r>
              <a:rPr kumimoji="1" lang="zh-CN" altLang="en-US" sz="2800" b="1" dirty="0" smtClean="0">
                <a:solidFill>
                  <a:srgbClr val="000000"/>
                </a:solidFill>
                <a:latin typeface="+mn-ea"/>
                <a:ea typeface="+mn-ea"/>
              </a:rPr>
              <a:t>）义务劳动、义务演出、义务看病</a:t>
            </a:r>
            <a:endParaRPr kumimoji="1" lang="en-US" altLang="zh-CN" sz="2800" b="1" u="sng" dirty="0" smtClean="0">
              <a:solidFill>
                <a:srgbClr val="000000"/>
              </a:solidFill>
              <a:latin typeface="+mn-ea"/>
              <a:ea typeface="+mn-ea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516688" y="5157788"/>
            <a:ext cx="1727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义务</a:t>
            </a:r>
            <a:r>
              <a:rPr lang="zh-CN" altLang="en-US" sz="2800" b="1"/>
              <a:t>劳动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64" grpId="0" autoUpdateAnimBg="0"/>
      <p:bldP spid="962565" grpId="0" autoUpdateAnimBg="0"/>
      <p:bldP spid="14" grpId="0"/>
      <p:bldP spid="962566" grpId="0" autoUpdateAnimBg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生词</a:t>
            </a:r>
            <a:endParaRPr lang="en-US" altLang="zh-CN" smtClean="0"/>
          </a:p>
        </p:txBody>
      </p:sp>
      <p:sp>
        <p:nvSpPr>
          <p:cNvPr id="96259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539750" y="1341438"/>
            <a:ext cx="2376488" cy="525621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2"/>
            </a:pPr>
            <a:r>
              <a:rPr lang="zh-CN" altLang="en-US" b="1" smtClean="0">
                <a:solidFill>
                  <a:schemeClr val="tx2"/>
                </a:solidFill>
              </a:rPr>
              <a:t>压力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2"/>
            </a:pPr>
            <a:r>
              <a:rPr lang="zh-CN" altLang="en-US" b="1" smtClean="0">
                <a:solidFill>
                  <a:schemeClr val="tx2"/>
                </a:solidFill>
              </a:rPr>
              <a:t>门当户对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2"/>
            </a:pPr>
            <a:r>
              <a:rPr lang="zh-CN" altLang="en-US" b="1" smtClean="0">
                <a:solidFill>
                  <a:schemeClr val="tx2"/>
                </a:solidFill>
              </a:rPr>
              <a:t>共同语言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2"/>
            </a:pPr>
            <a:r>
              <a:rPr lang="zh-CN" altLang="en-US" b="1" smtClean="0">
                <a:solidFill>
                  <a:schemeClr val="tx2"/>
                </a:solidFill>
              </a:rPr>
              <a:t>传宗接代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2"/>
            </a:pPr>
            <a:r>
              <a:rPr lang="zh-CN" altLang="en-US" b="1" smtClean="0"/>
              <a:t>绝后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2"/>
            </a:pPr>
            <a:r>
              <a:rPr lang="zh-CN" altLang="en-US" b="1" smtClean="0"/>
              <a:t>罢休 </a:t>
            </a:r>
            <a:r>
              <a:rPr lang="zh-CN" altLang="en-US" b="1" smtClean="0">
                <a:solidFill>
                  <a:schemeClr val="tx2"/>
                </a:solidFill>
              </a:rPr>
              <a:t>  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2"/>
            </a:pPr>
            <a:r>
              <a:rPr lang="zh-CN" altLang="en-US" b="1" smtClean="0">
                <a:solidFill>
                  <a:schemeClr val="tx2"/>
                </a:solidFill>
              </a:rPr>
              <a:t>养儿防老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2"/>
            </a:pPr>
            <a:r>
              <a:rPr lang="zh-CN" altLang="en-US" b="1" smtClean="0">
                <a:solidFill>
                  <a:srgbClr val="FF0000"/>
                </a:solidFill>
              </a:rPr>
              <a:t>培养</a:t>
            </a:r>
            <a:endParaRPr lang="en-US" altLang="zh-CN" b="1" smtClean="0">
              <a:solidFill>
                <a:srgbClr val="FF0000"/>
              </a:solidFill>
            </a:endParaRPr>
          </a:p>
        </p:txBody>
      </p:sp>
      <p:sp>
        <p:nvSpPr>
          <p:cNvPr id="98308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140200" y="1268413"/>
            <a:ext cx="2303463" cy="551656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+mj-lt"/>
              <a:buAutoNum type="arabicPeriod" startAt="50"/>
              <a:defRPr/>
            </a:pPr>
            <a:r>
              <a:rPr lang="zh-CN" altLang="en-US" b="1" dirty="0">
                <a:solidFill>
                  <a:srgbClr val="FF0000"/>
                </a:solidFill>
              </a:rPr>
              <a:t>义务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0"/>
              <a:defRPr/>
            </a:pPr>
            <a:r>
              <a:rPr lang="zh-CN" altLang="en-US" b="1" dirty="0"/>
              <a:t>以及</a:t>
            </a:r>
            <a:endParaRPr lang="zh-CN" altLang="en-US" b="1" dirty="0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0"/>
              <a:defRPr/>
            </a:pPr>
            <a:r>
              <a:rPr lang="zh-CN" altLang="en-US" b="1" dirty="0" smtClean="0"/>
              <a:t>凭</a:t>
            </a:r>
            <a:endParaRPr lang="en-US" altLang="zh-CN" b="1" dirty="0" smtClean="0"/>
          </a:p>
          <a:p>
            <a:pPr marL="0" indent="0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endParaRPr lang="zh-CN" altLang="en-US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600700" cy="1163637"/>
          </a:xfrm>
        </p:spPr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语法   以及</a:t>
            </a:r>
            <a:endParaRPr lang="en-US" altLang="zh-CN" sz="4000" smtClean="0">
              <a:solidFill>
                <a:schemeClr val="tx1"/>
              </a:solidFill>
            </a:endParaRPr>
          </a:p>
        </p:txBody>
      </p:sp>
      <p:sp>
        <p:nvSpPr>
          <p:cNvPr id="807939" name="Text Box 3"/>
          <p:cNvSpPr txBox="1">
            <a:spLocks noChangeArrowheads="1"/>
          </p:cNvSpPr>
          <p:nvPr/>
        </p:nvSpPr>
        <p:spPr bwMode="auto">
          <a:xfrm>
            <a:off x="250825" y="1557338"/>
            <a:ext cx="88931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1" lang="zh-CN" altLang="en-US" sz="3200">
                <a:solidFill>
                  <a:srgbClr val="000000"/>
                </a:solidFill>
                <a:ea typeface="楷体_GB2312" pitchFamily="49" charset="-122"/>
              </a:rPr>
              <a:t>大家介绍了自己的名字，从哪个地方来</a:t>
            </a:r>
            <a:r>
              <a:rPr kumimoji="1" lang="zh-CN" altLang="en-US" sz="3200" u="sng">
                <a:solidFill>
                  <a:srgbClr val="000000"/>
                </a:solidFill>
                <a:ea typeface="楷体_GB2312" pitchFamily="49" charset="-122"/>
              </a:rPr>
              <a:t>以及</a:t>
            </a:r>
            <a:r>
              <a:rPr kumimoji="1" lang="zh-CN" altLang="en-US" sz="3200">
                <a:solidFill>
                  <a:srgbClr val="000000"/>
                </a:solidFill>
                <a:ea typeface="楷体_GB2312" pitchFamily="49" charset="-122"/>
              </a:rPr>
              <a:t>有什么爱好。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1" lang="zh-CN" altLang="en-US" sz="3200">
                <a:solidFill>
                  <a:srgbClr val="000000"/>
                </a:solidFill>
                <a:ea typeface="楷体_GB2312" pitchFamily="49" charset="-122"/>
              </a:rPr>
              <a:t>上海、北京和天津，</a:t>
            </a:r>
            <a:r>
              <a:rPr kumimoji="1" lang="zh-CN" altLang="en-US" sz="3200" u="sng">
                <a:solidFill>
                  <a:srgbClr val="000000"/>
                </a:solidFill>
                <a:ea typeface="楷体_GB2312" pitchFamily="49" charset="-122"/>
              </a:rPr>
              <a:t>以及</a:t>
            </a:r>
            <a:r>
              <a:rPr kumimoji="1" lang="zh-CN" altLang="en-US" sz="3200">
                <a:solidFill>
                  <a:srgbClr val="000000"/>
                </a:solidFill>
                <a:ea typeface="楷体_GB2312" pitchFamily="49" charset="-122"/>
              </a:rPr>
              <a:t>重庆，都是中国的直辖市。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79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3600" b="1" smtClean="0">
                <a:solidFill>
                  <a:schemeClr val="tx1"/>
                </a:solidFill>
              </a:rPr>
              <a:t>◇ 用“以及</a:t>
            </a:r>
            <a:r>
              <a:rPr lang="en-US" altLang="zh-CN" sz="3600" b="1" smtClean="0">
                <a:solidFill>
                  <a:schemeClr val="tx1"/>
                </a:solidFill>
              </a:rPr>
              <a:t>”</a:t>
            </a:r>
            <a:r>
              <a:rPr lang="zh-CN" altLang="en-US" sz="3600" b="1" smtClean="0">
                <a:solidFill>
                  <a:schemeClr val="tx1"/>
                </a:solidFill>
              </a:rPr>
              <a:t>完成句子或对话：</a:t>
            </a:r>
            <a:endParaRPr lang="zh-CN" altLang="en-US" sz="3600" smtClean="0">
              <a:solidFill>
                <a:schemeClr val="tx1"/>
              </a:solidFill>
            </a:endParaRPr>
          </a:p>
        </p:txBody>
      </p:sp>
      <p:sp>
        <p:nvSpPr>
          <p:cNvPr id="98307" name="内容占位符 2"/>
          <p:cNvSpPr>
            <a:spLocks noGrp="1"/>
          </p:cNvSpPr>
          <p:nvPr>
            <p:ph idx="1"/>
          </p:nvPr>
        </p:nvSpPr>
        <p:spPr>
          <a:xfrm>
            <a:off x="434975" y="1490663"/>
            <a:ext cx="8709025" cy="4170362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zh-CN" b="1" smtClean="0"/>
              <a:t>1</a:t>
            </a:r>
            <a:r>
              <a:rPr lang="zh-CN" altLang="en-US" b="1" smtClean="0"/>
              <a:t>．</a:t>
            </a:r>
            <a:r>
              <a:rPr lang="en-US" altLang="zh-CN" b="1" smtClean="0"/>
              <a:t>________________</a:t>
            </a:r>
            <a:r>
              <a:rPr lang="zh-CN" altLang="en-US" b="1" smtClean="0"/>
              <a:t>都参加了这次会议。</a:t>
            </a:r>
            <a:r>
              <a:rPr lang="en-US" altLang="zh-CN" b="1" smtClean="0"/>
              <a:t>                       </a:t>
            </a:r>
            <a:endParaRPr lang="zh-CN" altLang="en-US" b="1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b="1" smtClean="0"/>
              <a:t>2</a:t>
            </a:r>
            <a:r>
              <a:rPr lang="zh-CN" altLang="en-US" b="1" smtClean="0"/>
              <a:t>．他看过</a:t>
            </a:r>
            <a:r>
              <a:rPr lang="en-US" altLang="zh-CN" b="1" smtClean="0"/>
              <a:t>________________________</a:t>
            </a:r>
            <a:r>
              <a:rPr lang="zh-CN" altLang="en-US" b="1" smtClean="0"/>
              <a:t>。</a:t>
            </a:r>
            <a:r>
              <a:rPr lang="en-US" altLang="zh-CN" b="1" smtClean="0"/>
              <a:t>                    </a:t>
            </a:r>
            <a:endParaRPr lang="zh-CN" altLang="en-US" b="1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b="1" smtClean="0"/>
              <a:t>3</a:t>
            </a:r>
            <a:r>
              <a:rPr lang="zh-CN" altLang="en-US" b="1" smtClean="0"/>
              <a:t>．他问了我许多问题：那里的气候怎么样，菜吃得惯吃不惯，</a:t>
            </a:r>
            <a:r>
              <a:rPr lang="en-US" altLang="zh-CN" b="1" smtClean="0"/>
              <a:t>________________</a:t>
            </a:r>
            <a:r>
              <a:rPr lang="zh-CN" altLang="en-US" b="1" smtClean="0"/>
              <a:t>等等。</a:t>
            </a:r>
            <a:r>
              <a:rPr lang="en-US" altLang="zh-CN" b="1" smtClean="0"/>
              <a:t>                                                     </a:t>
            </a:r>
            <a:endParaRPr lang="zh-CN" altLang="en-US" b="1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b="1" smtClean="0"/>
              <a:t>4</a:t>
            </a:r>
            <a:r>
              <a:rPr lang="zh-CN" altLang="en-US" b="1" smtClean="0"/>
              <a:t>．</a:t>
            </a:r>
            <a:r>
              <a:rPr lang="en-US" altLang="zh-CN" b="1" smtClean="0"/>
              <a:t>A</a:t>
            </a:r>
            <a:r>
              <a:rPr lang="zh-CN" altLang="en-US" b="1" smtClean="0"/>
              <a:t>：你说我去不去？如果去，去多长时间呢？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zh-CN" altLang="en-US" b="1" smtClean="0"/>
              <a:t>      </a:t>
            </a:r>
            <a:r>
              <a:rPr lang="en-US" altLang="zh-CN" b="1" smtClean="0"/>
              <a:t>B: ___________________</a:t>
            </a:r>
            <a:r>
              <a:rPr lang="zh-CN" altLang="en-US" b="1" smtClean="0"/>
              <a:t>，你都应该自己决定。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476375" y="1412875"/>
            <a:ext cx="3571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/>
              <a:t>校长、老师</a:t>
            </a:r>
            <a:r>
              <a:rPr lang="zh-CN" altLang="en-US" sz="2800" b="1">
                <a:solidFill>
                  <a:srgbClr val="FF0000"/>
                </a:solidFill>
              </a:rPr>
              <a:t>以及</a:t>
            </a:r>
            <a:r>
              <a:rPr lang="zh-CN" altLang="en-US" sz="2800" b="1"/>
              <a:t>学生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000375" y="2033588"/>
            <a:ext cx="45005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/>
              <a:t>有关的书、电影</a:t>
            </a:r>
            <a:r>
              <a:rPr lang="zh-CN" altLang="en-US" sz="2800" b="1">
                <a:solidFill>
                  <a:srgbClr val="FF0000"/>
                </a:solidFill>
              </a:rPr>
              <a:t>以及</a:t>
            </a:r>
            <a:r>
              <a:rPr lang="zh-CN" altLang="en-US" sz="2800" b="1"/>
              <a:t>电视剧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298825" y="3205163"/>
            <a:ext cx="44418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以及</a:t>
            </a:r>
            <a:r>
              <a:rPr lang="zh-CN" altLang="en-US" sz="2800" b="1"/>
              <a:t>有什么名胜古迹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357438" y="4346575"/>
            <a:ext cx="39290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/>
              <a:t>去不去</a:t>
            </a:r>
            <a:r>
              <a:rPr lang="zh-CN" altLang="en-US" sz="2800" b="1">
                <a:solidFill>
                  <a:srgbClr val="FF0000"/>
                </a:solidFill>
              </a:rPr>
              <a:t>以及</a:t>
            </a:r>
            <a:r>
              <a:rPr lang="zh-CN" altLang="en-US" sz="2800" b="1"/>
              <a:t>去多长时间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而且</a:t>
            </a:r>
            <a:r>
              <a:rPr lang="en-US" altLang="zh-CN" smtClean="0"/>
              <a:t>/</a:t>
            </a:r>
            <a:r>
              <a:rPr lang="zh-CN" altLang="en-US" smtClean="0"/>
              <a:t>以及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844675"/>
            <a:ext cx="8532812" cy="41148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zh-CN" altLang="en-US" u="sng" smtClean="0"/>
              <a:t>他喜欢电影、音乐</a:t>
            </a:r>
            <a:r>
              <a:rPr lang="zh-CN" altLang="en-US" smtClean="0"/>
              <a:t>，</a:t>
            </a:r>
            <a:r>
              <a:rPr lang="zh-CN" altLang="en-US" b="1" smtClean="0"/>
              <a:t>而且</a:t>
            </a:r>
            <a:r>
              <a:rPr lang="zh-CN" altLang="en-US" u="sng" smtClean="0"/>
              <a:t>喜欢运动</a:t>
            </a:r>
            <a:r>
              <a:rPr lang="zh-CN" altLang="en-US" smtClean="0"/>
              <a:t>。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zh-CN" altLang="en-US" smtClean="0"/>
              <a:t>他喜欢</a:t>
            </a:r>
            <a:r>
              <a:rPr lang="zh-CN" altLang="en-US" u="sng" smtClean="0"/>
              <a:t>电影</a:t>
            </a:r>
            <a:r>
              <a:rPr lang="zh-CN" altLang="en-US" smtClean="0"/>
              <a:t>、</a:t>
            </a:r>
            <a:r>
              <a:rPr lang="zh-CN" altLang="en-US" u="sng" smtClean="0"/>
              <a:t>音乐</a:t>
            </a:r>
            <a:r>
              <a:rPr lang="zh-CN" altLang="en-US" b="1" smtClean="0">
                <a:solidFill>
                  <a:srgbClr val="FF0000"/>
                </a:solidFill>
              </a:rPr>
              <a:t>以及</a:t>
            </a:r>
            <a:r>
              <a:rPr lang="zh-CN" altLang="en-US" u="sng" smtClean="0"/>
              <a:t>运动</a:t>
            </a:r>
            <a:r>
              <a:rPr lang="zh-CN" altLang="en-US" smtClean="0"/>
              <a:t>。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zh-CN" altLang="en-US" u="sng" smtClean="0"/>
              <a:t>她喜欢跟朋友聊天</a:t>
            </a:r>
            <a:r>
              <a:rPr lang="zh-CN" altLang="en-US" smtClean="0"/>
              <a:t>，</a:t>
            </a:r>
            <a:r>
              <a:rPr lang="zh-CN" altLang="en-US" b="1" smtClean="0"/>
              <a:t>而且</a:t>
            </a:r>
            <a:r>
              <a:rPr lang="zh-CN" altLang="en-US" u="sng" smtClean="0"/>
              <a:t>还喜欢逛街</a:t>
            </a:r>
            <a:r>
              <a:rPr lang="zh-CN" altLang="en-US" smtClean="0"/>
              <a:t>。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zh-CN" altLang="en-US" smtClean="0"/>
              <a:t>她喜欢</a:t>
            </a:r>
            <a:r>
              <a:rPr lang="zh-CN" altLang="en-US" u="sng" smtClean="0"/>
              <a:t>跟朋友聊天</a:t>
            </a:r>
            <a:r>
              <a:rPr lang="zh-CN" altLang="en-US" b="1" smtClean="0">
                <a:solidFill>
                  <a:srgbClr val="FF0000"/>
                </a:solidFill>
              </a:rPr>
              <a:t>以及</a:t>
            </a:r>
            <a:r>
              <a:rPr lang="zh-CN" altLang="en-US" u="sng" smtClean="0"/>
              <a:t>逛街</a:t>
            </a:r>
            <a:r>
              <a:rPr lang="zh-CN" altLang="en-US" smtClean="0"/>
              <a:t>。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zh-CN" altLang="en-US" smtClean="0"/>
              <a:t>他知道</a:t>
            </a:r>
            <a:r>
              <a:rPr lang="zh-CN" altLang="en-US" u="sng" smtClean="0"/>
              <a:t>那个歌星喜欢什么颜色</a:t>
            </a:r>
            <a:r>
              <a:rPr lang="zh-CN" altLang="en-US" b="1" smtClean="0">
                <a:solidFill>
                  <a:srgbClr val="FF0000"/>
                </a:solidFill>
              </a:rPr>
              <a:t>以及</a:t>
            </a:r>
            <a:r>
              <a:rPr lang="zh-CN" altLang="en-US" u="sng" smtClean="0"/>
              <a:t>爱吃什么食物</a:t>
            </a:r>
            <a:r>
              <a:rPr lang="zh-CN" altLang="en-US" smtClean="0"/>
              <a:t>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600700" cy="1163637"/>
          </a:xfrm>
        </p:spPr>
        <p:txBody>
          <a:bodyPr/>
          <a:lstStyle/>
          <a:p>
            <a:pPr eaLnBrk="1" hangingPunct="1"/>
            <a:r>
              <a:rPr lang="zh-CN" altLang="en-US" smtClean="0">
                <a:solidFill>
                  <a:schemeClr val="tx1"/>
                </a:solidFill>
              </a:rPr>
              <a:t>以及</a:t>
            </a:r>
            <a:r>
              <a:rPr lang="en-US" altLang="zh-CN" smtClean="0">
                <a:solidFill>
                  <a:schemeClr val="tx1"/>
                </a:solidFill>
              </a:rPr>
              <a:t>/</a:t>
            </a:r>
            <a:r>
              <a:rPr lang="zh-CN" altLang="en-US" smtClean="0">
                <a:solidFill>
                  <a:schemeClr val="tx1"/>
                </a:solidFill>
              </a:rPr>
              <a:t>而且</a:t>
            </a:r>
            <a:r>
              <a:rPr lang="en-US" altLang="zh-CN" smtClean="0">
                <a:solidFill>
                  <a:schemeClr val="tx1"/>
                </a:solidFill>
              </a:rPr>
              <a:t>/</a:t>
            </a:r>
            <a:r>
              <a:rPr lang="zh-CN" altLang="en-US" smtClean="0">
                <a:solidFill>
                  <a:schemeClr val="tx1"/>
                </a:solidFill>
              </a:rPr>
              <a:t>和</a:t>
            </a:r>
          </a:p>
        </p:txBody>
      </p:sp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179388" y="1628775"/>
            <a:ext cx="8964612" cy="378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他喜欢篮球、足球（            ）乒乓球。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那个作家出生在哪里，有哪些主要作品，（            ）作品有什么风格，他都十分熟悉。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他喜欢看书，（    ）还喜欢到各个地方去旅行。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他有一个姐姐，一个弟弟，（     ）有一个两岁的妹妹。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356100" y="1628775"/>
            <a:ext cx="17287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3200" b="1">
                <a:solidFill>
                  <a:srgbClr val="FF0000"/>
                </a:solidFill>
              </a:rPr>
              <a:t>以及</a:t>
            </a:r>
            <a:r>
              <a:rPr lang="en-US" altLang="zh-CN" sz="3200" b="1">
                <a:solidFill>
                  <a:srgbClr val="FF0000"/>
                </a:solidFill>
              </a:rPr>
              <a:t>/</a:t>
            </a:r>
            <a:r>
              <a:rPr lang="zh-CN" altLang="en-US" sz="3200" b="1">
                <a:solidFill>
                  <a:srgbClr val="FF0000"/>
                </a:solidFill>
              </a:rPr>
              <a:t>和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42988" y="2844800"/>
            <a:ext cx="19446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3200" b="1">
                <a:solidFill>
                  <a:srgbClr val="FF0000"/>
                </a:solidFill>
              </a:rPr>
              <a:t>以及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348038" y="3563938"/>
            <a:ext cx="1223962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3200" b="1">
                <a:solidFill>
                  <a:srgbClr val="FF0000"/>
                </a:solidFill>
              </a:rPr>
              <a:t>而且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867400" y="4284663"/>
            <a:ext cx="12255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3200" b="1">
                <a:solidFill>
                  <a:srgbClr val="FF0000"/>
                </a:solidFill>
              </a:rPr>
              <a:t>而且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888037" cy="1163637"/>
          </a:xfrm>
        </p:spPr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语法    凭</a:t>
            </a:r>
            <a:endParaRPr lang="en-US" altLang="zh-CN" sz="4000" b="1" smtClean="0">
              <a:solidFill>
                <a:schemeClr val="tx1"/>
              </a:solidFill>
            </a:endParaRPr>
          </a:p>
        </p:txBody>
      </p:sp>
      <p:sp>
        <p:nvSpPr>
          <p:cNvPr id="487429" name="Text Box 5"/>
          <p:cNvSpPr txBox="1">
            <a:spLocks noChangeArrowheads="1"/>
          </p:cNvSpPr>
          <p:nvPr/>
        </p:nvSpPr>
        <p:spPr bwMode="auto">
          <a:xfrm>
            <a:off x="0" y="1844675"/>
            <a:ext cx="91440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3600" b="1">
                <a:solidFill>
                  <a:srgbClr val="000000"/>
                </a:solidFill>
                <a:ea typeface="楷体_GB2312" pitchFamily="49" charset="-122"/>
              </a:rPr>
              <a:t>（</a:t>
            </a:r>
            <a:r>
              <a:rPr kumimoji="1" lang="en-US" altLang="zh-CN" sz="3600" b="1">
                <a:solidFill>
                  <a:srgbClr val="000000"/>
                </a:solidFill>
                <a:ea typeface="楷体_GB2312" pitchFamily="49" charset="-122"/>
              </a:rPr>
              <a:t>1</a:t>
            </a:r>
            <a:r>
              <a:rPr kumimoji="1" lang="zh-CN" altLang="en-US" sz="3600" b="1">
                <a:solidFill>
                  <a:srgbClr val="000000"/>
                </a:solidFill>
                <a:ea typeface="楷体_GB2312" pitchFamily="49" charset="-122"/>
              </a:rPr>
              <a:t>）在图书馆，我们</a:t>
            </a:r>
            <a:r>
              <a:rPr lang="zh-CN" altLang="en-US" sz="3600" b="1" u="sng">
                <a:solidFill>
                  <a:srgbClr val="FF3300"/>
                </a:solidFill>
                <a:ea typeface="楷体_GB2312" pitchFamily="49" charset="-122"/>
              </a:rPr>
              <a:t>凭</a:t>
            </a:r>
            <a:r>
              <a:rPr kumimoji="1" lang="zh-CN" altLang="en-US" sz="3600" b="1" u="sng">
                <a:solidFill>
                  <a:srgbClr val="000000"/>
                </a:solidFill>
                <a:ea typeface="楷体_GB2312" pitchFamily="49" charset="-122"/>
              </a:rPr>
              <a:t>着借书证</a:t>
            </a:r>
            <a:r>
              <a:rPr kumimoji="1" lang="zh-CN" altLang="en-US" sz="3600" b="1">
                <a:solidFill>
                  <a:srgbClr val="000000"/>
                </a:solidFill>
                <a:ea typeface="楷体_GB2312" pitchFamily="49" charset="-122"/>
              </a:rPr>
              <a:t>借书。  </a:t>
            </a: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3600" b="1">
                <a:solidFill>
                  <a:srgbClr val="000000"/>
                </a:solidFill>
                <a:ea typeface="楷体_GB2312" pitchFamily="49" charset="-122"/>
              </a:rPr>
              <a:t>（</a:t>
            </a:r>
            <a:r>
              <a:rPr kumimoji="1" lang="en-US" altLang="zh-CN" sz="3600" b="1">
                <a:solidFill>
                  <a:srgbClr val="000000"/>
                </a:solidFill>
                <a:ea typeface="楷体_GB2312" pitchFamily="49" charset="-122"/>
              </a:rPr>
              <a:t>2</a:t>
            </a:r>
            <a:r>
              <a:rPr kumimoji="1" lang="zh-CN" altLang="en-US" sz="3600" b="1">
                <a:solidFill>
                  <a:srgbClr val="000000"/>
                </a:solidFill>
                <a:ea typeface="楷体_GB2312" pitchFamily="49" charset="-122"/>
              </a:rPr>
              <a:t>）</a:t>
            </a:r>
            <a:r>
              <a:rPr lang="zh-CN" altLang="en-US" sz="3600" b="1" u="sng">
                <a:solidFill>
                  <a:srgbClr val="FF3300"/>
                </a:solidFill>
                <a:ea typeface="楷体_GB2312" pitchFamily="49" charset="-122"/>
              </a:rPr>
              <a:t>凭</a:t>
            </a:r>
            <a:r>
              <a:rPr kumimoji="1" lang="zh-CN" altLang="en-US" sz="3600" b="1" u="sng">
                <a:solidFill>
                  <a:srgbClr val="000000"/>
                </a:solidFill>
                <a:ea typeface="楷体_GB2312" pitchFamily="49" charset="-122"/>
              </a:rPr>
              <a:t>着一张地图</a:t>
            </a:r>
            <a:r>
              <a:rPr kumimoji="1" lang="zh-CN" altLang="en-US" sz="3600" b="1">
                <a:solidFill>
                  <a:srgbClr val="000000"/>
                </a:solidFill>
                <a:ea typeface="楷体_GB2312" pitchFamily="49" charset="-122"/>
              </a:rPr>
              <a:t>，我找到了那个地方。</a:t>
            </a: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3600" b="1">
                <a:solidFill>
                  <a:srgbClr val="000000"/>
                </a:solidFill>
                <a:ea typeface="楷体_GB2312" pitchFamily="49" charset="-122"/>
              </a:rPr>
              <a:t>（</a:t>
            </a:r>
            <a:r>
              <a:rPr kumimoji="1" lang="en-US" altLang="zh-CN" sz="3600" b="1">
                <a:solidFill>
                  <a:srgbClr val="000000"/>
                </a:solidFill>
                <a:ea typeface="楷体_GB2312" pitchFamily="49" charset="-122"/>
              </a:rPr>
              <a:t>3</a:t>
            </a:r>
            <a:r>
              <a:rPr kumimoji="1" lang="zh-CN" altLang="en-US" sz="3600" b="1">
                <a:solidFill>
                  <a:srgbClr val="000000"/>
                </a:solidFill>
                <a:ea typeface="楷体_GB2312" pitchFamily="49" charset="-122"/>
              </a:rPr>
              <a:t>）只</a:t>
            </a:r>
            <a:r>
              <a:rPr kumimoji="1" lang="zh-CN" altLang="en-US" sz="3600" b="1" u="sng">
                <a:solidFill>
                  <a:srgbClr val="FF0000"/>
                </a:solidFill>
                <a:ea typeface="楷体_GB2312" pitchFamily="49" charset="-122"/>
              </a:rPr>
              <a:t>凭</a:t>
            </a:r>
            <a:r>
              <a:rPr kumimoji="1" lang="zh-CN" altLang="en-US" sz="3600" b="1" u="sng">
                <a:solidFill>
                  <a:srgbClr val="000000"/>
                </a:solidFill>
                <a:ea typeface="楷体_GB2312" pitchFamily="49" charset="-122"/>
              </a:rPr>
              <a:t>耳朵听</a:t>
            </a:r>
            <a:r>
              <a:rPr kumimoji="1" lang="zh-CN" altLang="en-US" sz="3600" b="1">
                <a:solidFill>
                  <a:srgbClr val="000000"/>
                </a:solidFill>
                <a:ea typeface="楷体_GB2312" pitchFamily="49" charset="-122"/>
              </a:rPr>
              <a:t>，我就知道汽车有什么毛病。</a:t>
            </a:r>
          </a:p>
        </p:txBody>
      </p:sp>
      <p:sp>
        <p:nvSpPr>
          <p:cNvPr id="487431" name="Text Box 7"/>
          <p:cNvSpPr txBox="1">
            <a:spLocks noChangeArrowheads="1"/>
          </p:cNvSpPr>
          <p:nvPr/>
        </p:nvSpPr>
        <p:spPr bwMode="auto">
          <a:xfrm>
            <a:off x="1187450" y="5157788"/>
            <a:ext cx="5472113" cy="646112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3600">
                <a:solidFill>
                  <a:srgbClr val="000000"/>
                </a:solidFill>
                <a:ea typeface="楷体_GB2312" pitchFamily="49" charset="-122"/>
              </a:rPr>
              <a:t>凭</a:t>
            </a:r>
            <a:r>
              <a:rPr kumimoji="1" lang="en-US" altLang="zh-CN" sz="3600">
                <a:solidFill>
                  <a:srgbClr val="000000"/>
                </a:solidFill>
                <a:ea typeface="楷体_GB2312" pitchFamily="49" charset="-122"/>
              </a:rPr>
              <a:t>+[</a:t>
            </a:r>
            <a:r>
              <a:rPr kumimoji="1" lang="zh-CN" altLang="en-US" sz="3600">
                <a:solidFill>
                  <a:srgbClr val="000000"/>
                </a:solidFill>
                <a:ea typeface="楷体_GB2312" pitchFamily="49" charset="-122"/>
              </a:rPr>
              <a:t>着</a:t>
            </a:r>
            <a:r>
              <a:rPr kumimoji="1" lang="en-US" altLang="zh-CN" sz="3600">
                <a:solidFill>
                  <a:srgbClr val="000000"/>
                </a:solidFill>
                <a:ea typeface="楷体_GB2312" pitchFamily="49" charset="-122"/>
              </a:rPr>
              <a:t>]+</a:t>
            </a:r>
            <a:r>
              <a:rPr kumimoji="1" lang="zh-CN" altLang="en-US" sz="3600">
                <a:solidFill>
                  <a:srgbClr val="000000"/>
                </a:solidFill>
                <a:ea typeface="楷体_GB2312" pitchFamily="49" charset="-122"/>
              </a:rPr>
              <a:t>某种条件、凭据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2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2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2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2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2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2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6.xml><?xml version="1.0" encoding="utf-8"?>
<a:theme xmlns:a="http://schemas.openxmlformats.org/drawingml/2006/main" name="1_（1）我的“希望工程”ppt2">
  <a:themeElements>
    <a:clrScheme name="（1）我的“希望工程”ppt2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（1）我的“希望工程”ppt2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（1）我的“希望工程”ppt2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（1）我的“希望工程”ppt2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（1）我的“希望工程”ppt2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（1）我的“希望工程”ppt2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（1）我的“希望工程”ppt2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（1）我的“希望工程”ppt2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（1）我的“希望工程”ppt2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（1）我的“希望工程”ppt2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（1）我的“希望工程”ppt2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（1）我的“希望工程”ppt2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（1）我的“希望工程”ppt2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（1）我的“希望工程”ppt2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（1）我的“希望工程”ppt2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（1）我的“希望工程”ppt2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7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5735</TotalTime>
  <Words>1085</Words>
  <Application>Microsoft Office PowerPoint</Application>
  <PresentationFormat>全屏显示(4:3)</PresentationFormat>
  <Paragraphs>151</Paragraphs>
  <Slides>16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27</vt:i4>
      </vt:variant>
      <vt:variant>
        <vt:lpstr>幻灯片标题</vt:lpstr>
      </vt:variant>
      <vt:variant>
        <vt:i4>16</vt:i4>
      </vt:variant>
    </vt:vector>
  </HeadingPairs>
  <TitlesOfParts>
    <vt:vector size="52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华文新魏</vt:lpstr>
      <vt:lpstr>Times New Roman</vt:lpstr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19_Blends</vt:lpstr>
      <vt:lpstr>23_Blends</vt:lpstr>
      <vt:lpstr>24_Blends</vt:lpstr>
      <vt:lpstr>25_Blends</vt:lpstr>
      <vt:lpstr>26_Blends</vt:lpstr>
      <vt:lpstr>21_Blends</vt:lpstr>
      <vt:lpstr>27_Blends</vt:lpstr>
      <vt:lpstr>20_Blends</vt:lpstr>
      <vt:lpstr>22_Blends</vt:lpstr>
      <vt:lpstr>1_（1）我的“希望工程”ppt2</vt:lpstr>
      <vt:lpstr>16_Blends</vt:lpstr>
      <vt:lpstr>PowerPoint 演示文稿</vt:lpstr>
      <vt:lpstr>培养</vt:lpstr>
      <vt:lpstr>义务（名/形）</vt:lpstr>
      <vt:lpstr>生词</vt:lpstr>
      <vt:lpstr>语法   以及</vt:lpstr>
      <vt:lpstr>◇ 用“以及”完成句子或对话：</vt:lpstr>
      <vt:lpstr>而且/以及</vt:lpstr>
      <vt:lpstr>以及/而且/和</vt:lpstr>
      <vt:lpstr>语法    凭</vt:lpstr>
      <vt:lpstr>◇ 用“凭”完成句子：</vt:lpstr>
      <vt:lpstr>语法   在……（之）下</vt:lpstr>
      <vt:lpstr>◇ 用“在… …下”完成对话：</vt:lpstr>
      <vt:lpstr>课文第10段</vt:lpstr>
      <vt:lpstr>举例说明“门不当户不对”会产生什么样的矛盾？</vt:lpstr>
      <vt:lpstr>小结</vt:lpstr>
      <vt:lpstr>作业、练习和复习：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298</cp:revision>
  <dcterms:created xsi:type="dcterms:W3CDTF">2011-10-16T07:10:07Z</dcterms:created>
  <dcterms:modified xsi:type="dcterms:W3CDTF">2015-03-27T09:25:52Z</dcterms:modified>
</cp:coreProperties>
</file>