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10"/>
  </p:notesMasterIdLst>
  <p:handoutMasterIdLst>
    <p:handoutMasterId r:id="rId11"/>
  </p:handoutMasterIdLst>
  <p:sldIdLst>
    <p:sldId id="265" r:id="rId5"/>
    <p:sldId id="269" r:id="rId6"/>
    <p:sldId id="270" r:id="rId7"/>
    <p:sldId id="275" r:id="rId8"/>
    <p:sldId id="271" r:id="rId9"/>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4" d="100"/>
          <a:sy n="74" d="100"/>
        </p:scale>
        <p:origin x="576" y="7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206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dirty="0"/>
          </a:p>
        </p:txBody>
      </p:sp>
      <p:sp>
        <p:nvSpPr>
          <p:cNvPr id="3" name="Tarih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DDDFEAC2-31C5-4E20-8392-90B3ACECF82B}" type="datetime1">
              <a:rPr lang="tr-TR" smtClean="0"/>
              <a:t>28.01.2020</a:t>
            </a:fld>
            <a:endParaRPr lang="tr-TR" dirty="0"/>
          </a:p>
        </p:txBody>
      </p:sp>
      <p:sp>
        <p:nvSpPr>
          <p:cNvPr id="4" name="Alt 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78FE58C-C1A6-4C4C-90C2-B7F5B0504B2D}" type="slidenum">
              <a:rPr lang="tr-TR" smtClean="0"/>
              <a:t>‹#›</a:t>
            </a:fld>
            <a:endParaRPr lang="tr-TR" dirty="0"/>
          </a:p>
        </p:txBody>
      </p:sp>
    </p:spTree>
    <p:extLst>
      <p:ext uri="{BB962C8B-B14F-4D97-AF65-F5344CB8AC3E}">
        <p14:creationId xmlns:p14="http://schemas.microsoft.com/office/powerpoint/2010/main" val="403460503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CE0D7EAE-6B40-42B4-9C34-6BA0B13E0324}" type="datetime1">
              <a:rPr lang="tr-TR" noProof="0" smtClean="0"/>
              <a:t>28.01.2020</a:t>
            </a:fld>
            <a:endParaRPr lang="tr-TR" noProof="0"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noProof="0" dirty="0" smtClean="0"/>
              <a:t>Asıl metin stillerini düzenle</a:t>
            </a:r>
          </a:p>
          <a:p>
            <a:pPr lvl="1" rtl="0"/>
            <a:r>
              <a:rPr lang="tr-TR" noProof="0" dirty="0" smtClean="0"/>
              <a:t>İkinci düzey</a:t>
            </a:r>
          </a:p>
          <a:p>
            <a:pPr lvl="2" rtl="0"/>
            <a:r>
              <a:rPr lang="tr-TR" noProof="0" dirty="0" smtClean="0"/>
              <a:t>Üçüncü düzey</a:t>
            </a:r>
          </a:p>
          <a:p>
            <a:pPr lvl="3" rtl="0"/>
            <a:r>
              <a:rPr lang="tr-TR" noProof="0" dirty="0" smtClean="0"/>
              <a:t>Dördüncü düzey</a:t>
            </a:r>
          </a:p>
          <a:p>
            <a:pPr lvl="4" rtl="0"/>
            <a:r>
              <a:rPr lang="tr-TR" noProof="0" dirty="0" smtClean="0"/>
              <a:t>Beşinci düzey</a:t>
            </a:r>
            <a:endParaRPr lang="tr-TR" noProof="0" dirty="0"/>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10E1E9A-E921-4174-A0FC-51868D7AC568}" type="slidenum">
              <a:rPr lang="tr-TR" noProof="0" smtClean="0"/>
              <a:t>‹#›</a:t>
            </a:fld>
            <a:endParaRPr lang="tr-TR" noProof="0" dirty="0"/>
          </a:p>
        </p:txBody>
      </p:sp>
    </p:spTree>
    <p:extLst>
      <p:ext uri="{BB962C8B-B14F-4D97-AF65-F5344CB8AC3E}">
        <p14:creationId xmlns:p14="http://schemas.microsoft.com/office/powerpoint/2010/main" val="37378600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rtl="0"/>
            <a:fld id="{810E1E9A-E921-4174-A0FC-51868D7AC568}" type="slidenum">
              <a:rPr lang="tr-TR" smtClean="0"/>
              <a:t>1</a:t>
            </a:fld>
            <a:endParaRPr lang="tr-TR" dirty="0"/>
          </a:p>
        </p:txBody>
      </p:sp>
    </p:spTree>
    <p:extLst>
      <p:ext uri="{BB962C8B-B14F-4D97-AF65-F5344CB8AC3E}">
        <p14:creationId xmlns:p14="http://schemas.microsoft.com/office/powerpoint/2010/main" val="40945951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041400"/>
            <a:ext cx="9144000" cy="2387600"/>
          </a:xfrm>
        </p:spPr>
        <p:txBody>
          <a:bodyPr rtlCol="0" anchor="b"/>
          <a:lstStyle>
            <a:lvl1pPr algn="ctr" rtl="0">
              <a:defRPr sz="6000"/>
            </a:lvl1pPr>
          </a:lstStyle>
          <a:p>
            <a:pPr rtl="0"/>
            <a:r>
              <a:rPr lang="tr-TR" smtClean="0"/>
              <a:t>Asıl başlık stili için tıklatın</a:t>
            </a:r>
            <a:endParaRPr lang="tr-TR" noProof="0" dirty="0"/>
          </a:p>
        </p:txBody>
      </p:sp>
      <p:sp>
        <p:nvSpPr>
          <p:cNvPr id="3" name="Alt Başlık 2"/>
          <p:cNvSpPr>
            <a:spLocks noGrp="1"/>
          </p:cNvSpPr>
          <p:nvPr>
            <p:ph type="subTitle" idx="1"/>
          </p:nvPr>
        </p:nvSpPr>
        <p:spPr>
          <a:xfrm>
            <a:off x="1524000" y="3602038"/>
            <a:ext cx="9144000" cy="1655762"/>
          </a:xfrm>
        </p:spPr>
        <p:txBody>
          <a:bodyPr rtlCol="0"/>
          <a:lstStyle>
            <a:lvl1pPr marL="0" indent="0" algn="ctr">
              <a:buNone/>
              <a:defRPr sz="2400">
                <a:solidFill>
                  <a:schemeClr val="accent3">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tr-TR" noProof="0" smtClean="0"/>
              <a:t>Asıl alt başlık stilini düzenlemek için tıklatın</a:t>
            </a:r>
            <a:endParaRPr lang="tr-TR" noProof="0" dirty="0"/>
          </a:p>
        </p:txBody>
      </p:sp>
      <p:sp>
        <p:nvSpPr>
          <p:cNvPr id="4" name="Tarih Yer Tutucusu 3"/>
          <p:cNvSpPr>
            <a:spLocks noGrp="1"/>
          </p:cNvSpPr>
          <p:nvPr>
            <p:ph type="dt" sz="half" idx="10"/>
          </p:nvPr>
        </p:nvSpPr>
        <p:spPr/>
        <p:txBody>
          <a:bodyPr rtlCol="0"/>
          <a:lstStyle/>
          <a:p>
            <a:pPr rtl="0"/>
            <a:fld id="{04C94E88-F1F8-4CAB-9F29-9B03A1C10A31}" type="datetime1">
              <a:rPr lang="tr-TR" noProof="0" smtClean="0"/>
              <a:t>28.01.2020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ekleme</a:t>
            </a:r>
            <a:endParaRPr lang="tr-TR" noProof="0" dirty="0"/>
          </a:p>
        </p:txBody>
      </p:sp>
      <p:sp>
        <p:nvSpPr>
          <p:cNvPr id="6" name="Slayt Numarası Yer Tutucusu 5"/>
          <p:cNvSpPr>
            <a:spLocks noGrp="1"/>
          </p:cNvSpPr>
          <p:nvPr>
            <p:ph type="sldNum" sz="quarter" idx="12"/>
          </p:nvPr>
        </p:nvSpPr>
        <p:spPr/>
        <p:txBody>
          <a:bodyPr rtlCol="0"/>
          <a:lstStyle/>
          <a:p>
            <a:pPr rtl="0"/>
            <a:fld id="{71B7BAC7-FE87-40F6-AA24-4F4685D1B022}" type="slidenum">
              <a:rPr lang="tr-TR" noProof="0" smtClean="0"/>
              <a:t>‹#›</a:t>
            </a:fld>
            <a:endParaRPr lang="tr-TR" noProof="0" dirty="0"/>
          </a:p>
        </p:txBody>
      </p:sp>
    </p:spTree>
    <p:extLst>
      <p:ext uri="{BB962C8B-B14F-4D97-AF65-F5344CB8AC3E}">
        <p14:creationId xmlns:p14="http://schemas.microsoft.com/office/powerpoint/2010/main" val="646705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lvl1pPr rtl="0">
              <a:defRPr/>
            </a:lvl1pPr>
          </a:lstStyle>
          <a:p>
            <a:pPr rtl="0"/>
            <a:r>
              <a:rPr lang="tr-TR" smtClean="0"/>
              <a:t>Asıl başlık stili için tıklatın</a:t>
            </a:r>
            <a:endParaRPr lang="tr-TR" noProof="0" dirty="0"/>
          </a:p>
        </p:txBody>
      </p:sp>
      <p:sp>
        <p:nvSpPr>
          <p:cNvPr id="3" name="Dikey Metin Yer Tutucusu 2"/>
          <p:cNvSpPr>
            <a:spLocks noGrp="1"/>
          </p:cNvSpPr>
          <p:nvPr>
            <p:ph type="body" orient="vert" idx="1"/>
          </p:nvPr>
        </p:nvSpPr>
        <p:spPr>
          <a:xfrm>
            <a:off x="1562100" y="1825625"/>
            <a:ext cx="9791700" cy="4351338"/>
          </a:xfrm>
        </p:spPr>
        <p:txBody>
          <a:bodyPr vert="eaVert" rtlCol="0"/>
          <a:lstStyle>
            <a:lvl1pPr marL="0" marR="0" indent="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None/>
              <a:tabLst/>
              <a:defRPr/>
            </a:lvl1pPr>
          </a:lstStyle>
          <a:p>
            <a:pPr marL="228600" marR="0" lvl="0"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tr-TR" smtClean="0"/>
              <a:t>Asıl metin stillerini düzenlemek için tıklatın</a:t>
            </a:r>
          </a:p>
          <a:p>
            <a:pPr marL="228600" marR="0" lvl="1"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tr-TR" smtClean="0"/>
              <a:t>İkinci düzey</a:t>
            </a:r>
          </a:p>
          <a:p>
            <a:pPr marL="228600" marR="0" lvl="2"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tr-TR" smtClean="0"/>
              <a:t>Üçüncü düzey</a:t>
            </a:r>
          </a:p>
          <a:p>
            <a:pPr marL="228600" marR="0" lvl="3"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tr-TR" smtClean="0"/>
              <a:t>Dördüncü düzey</a:t>
            </a:r>
          </a:p>
          <a:p>
            <a:pPr marL="228600" marR="0" lvl="4"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tr-TR" smtClean="0"/>
              <a:t>Beşinci düzey</a:t>
            </a:r>
            <a:endParaRPr lang="tr-TR" noProof="0" dirty="0"/>
          </a:p>
        </p:txBody>
      </p:sp>
      <p:sp>
        <p:nvSpPr>
          <p:cNvPr id="4" name="Tarih Yer Tutucusu 3"/>
          <p:cNvSpPr>
            <a:spLocks noGrp="1"/>
          </p:cNvSpPr>
          <p:nvPr>
            <p:ph type="dt" sz="half" idx="10"/>
          </p:nvPr>
        </p:nvSpPr>
        <p:spPr/>
        <p:txBody>
          <a:bodyPr rtlCol="0"/>
          <a:lstStyle/>
          <a:p>
            <a:pPr rtl="0"/>
            <a:fld id="{AB5EF780-D8D0-49CD-835A-B5D244B8054E}" type="datetime1">
              <a:rPr lang="tr-TR" noProof="0" smtClean="0"/>
              <a:t>28.01.2020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ekleme</a:t>
            </a:r>
            <a:endParaRPr lang="tr-TR" noProof="0" dirty="0"/>
          </a:p>
        </p:txBody>
      </p:sp>
      <p:sp>
        <p:nvSpPr>
          <p:cNvPr id="6" name="Slayt Numarası Yer Tutucusu 5"/>
          <p:cNvSpPr>
            <a:spLocks noGrp="1"/>
          </p:cNvSpPr>
          <p:nvPr>
            <p:ph type="sldNum" sz="quarter" idx="12"/>
          </p:nvPr>
        </p:nvSpPr>
        <p:spPr/>
        <p:txBody>
          <a:bodyPr rtlCol="0"/>
          <a:lstStyle/>
          <a:p>
            <a:pPr rtl="0"/>
            <a:fld id="{71B7BAC7-FE87-40F6-AA24-4F4685D1B022}" type="slidenum">
              <a:rPr lang="tr-TR" noProof="0" smtClean="0"/>
              <a:t>‹#›</a:t>
            </a:fld>
            <a:endParaRPr lang="tr-TR" noProof="0" dirty="0"/>
          </a:p>
        </p:txBody>
      </p:sp>
    </p:spTree>
    <p:extLst>
      <p:ext uri="{BB962C8B-B14F-4D97-AF65-F5344CB8AC3E}">
        <p14:creationId xmlns:p14="http://schemas.microsoft.com/office/powerpoint/2010/main" val="2821885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rtlCol="0"/>
          <a:lstStyle>
            <a:lvl1pPr rtl="0">
              <a:defRPr/>
            </a:lvl1pPr>
          </a:lstStyle>
          <a:p>
            <a:pPr rtl="0"/>
            <a:r>
              <a:rPr lang="tr-TR" smtClean="0"/>
              <a:t>Asıl başlık stili için tıklatın</a:t>
            </a:r>
            <a:endParaRPr lang="tr-TR" noProof="0" dirty="0"/>
          </a:p>
        </p:txBody>
      </p:sp>
      <p:sp>
        <p:nvSpPr>
          <p:cNvPr id="3" name="Dikey Metin Yer Tutucusu 2"/>
          <p:cNvSpPr>
            <a:spLocks noGrp="1"/>
          </p:cNvSpPr>
          <p:nvPr>
            <p:ph type="body" orient="vert" idx="1"/>
          </p:nvPr>
        </p:nvSpPr>
        <p:spPr>
          <a:xfrm>
            <a:off x="1562100" y="365125"/>
            <a:ext cx="7010400" cy="5811838"/>
          </a:xfrm>
        </p:spPr>
        <p:txBody>
          <a:bodyPr vert="eaVert"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noProof="0" dirty="0"/>
          </a:p>
        </p:txBody>
      </p:sp>
      <p:sp>
        <p:nvSpPr>
          <p:cNvPr id="4" name="Tarih Yer Tutucusu 3"/>
          <p:cNvSpPr>
            <a:spLocks noGrp="1"/>
          </p:cNvSpPr>
          <p:nvPr>
            <p:ph type="dt" sz="half" idx="10"/>
          </p:nvPr>
        </p:nvSpPr>
        <p:spPr/>
        <p:txBody>
          <a:bodyPr rtlCol="0"/>
          <a:lstStyle/>
          <a:p>
            <a:pPr rtl="0"/>
            <a:fld id="{F4D95DCC-1E7A-4E1F-9CCC-D117988B022E}" type="datetime1">
              <a:rPr lang="tr-TR" noProof="0" smtClean="0"/>
              <a:t>28.01.2020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ekleme</a:t>
            </a:r>
            <a:endParaRPr lang="tr-TR" noProof="0" dirty="0"/>
          </a:p>
        </p:txBody>
      </p:sp>
      <p:sp>
        <p:nvSpPr>
          <p:cNvPr id="6" name="Slayt Numarası Yer Tutucusu 5"/>
          <p:cNvSpPr>
            <a:spLocks noGrp="1"/>
          </p:cNvSpPr>
          <p:nvPr>
            <p:ph type="sldNum" sz="quarter" idx="12"/>
          </p:nvPr>
        </p:nvSpPr>
        <p:spPr/>
        <p:txBody>
          <a:bodyPr rtlCol="0"/>
          <a:lstStyle/>
          <a:p>
            <a:pPr rtl="0"/>
            <a:fld id="{71B7BAC7-FE87-40F6-AA24-4F4685D1B022}" type="slidenum">
              <a:rPr lang="tr-TR" noProof="0" smtClean="0"/>
              <a:t>‹#›</a:t>
            </a:fld>
            <a:endParaRPr lang="tr-TR" noProof="0" dirty="0"/>
          </a:p>
        </p:txBody>
      </p:sp>
    </p:spTree>
    <p:extLst>
      <p:ext uri="{BB962C8B-B14F-4D97-AF65-F5344CB8AC3E}">
        <p14:creationId xmlns:p14="http://schemas.microsoft.com/office/powerpoint/2010/main" val="3388830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Resim Yazılı Resim">
    <p:spTree>
      <p:nvGrpSpPr>
        <p:cNvPr id="1" name=""/>
        <p:cNvGrpSpPr/>
        <p:nvPr/>
      </p:nvGrpSpPr>
      <p:grpSpPr>
        <a:xfrm>
          <a:off x="0" y="0"/>
          <a:ext cx="0" cy="0"/>
          <a:chOff x="0" y="0"/>
          <a:chExt cx="0" cy="0"/>
        </a:xfrm>
      </p:grpSpPr>
      <p:sp>
        <p:nvSpPr>
          <p:cNvPr id="9" name="Başlık 1"/>
          <p:cNvSpPr>
            <a:spLocks noGrp="1"/>
          </p:cNvSpPr>
          <p:nvPr>
            <p:ph type="title"/>
          </p:nvPr>
        </p:nvSpPr>
        <p:spPr>
          <a:xfrm>
            <a:off x="1562100" y="457200"/>
            <a:ext cx="3932237" cy="1600200"/>
          </a:xfrm>
        </p:spPr>
        <p:txBody>
          <a:bodyPr rtlCol="0" anchor="b"/>
          <a:lstStyle>
            <a:lvl1pPr rtl="0">
              <a:defRPr sz="3200"/>
            </a:lvl1pPr>
          </a:lstStyle>
          <a:p>
            <a:pPr rtl="0"/>
            <a:r>
              <a:rPr lang="tr-TR" smtClean="0"/>
              <a:t>Asıl başlık stili için tıklatın</a:t>
            </a:r>
            <a:endParaRPr lang="tr-TR" noProof="0" dirty="0"/>
          </a:p>
        </p:txBody>
      </p:sp>
      <p:sp>
        <p:nvSpPr>
          <p:cNvPr id="3" name="Resim Yer Tutucusu 2" descr="Resim eklemek için boş yer tutucu. Yer tutucuya tıklayın ve eklemek istediğiniz resmi seçin"/>
          <p:cNvSpPr>
            <a:spLocks noGrp="1"/>
          </p:cNvSpPr>
          <p:nvPr>
            <p:ph type="pic" idx="1"/>
          </p:nvPr>
        </p:nvSpPr>
        <p:spPr>
          <a:xfrm>
            <a:off x="5678904" y="987425"/>
            <a:ext cx="5678424"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noProof="0" smtClean="0"/>
              <a:t>Resim eklemek için simgeyi tıklatın</a:t>
            </a:r>
            <a:endParaRPr lang="tr-TR" noProof="0" dirty="0"/>
          </a:p>
        </p:txBody>
      </p:sp>
      <p:sp>
        <p:nvSpPr>
          <p:cNvPr id="8" name="Metin Yer Tutucusu 3"/>
          <p:cNvSpPr>
            <a:spLocks noGrp="1"/>
          </p:cNvSpPr>
          <p:nvPr>
            <p:ph type="body" sz="half" idx="2"/>
          </p:nvPr>
        </p:nvSpPr>
        <p:spPr>
          <a:xfrm>
            <a:off x="1562100" y="2101850"/>
            <a:ext cx="3932237" cy="3759200"/>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Tarih Yer Tutucusu 4"/>
          <p:cNvSpPr>
            <a:spLocks noGrp="1"/>
          </p:cNvSpPr>
          <p:nvPr>
            <p:ph type="dt" sz="half" idx="10"/>
          </p:nvPr>
        </p:nvSpPr>
        <p:spPr/>
        <p:txBody>
          <a:bodyPr rtlCol="0"/>
          <a:lstStyle/>
          <a:p>
            <a:pPr rtl="0"/>
            <a:fld id="{88885324-8F32-4C80-A359-D3A8C5DB7931}" type="datetime1">
              <a:rPr lang="tr-TR" noProof="0" smtClean="0"/>
              <a:t>28.01.2020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ekleme</a:t>
            </a:r>
            <a:endParaRPr lang="tr-TR" noProof="0" dirty="0"/>
          </a:p>
        </p:txBody>
      </p:sp>
      <p:sp>
        <p:nvSpPr>
          <p:cNvPr id="7" name="Slayt Numarası Yer Tutucusu 6"/>
          <p:cNvSpPr>
            <a:spLocks noGrp="1"/>
          </p:cNvSpPr>
          <p:nvPr>
            <p:ph type="sldNum" sz="quarter" idx="12"/>
          </p:nvPr>
        </p:nvSpPr>
        <p:spPr/>
        <p:txBody>
          <a:bodyPr rtlCol="0"/>
          <a:lstStyle/>
          <a:p>
            <a:pPr rtl="0"/>
            <a:fld id="{71B7BAC7-FE87-40F6-AA24-4F4685D1B022}" type="slidenum">
              <a:rPr lang="tr-TR" noProof="0" smtClean="0"/>
              <a:t>‹#›</a:t>
            </a:fld>
            <a:endParaRPr lang="tr-TR" noProof="0" dirty="0"/>
          </a:p>
        </p:txBody>
      </p:sp>
    </p:spTree>
    <p:extLst>
      <p:ext uri="{BB962C8B-B14F-4D97-AF65-F5344CB8AC3E}">
        <p14:creationId xmlns:p14="http://schemas.microsoft.com/office/powerpoint/2010/main" val="3413888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lvl1pPr rtl="0">
              <a:defRPr/>
            </a:lvl1pPr>
          </a:lstStyle>
          <a:p>
            <a:pPr rtl="0"/>
            <a:r>
              <a:rPr lang="tr-TR" smtClean="0"/>
              <a:t>Asıl başlık stili için tıklatın</a:t>
            </a:r>
            <a:endParaRPr lang="tr-TR" noProof="0" dirty="0"/>
          </a:p>
        </p:txBody>
      </p:sp>
      <p:sp>
        <p:nvSpPr>
          <p:cNvPr id="3" name="İçerik Yer Tutucusu 2"/>
          <p:cNvSpPr>
            <a:spLocks noGrp="1"/>
          </p:cNvSpPr>
          <p:nvPr>
            <p:ph idx="1"/>
          </p:nvPr>
        </p:nvSpPr>
        <p:spPr/>
        <p:txBody>
          <a:bodyPr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noProof="0" dirty="0"/>
          </a:p>
        </p:txBody>
      </p:sp>
      <p:sp>
        <p:nvSpPr>
          <p:cNvPr id="4" name="Tarih Yer Tutucusu 3"/>
          <p:cNvSpPr>
            <a:spLocks noGrp="1"/>
          </p:cNvSpPr>
          <p:nvPr>
            <p:ph type="dt" sz="half" idx="10"/>
          </p:nvPr>
        </p:nvSpPr>
        <p:spPr/>
        <p:txBody>
          <a:bodyPr rtlCol="0"/>
          <a:lstStyle/>
          <a:p>
            <a:pPr rtl="0"/>
            <a:fld id="{1D21EFAB-5A3E-4A81-B1B7-3E6936263CBE}" type="datetime1">
              <a:rPr lang="tr-TR" noProof="0" smtClean="0"/>
              <a:t>28.01.2020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ekleme</a:t>
            </a:r>
            <a:endParaRPr lang="tr-TR" noProof="0" dirty="0"/>
          </a:p>
        </p:txBody>
      </p:sp>
      <p:sp>
        <p:nvSpPr>
          <p:cNvPr id="6" name="Slayt Numarası Yer Tutucusu 5"/>
          <p:cNvSpPr>
            <a:spLocks noGrp="1"/>
          </p:cNvSpPr>
          <p:nvPr>
            <p:ph type="sldNum" sz="quarter" idx="12"/>
          </p:nvPr>
        </p:nvSpPr>
        <p:spPr/>
        <p:txBody>
          <a:bodyPr rtlCol="0"/>
          <a:lstStyle/>
          <a:p>
            <a:pPr rtl="0"/>
            <a:fld id="{71B7BAC7-FE87-40F6-AA24-4F4685D1B022}" type="slidenum">
              <a:rPr lang="tr-TR" noProof="0" smtClean="0"/>
              <a:t>‹#›</a:t>
            </a:fld>
            <a:endParaRPr lang="tr-TR" noProof="0" dirty="0"/>
          </a:p>
        </p:txBody>
      </p:sp>
    </p:spTree>
    <p:extLst>
      <p:ext uri="{BB962C8B-B14F-4D97-AF65-F5344CB8AC3E}">
        <p14:creationId xmlns:p14="http://schemas.microsoft.com/office/powerpoint/2010/main" val="219879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1241658" y="1709738"/>
            <a:ext cx="10105791" cy="2862262"/>
          </a:xfrm>
        </p:spPr>
        <p:txBody>
          <a:bodyPr rtlCol="0" anchor="b"/>
          <a:lstStyle>
            <a:lvl1pPr rtl="0">
              <a:defRPr sz="6000"/>
            </a:lvl1pPr>
          </a:lstStyle>
          <a:p>
            <a:pPr rtl="0"/>
            <a:r>
              <a:rPr lang="tr-TR" smtClean="0"/>
              <a:t>Asıl başlık stili için tıklatın</a:t>
            </a:r>
            <a:endParaRPr lang="tr-TR" noProof="0" dirty="0"/>
          </a:p>
        </p:txBody>
      </p:sp>
      <p:sp>
        <p:nvSpPr>
          <p:cNvPr id="3" name="Metin Yer Tutucusu 2"/>
          <p:cNvSpPr>
            <a:spLocks noGrp="1"/>
          </p:cNvSpPr>
          <p:nvPr>
            <p:ph type="body" idx="1"/>
          </p:nvPr>
        </p:nvSpPr>
        <p:spPr>
          <a:xfrm>
            <a:off x="1241658" y="4589463"/>
            <a:ext cx="10105791" cy="1500187"/>
          </a:xfrm>
        </p:spPr>
        <p:txBody>
          <a:bodyPr rtlCol="0"/>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Tarih Yer Tutucusu 3"/>
          <p:cNvSpPr>
            <a:spLocks noGrp="1"/>
          </p:cNvSpPr>
          <p:nvPr>
            <p:ph type="dt" sz="half" idx="10"/>
          </p:nvPr>
        </p:nvSpPr>
        <p:spPr/>
        <p:txBody>
          <a:bodyPr rtlCol="0"/>
          <a:lstStyle/>
          <a:p>
            <a:pPr rtl="0"/>
            <a:fld id="{27C1D2FD-63FB-47C0-929B-561F88D39C7E}" type="datetime1">
              <a:rPr lang="tr-TR" noProof="0" smtClean="0"/>
              <a:t>28.01.2020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ekleme</a:t>
            </a:r>
            <a:endParaRPr lang="tr-TR" noProof="0" dirty="0"/>
          </a:p>
        </p:txBody>
      </p:sp>
      <p:sp>
        <p:nvSpPr>
          <p:cNvPr id="6" name="Slayt Numarası Yer Tutucusu 5"/>
          <p:cNvSpPr>
            <a:spLocks noGrp="1"/>
          </p:cNvSpPr>
          <p:nvPr>
            <p:ph type="sldNum" sz="quarter" idx="12"/>
          </p:nvPr>
        </p:nvSpPr>
        <p:spPr/>
        <p:txBody>
          <a:bodyPr rtlCol="0"/>
          <a:lstStyle/>
          <a:p>
            <a:pPr rtl="0"/>
            <a:fld id="{71B7BAC7-FE87-40F6-AA24-4F4685D1B022}" type="slidenum">
              <a:rPr lang="tr-TR" noProof="0" smtClean="0"/>
              <a:t>‹#›</a:t>
            </a:fld>
            <a:endParaRPr lang="tr-TR" noProof="0" dirty="0"/>
          </a:p>
        </p:txBody>
      </p:sp>
    </p:spTree>
    <p:extLst>
      <p:ext uri="{BB962C8B-B14F-4D97-AF65-F5344CB8AC3E}">
        <p14:creationId xmlns:p14="http://schemas.microsoft.com/office/powerpoint/2010/main" val="4067686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lvl1pPr rtl="0">
              <a:defRPr/>
            </a:lvl1pPr>
          </a:lstStyle>
          <a:p>
            <a:pPr rtl="0"/>
            <a:r>
              <a:rPr lang="tr-TR" smtClean="0"/>
              <a:t>Asıl başlık stili için tıklatın</a:t>
            </a:r>
            <a:endParaRPr lang="tr-TR" noProof="0" dirty="0"/>
          </a:p>
        </p:txBody>
      </p:sp>
      <p:sp>
        <p:nvSpPr>
          <p:cNvPr id="3" name="İçerik Yer Tutucusu 2"/>
          <p:cNvSpPr>
            <a:spLocks noGrp="1"/>
          </p:cNvSpPr>
          <p:nvPr>
            <p:ph sz="half" idx="1"/>
          </p:nvPr>
        </p:nvSpPr>
        <p:spPr>
          <a:xfrm>
            <a:off x="1569700" y="1825625"/>
            <a:ext cx="4754880" cy="4351338"/>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noProof="0" dirty="0"/>
          </a:p>
        </p:txBody>
      </p:sp>
      <p:sp>
        <p:nvSpPr>
          <p:cNvPr id="4" name="İçerik Yer Tutucusu 3"/>
          <p:cNvSpPr>
            <a:spLocks noGrp="1"/>
          </p:cNvSpPr>
          <p:nvPr>
            <p:ph sz="half" idx="2"/>
          </p:nvPr>
        </p:nvSpPr>
        <p:spPr>
          <a:xfrm>
            <a:off x="6605325" y="1825625"/>
            <a:ext cx="4754880" cy="4351338"/>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noProof="0" dirty="0"/>
          </a:p>
        </p:txBody>
      </p:sp>
      <p:sp>
        <p:nvSpPr>
          <p:cNvPr id="5" name="Tarih Yer Tutucusu 4"/>
          <p:cNvSpPr>
            <a:spLocks noGrp="1"/>
          </p:cNvSpPr>
          <p:nvPr>
            <p:ph type="dt" sz="half" idx="10"/>
          </p:nvPr>
        </p:nvSpPr>
        <p:spPr/>
        <p:txBody>
          <a:bodyPr rtlCol="0"/>
          <a:lstStyle/>
          <a:p>
            <a:pPr rtl="0"/>
            <a:fld id="{F5140FE2-8244-4E8C-89F6-A069EF214C54}" type="datetime1">
              <a:rPr lang="tr-TR" noProof="0" smtClean="0"/>
              <a:t>28.01.2020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ekleme</a:t>
            </a:r>
            <a:endParaRPr lang="tr-TR" noProof="0" dirty="0"/>
          </a:p>
        </p:txBody>
      </p:sp>
      <p:sp>
        <p:nvSpPr>
          <p:cNvPr id="7" name="Slayt Numarası Yer Tutucusu 6"/>
          <p:cNvSpPr>
            <a:spLocks noGrp="1"/>
          </p:cNvSpPr>
          <p:nvPr>
            <p:ph type="sldNum" sz="quarter" idx="12"/>
          </p:nvPr>
        </p:nvSpPr>
        <p:spPr/>
        <p:txBody>
          <a:bodyPr rtlCol="0"/>
          <a:lstStyle/>
          <a:p>
            <a:pPr rtl="0"/>
            <a:fld id="{71B7BAC7-FE87-40F6-AA24-4F4685D1B022}" type="slidenum">
              <a:rPr lang="tr-TR" noProof="0" smtClean="0"/>
              <a:t>‹#›</a:t>
            </a:fld>
            <a:endParaRPr lang="tr-TR" noProof="0" dirty="0"/>
          </a:p>
        </p:txBody>
      </p:sp>
    </p:spTree>
    <p:extLst>
      <p:ext uri="{BB962C8B-B14F-4D97-AF65-F5344CB8AC3E}">
        <p14:creationId xmlns:p14="http://schemas.microsoft.com/office/powerpoint/2010/main" val="1063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2324100" y="274638"/>
            <a:ext cx="9023350" cy="1143000"/>
          </a:xfrm>
        </p:spPr>
        <p:txBody>
          <a:bodyPr rtlCol="0"/>
          <a:lstStyle>
            <a:lvl1pPr rtl="0">
              <a:defRPr/>
            </a:lvl1pPr>
          </a:lstStyle>
          <a:p>
            <a:pPr rtl="0"/>
            <a:r>
              <a:rPr lang="tr-TR" smtClean="0"/>
              <a:t>Asıl başlık stili için tıklatın</a:t>
            </a:r>
            <a:endParaRPr lang="tr-TR" noProof="0" dirty="0"/>
          </a:p>
        </p:txBody>
      </p:sp>
      <p:sp>
        <p:nvSpPr>
          <p:cNvPr id="3" name="Metin Yer Tutucusu 2"/>
          <p:cNvSpPr>
            <a:spLocks noGrp="1"/>
          </p:cNvSpPr>
          <p:nvPr>
            <p:ph type="body" idx="1"/>
          </p:nvPr>
        </p:nvSpPr>
        <p:spPr>
          <a:xfrm>
            <a:off x="1562100" y="1489075"/>
            <a:ext cx="4754880" cy="641350"/>
          </a:xfrm>
          <a:noFill/>
          <a:ln>
            <a:noFill/>
          </a:ln>
        </p:spPr>
        <p:txBody>
          <a:bodyPr rtlCol="0" anchor="b"/>
          <a:lstStyle>
            <a:lvl1pPr marL="0" indent="0">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1562100" y="2193925"/>
            <a:ext cx="4754880" cy="3978275"/>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noProof="0" dirty="0"/>
          </a:p>
        </p:txBody>
      </p:sp>
      <p:sp>
        <p:nvSpPr>
          <p:cNvPr id="5" name="Metin Yer Tutucusu 4"/>
          <p:cNvSpPr>
            <a:spLocks noGrp="1"/>
          </p:cNvSpPr>
          <p:nvPr>
            <p:ph type="body" sz="quarter" idx="3"/>
          </p:nvPr>
        </p:nvSpPr>
        <p:spPr>
          <a:xfrm>
            <a:off x="6598920" y="1489075"/>
            <a:ext cx="4754880" cy="641350"/>
          </a:xfrm>
          <a:noFill/>
          <a:ln>
            <a:noFill/>
          </a:ln>
        </p:spPr>
        <p:txBody>
          <a:bodyPr rtlCol="0" anchor="b"/>
          <a:lstStyle>
            <a:lvl1pPr marL="0" indent="0">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598920" y="2193925"/>
            <a:ext cx="4754880" cy="3978275"/>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noProof="0" dirty="0"/>
          </a:p>
        </p:txBody>
      </p:sp>
      <p:sp>
        <p:nvSpPr>
          <p:cNvPr id="7" name="Tarih Yer Tutucusu 6"/>
          <p:cNvSpPr>
            <a:spLocks noGrp="1"/>
          </p:cNvSpPr>
          <p:nvPr>
            <p:ph type="dt" sz="half" idx="10"/>
          </p:nvPr>
        </p:nvSpPr>
        <p:spPr/>
        <p:txBody>
          <a:bodyPr rtlCol="0"/>
          <a:lstStyle/>
          <a:p>
            <a:pPr rtl="0"/>
            <a:fld id="{4BF57108-5D1B-4AF3-A09D-3E9B51DD64F9}" type="datetime1">
              <a:rPr lang="tr-TR" noProof="0" smtClean="0"/>
              <a:t>28.01.2020</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smtClean="0"/>
              <a:t>Alt bilgi ekleme</a:t>
            </a:r>
            <a:endParaRPr lang="tr-TR" noProof="0" dirty="0"/>
          </a:p>
        </p:txBody>
      </p:sp>
      <p:sp>
        <p:nvSpPr>
          <p:cNvPr id="9" name="Slayt Numarası Yer Tutucusu 8"/>
          <p:cNvSpPr>
            <a:spLocks noGrp="1"/>
          </p:cNvSpPr>
          <p:nvPr>
            <p:ph type="sldNum" sz="quarter" idx="12"/>
          </p:nvPr>
        </p:nvSpPr>
        <p:spPr/>
        <p:txBody>
          <a:bodyPr rtlCol="0"/>
          <a:lstStyle/>
          <a:p>
            <a:pPr rtl="0"/>
            <a:fld id="{71B7BAC7-FE87-40F6-AA24-4F4685D1B022}" type="slidenum">
              <a:rPr lang="tr-TR" noProof="0" smtClean="0"/>
              <a:t>‹#›</a:t>
            </a:fld>
            <a:endParaRPr lang="tr-TR" noProof="0" dirty="0"/>
          </a:p>
        </p:txBody>
      </p:sp>
    </p:spTree>
    <p:extLst>
      <p:ext uri="{BB962C8B-B14F-4D97-AF65-F5344CB8AC3E}">
        <p14:creationId xmlns:p14="http://schemas.microsoft.com/office/powerpoint/2010/main" val="323166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lvl1pPr rtl="0">
              <a:defRPr/>
            </a:lvl1pPr>
          </a:lstStyle>
          <a:p>
            <a:pPr rtl="0"/>
            <a:r>
              <a:rPr lang="tr-TR" smtClean="0"/>
              <a:t>Asıl başlık stili için tıklatın</a:t>
            </a:r>
            <a:endParaRPr lang="tr-TR" noProof="0" dirty="0"/>
          </a:p>
        </p:txBody>
      </p:sp>
      <p:sp>
        <p:nvSpPr>
          <p:cNvPr id="3" name="Tarih Yer Tutucusu 2"/>
          <p:cNvSpPr>
            <a:spLocks noGrp="1"/>
          </p:cNvSpPr>
          <p:nvPr>
            <p:ph type="dt" sz="half" idx="10"/>
          </p:nvPr>
        </p:nvSpPr>
        <p:spPr/>
        <p:txBody>
          <a:bodyPr rtlCol="0"/>
          <a:lstStyle/>
          <a:p>
            <a:pPr rtl="0"/>
            <a:fld id="{44DF5B11-2220-4957-B834-D72A7A6865A5}" type="datetime1">
              <a:rPr lang="tr-TR" noProof="0" smtClean="0"/>
              <a:t>28.01.2020</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smtClean="0"/>
              <a:t>Alt bilgi ekleme</a:t>
            </a:r>
            <a:endParaRPr lang="tr-TR" noProof="0" dirty="0"/>
          </a:p>
        </p:txBody>
      </p:sp>
      <p:sp>
        <p:nvSpPr>
          <p:cNvPr id="5" name="Slayt Numarası Yer Tutucusu 4"/>
          <p:cNvSpPr>
            <a:spLocks noGrp="1"/>
          </p:cNvSpPr>
          <p:nvPr>
            <p:ph type="sldNum" sz="quarter" idx="12"/>
          </p:nvPr>
        </p:nvSpPr>
        <p:spPr/>
        <p:txBody>
          <a:bodyPr rtlCol="0"/>
          <a:lstStyle/>
          <a:p>
            <a:pPr rtl="0"/>
            <a:fld id="{71B7BAC7-FE87-40F6-AA24-4F4685D1B022}" type="slidenum">
              <a:rPr lang="tr-TR" noProof="0" smtClean="0"/>
              <a:t>‹#›</a:t>
            </a:fld>
            <a:endParaRPr lang="tr-TR" noProof="0" dirty="0"/>
          </a:p>
        </p:txBody>
      </p:sp>
    </p:spTree>
    <p:extLst>
      <p:ext uri="{BB962C8B-B14F-4D97-AF65-F5344CB8AC3E}">
        <p14:creationId xmlns:p14="http://schemas.microsoft.com/office/powerpoint/2010/main" val="510586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96C8F7A0-535A-4EF9-8CED-F049CF164F43}" type="datetime1">
              <a:rPr lang="tr-TR" noProof="0" smtClean="0"/>
              <a:t>28.01.2020</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smtClean="0"/>
              <a:t>Alt bilgi ekleme</a:t>
            </a:r>
            <a:endParaRPr lang="tr-TR" noProof="0" dirty="0"/>
          </a:p>
        </p:txBody>
      </p:sp>
      <p:sp>
        <p:nvSpPr>
          <p:cNvPr id="4" name="Slayt Numarası Yer Tutucusu 3"/>
          <p:cNvSpPr>
            <a:spLocks noGrp="1"/>
          </p:cNvSpPr>
          <p:nvPr>
            <p:ph type="sldNum" sz="quarter" idx="12"/>
          </p:nvPr>
        </p:nvSpPr>
        <p:spPr/>
        <p:txBody>
          <a:bodyPr rtlCol="0"/>
          <a:lstStyle/>
          <a:p>
            <a:pPr rtl="0"/>
            <a:fld id="{71B7BAC7-FE87-40F6-AA24-4F4685D1B022}" type="slidenum">
              <a:rPr lang="tr-TR" noProof="0" smtClean="0"/>
              <a:t>‹#›</a:t>
            </a:fld>
            <a:endParaRPr lang="tr-TR" noProof="0" dirty="0"/>
          </a:p>
        </p:txBody>
      </p:sp>
    </p:spTree>
    <p:extLst>
      <p:ext uri="{BB962C8B-B14F-4D97-AF65-F5344CB8AC3E}">
        <p14:creationId xmlns:p14="http://schemas.microsoft.com/office/powerpoint/2010/main" val="3215141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62100" y="457200"/>
            <a:ext cx="3932237" cy="1600200"/>
          </a:xfrm>
        </p:spPr>
        <p:txBody>
          <a:bodyPr rtlCol="0" anchor="b"/>
          <a:lstStyle>
            <a:lvl1pPr rtl="0">
              <a:defRPr sz="3200"/>
            </a:lvl1pPr>
          </a:lstStyle>
          <a:p>
            <a:pPr rtl="0"/>
            <a:r>
              <a:rPr lang="tr-TR" smtClean="0"/>
              <a:t>Asıl başlık stili için tıklatın</a:t>
            </a:r>
            <a:endParaRPr lang="tr-TR" noProof="0" dirty="0"/>
          </a:p>
        </p:txBody>
      </p:sp>
      <p:sp>
        <p:nvSpPr>
          <p:cNvPr id="3" name="İçerik Yer Tutucusu 2"/>
          <p:cNvSpPr>
            <a:spLocks noGrp="1"/>
          </p:cNvSpPr>
          <p:nvPr>
            <p:ph idx="1"/>
          </p:nvPr>
        </p:nvSpPr>
        <p:spPr>
          <a:xfrm>
            <a:off x="5678905" y="987425"/>
            <a:ext cx="5676483" cy="4873625"/>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noProof="0" dirty="0"/>
          </a:p>
        </p:txBody>
      </p:sp>
      <p:sp>
        <p:nvSpPr>
          <p:cNvPr id="4" name="Metin Yer Tutucusu 3"/>
          <p:cNvSpPr>
            <a:spLocks noGrp="1"/>
          </p:cNvSpPr>
          <p:nvPr>
            <p:ph type="body" sz="half" idx="2"/>
          </p:nvPr>
        </p:nvSpPr>
        <p:spPr>
          <a:xfrm>
            <a:off x="1562100" y="2101850"/>
            <a:ext cx="3932237" cy="3759200"/>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Tarih Yer Tutucusu 4"/>
          <p:cNvSpPr>
            <a:spLocks noGrp="1"/>
          </p:cNvSpPr>
          <p:nvPr>
            <p:ph type="dt" sz="half" idx="10"/>
          </p:nvPr>
        </p:nvSpPr>
        <p:spPr/>
        <p:txBody>
          <a:bodyPr rtlCol="0"/>
          <a:lstStyle/>
          <a:p>
            <a:pPr rtl="0"/>
            <a:fld id="{3705B58F-6C21-4971-B0FC-C86C7EDDE00A}" type="datetime1">
              <a:rPr lang="tr-TR" noProof="0" smtClean="0"/>
              <a:t>28.01.2020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ekleme</a:t>
            </a:r>
            <a:endParaRPr lang="tr-TR" noProof="0" dirty="0"/>
          </a:p>
        </p:txBody>
      </p:sp>
      <p:sp>
        <p:nvSpPr>
          <p:cNvPr id="7" name="Slayt Numarası Yer Tutucusu 6"/>
          <p:cNvSpPr>
            <a:spLocks noGrp="1"/>
          </p:cNvSpPr>
          <p:nvPr>
            <p:ph type="sldNum" sz="quarter" idx="12"/>
          </p:nvPr>
        </p:nvSpPr>
        <p:spPr/>
        <p:txBody>
          <a:bodyPr rtlCol="0"/>
          <a:lstStyle/>
          <a:p>
            <a:pPr rtl="0"/>
            <a:fld id="{71B7BAC7-FE87-40F6-AA24-4F4685D1B022}" type="slidenum">
              <a:rPr lang="tr-TR" noProof="0" smtClean="0"/>
              <a:t>‹#›</a:t>
            </a:fld>
            <a:endParaRPr lang="tr-TR" noProof="0" dirty="0"/>
          </a:p>
        </p:txBody>
      </p:sp>
    </p:spTree>
    <p:extLst>
      <p:ext uri="{BB962C8B-B14F-4D97-AF65-F5344CB8AC3E}">
        <p14:creationId xmlns:p14="http://schemas.microsoft.com/office/powerpoint/2010/main" val="2198712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Resim Yazılı Resim">
    <p:spTree>
      <p:nvGrpSpPr>
        <p:cNvPr id="1" name=""/>
        <p:cNvGrpSpPr/>
        <p:nvPr/>
      </p:nvGrpSpPr>
      <p:grpSpPr>
        <a:xfrm>
          <a:off x="0" y="0"/>
          <a:ext cx="0" cy="0"/>
          <a:chOff x="0" y="0"/>
          <a:chExt cx="0" cy="0"/>
        </a:xfrm>
      </p:grpSpPr>
      <p:sp>
        <p:nvSpPr>
          <p:cNvPr id="9" name="Başlık 1"/>
          <p:cNvSpPr>
            <a:spLocks noGrp="1"/>
          </p:cNvSpPr>
          <p:nvPr>
            <p:ph type="title"/>
          </p:nvPr>
        </p:nvSpPr>
        <p:spPr>
          <a:xfrm>
            <a:off x="1562100" y="457200"/>
            <a:ext cx="3932237" cy="1600200"/>
          </a:xfrm>
        </p:spPr>
        <p:txBody>
          <a:bodyPr rtlCol="0" anchor="b"/>
          <a:lstStyle>
            <a:lvl1pPr rtl="0">
              <a:defRPr sz="3200"/>
            </a:lvl1pPr>
          </a:lstStyle>
          <a:p>
            <a:pPr rtl="0"/>
            <a:r>
              <a:rPr lang="tr-TR" smtClean="0"/>
              <a:t>Asıl başlık stili için tıklatın</a:t>
            </a:r>
            <a:endParaRPr lang="tr-TR" noProof="0" dirty="0"/>
          </a:p>
        </p:txBody>
      </p:sp>
      <p:sp>
        <p:nvSpPr>
          <p:cNvPr id="3" name="Resim Yer Tutucusu 2" descr="Resim eklemek için boş yer tutucu. Yer tutucuya tıklayın ve eklemek istediğiniz resmi seçin"/>
          <p:cNvSpPr>
            <a:spLocks noGrp="1"/>
          </p:cNvSpPr>
          <p:nvPr>
            <p:ph type="pic" idx="1"/>
          </p:nvPr>
        </p:nvSpPr>
        <p:spPr>
          <a:xfrm>
            <a:off x="5678904" y="987425"/>
            <a:ext cx="5678424"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noProof="0" smtClean="0"/>
              <a:t>Resim eklemek için simgeyi tıklatın</a:t>
            </a:r>
            <a:endParaRPr lang="tr-TR" noProof="0" dirty="0"/>
          </a:p>
        </p:txBody>
      </p:sp>
      <p:sp>
        <p:nvSpPr>
          <p:cNvPr id="8" name="Metin Yer Tutucusu 3"/>
          <p:cNvSpPr>
            <a:spLocks noGrp="1"/>
          </p:cNvSpPr>
          <p:nvPr>
            <p:ph type="body" sz="half" idx="2"/>
          </p:nvPr>
        </p:nvSpPr>
        <p:spPr>
          <a:xfrm>
            <a:off x="1562100" y="2101850"/>
            <a:ext cx="3932237" cy="3759200"/>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Tarih Yer Tutucusu 4"/>
          <p:cNvSpPr>
            <a:spLocks noGrp="1"/>
          </p:cNvSpPr>
          <p:nvPr>
            <p:ph type="dt" sz="half" idx="10"/>
          </p:nvPr>
        </p:nvSpPr>
        <p:spPr/>
        <p:txBody>
          <a:bodyPr rtlCol="0"/>
          <a:lstStyle/>
          <a:p>
            <a:pPr rtl="0"/>
            <a:fld id="{8E913516-4ACF-42A6-85AA-BE881FC0FF15}" type="datetime1">
              <a:rPr lang="tr-TR" noProof="0" smtClean="0"/>
              <a:t>28.01.2020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ekleme</a:t>
            </a:r>
            <a:endParaRPr lang="tr-TR" noProof="0" dirty="0"/>
          </a:p>
        </p:txBody>
      </p:sp>
      <p:sp>
        <p:nvSpPr>
          <p:cNvPr id="7" name="Slayt Numarası Yer Tutucusu 6"/>
          <p:cNvSpPr>
            <a:spLocks noGrp="1"/>
          </p:cNvSpPr>
          <p:nvPr>
            <p:ph type="sldNum" sz="quarter" idx="12"/>
          </p:nvPr>
        </p:nvSpPr>
        <p:spPr/>
        <p:txBody>
          <a:bodyPr rtlCol="0"/>
          <a:lstStyle/>
          <a:p>
            <a:pPr rtl="0"/>
            <a:fld id="{71B7BAC7-FE87-40F6-AA24-4F4685D1B022}" type="slidenum">
              <a:rPr lang="tr-TR" noProof="0" smtClean="0"/>
              <a:t>‹#›</a:t>
            </a:fld>
            <a:endParaRPr lang="tr-TR" noProof="0" dirty="0"/>
          </a:p>
        </p:txBody>
      </p:sp>
    </p:spTree>
    <p:extLst>
      <p:ext uri="{BB962C8B-B14F-4D97-AF65-F5344CB8AC3E}">
        <p14:creationId xmlns:p14="http://schemas.microsoft.com/office/powerpoint/2010/main" val="161935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2324100" y="365125"/>
            <a:ext cx="9029700" cy="1325563"/>
          </a:xfrm>
          <a:prstGeom prst="rect">
            <a:avLst/>
          </a:prstGeom>
        </p:spPr>
        <p:txBody>
          <a:bodyPr vert="horz" lIns="91440" tIns="45720" rIns="91440" bIns="45720" rtlCol="0" anchor="ctr">
            <a:normAutofit/>
          </a:bodyPr>
          <a:lstStyle/>
          <a:p>
            <a:pPr rtl="0"/>
            <a:r>
              <a:rPr lang="tr-TR" dirty="0" smtClean="0"/>
              <a:t>Asıl başlık stili için tıklatın</a:t>
            </a:r>
            <a:endParaRPr lang="tr-TR" noProof="0" dirty="0"/>
          </a:p>
        </p:txBody>
      </p:sp>
      <p:sp>
        <p:nvSpPr>
          <p:cNvPr id="3" name="Metin Yer Tutucusu 2"/>
          <p:cNvSpPr>
            <a:spLocks noGrp="1"/>
          </p:cNvSpPr>
          <p:nvPr>
            <p:ph type="body" idx="1"/>
          </p:nvPr>
        </p:nvSpPr>
        <p:spPr>
          <a:xfrm>
            <a:off x="1562100" y="1825625"/>
            <a:ext cx="9791700" cy="4351338"/>
          </a:xfrm>
          <a:prstGeom prst="rect">
            <a:avLst/>
          </a:prstGeom>
        </p:spPr>
        <p:txBody>
          <a:bodyPr vert="horz" lIns="91440" tIns="45720" rIns="91440" bIns="45720" rtlCol="0">
            <a:normAutofit/>
          </a:bodyPr>
          <a:lstStyle/>
          <a:p>
            <a:pPr lvl="0"/>
            <a:r>
              <a:rPr lang="tr-TR" dirty="0" smtClean="0"/>
              <a:t>Asıl metin stillerini düzenle</a:t>
            </a:r>
          </a:p>
          <a:p>
            <a:pPr lvl="1" rtl="0"/>
            <a:r>
              <a:rPr lang="tr-TR" noProof="0" dirty="0" smtClean="0"/>
              <a:t>İkinci düzey</a:t>
            </a:r>
          </a:p>
          <a:p>
            <a:pPr lvl="2" rtl="0"/>
            <a:r>
              <a:rPr lang="tr-TR" noProof="0" dirty="0" smtClean="0"/>
              <a:t>Üçüncü düzey</a:t>
            </a:r>
          </a:p>
          <a:p>
            <a:pPr lvl="3" rtl="0"/>
            <a:r>
              <a:rPr lang="tr-TR" noProof="0" dirty="0" smtClean="0"/>
              <a:t>Dördüncü düzey</a:t>
            </a:r>
          </a:p>
          <a:p>
            <a:pPr lvl="4" rtl="0"/>
            <a:r>
              <a:rPr lang="tr-TR" noProof="0" dirty="0" smtClean="0"/>
              <a:t>Beşinci düzey</a:t>
            </a:r>
            <a:endParaRPr lang="tr-TR" noProof="0" dirty="0"/>
          </a:p>
        </p:txBody>
      </p:sp>
      <p:sp>
        <p:nvSpPr>
          <p:cNvPr id="4" name="Tarih Yer Tutucusu 3"/>
          <p:cNvSpPr>
            <a:spLocks noGrp="1"/>
          </p:cNvSpPr>
          <p:nvPr>
            <p:ph type="dt" sz="half" idx="2"/>
          </p:nvPr>
        </p:nvSpPr>
        <p:spPr>
          <a:xfrm>
            <a:off x="1562100" y="6356350"/>
            <a:ext cx="2552700"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pPr rtl="0"/>
            <a:fld id="{CFA9B00F-A425-434F-A181-0B307C38ADD4}" type="datetime1">
              <a:rPr lang="tr-TR" noProof="0" smtClean="0"/>
              <a:t>28.01.2020</a:t>
            </a:fld>
            <a:endParaRPr lang="tr-TR" noProof="0" dirty="0"/>
          </a:p>
        </p:txBody>
      </p:sp>
      <p:sp>
        <p:nvSpPr>
          <p:cNvPr id="5" name="Alt Bilgi Yer Tutucusu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pPr rtl="0"/>
            <a:r>
              <a:rPr lang="tr-TR" noProof="0" dirty="0" smtClean="0"/>
              <a:t>Alt bilgi ekleme</a:t>
            </a:r>
            <a:endParaRPr lang="tr-TR" noProof="0" dirty="0"/>
          </a:p>
        </p:txBody>
      </p:sp>
      <p:sp>
        <p:nvSpPr>
          <p:cNvPr id="6" name="Slayt Numarası Yer Tutucusu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rtl="0"/>
            <a:fld id="{71B7BAC7-FE87-40F6-AA24-4F4685D1B022}" type="slidenum">
              <a:rPr lang="tr-TR" noProof="0" smtClean="0"/>
              <a:pPr/>
              <a:t>‹#›</a:t>
            </a:fld>
            <a:endParaRPr lang="tr-TR" noProof="0" dirty="0"/>
          </a:p>
        </p:txBody>
      </p:sp>
    </p:spTree>
    <p:extLst>
      <p:ext uri="{BB962C8B-B14F-4D97-AF65-F5344CB8AC3E}">
        <p14:creationId xmlns:p14="http://schemas.microsoft.com/office/powerpoint/2010/main" val="32193672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81"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defTabSz="914400" rtl="0" eaLnBrk="1" latinLnBrk="0" hangingPunct="1">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ct val="30000"/>
        </a:spcBef>
        <a:buClr>
          <a:schemeClr val="accent3"/>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Clr>
          <a:schemeClr val="accent3"/>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pos="1464" userDrawn="1">
          <p15:clr>
            <a:srgbClr val="F26B43"/>
          </p15:clr>
        </p15:guide>
        <p15:guide id="3" pos="7152" userDrawn="1">
          <p15:clr>
            <a:srgbClr val="F26B43"/>
          </p15:clr>
        </p15:guide>
        <p15:guide id="4" pos="984" userDrawn="1">
          <p15:clr>
            <a:srgbClr val="F26B43"/>
          </p15:clr>
        </p15:guide>
        <p15:guide id="5" orient="horz" pos="388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global.britannica.com/science/vein-plant-structure" TargetMode="External"/><Relationship Id="rId3" Type="http://schemas.openxmlformats.org/officeDocument/2006/relationships/hyperlink" Target="https://global.britannica.com/plant/tracheophyte" TargetMode="External"/><Relationship Id="rId7" Type="http://schemas.openxmlformats.org/officeDocument/2006/relationships/hyperlink" Target="https://www.merriam-webster.com/dictionary/diverse" TargetMode="External"/><Relationship Id="rId2" Type="http://schemas.openxmlformats.org/officeDocument/2006/relationships/hyperlink" Target="https://global.britannica.com/science/stem-plant" TargetMode="External"/><Relationship Id="rId1" Type="http://schemas.openxmlformats.org/officeDocument/2006/relationships/slideLayout" Target="../slideLayouts/slideLayout2.xml"/><Relationship Id="rId6" Type="http://schemas.openxmlformats.org/officeDocument/2006/relationships/hyperlink" Target="https://global.britannica.com/science/petiole" TargetMode="External"/><Relationship Id="rId5" Type="http://schemas.openxmlformats.org/officeDocument/2006/relationships/hyperlink" Target="https://global.britannica.com/topic/plant" TargetMode="External"/><Relationship Id="rId10" Type="http://schemas.openxmlformats.org/officeDocument/2006/relationships/image" Target="../media/image2.jpeg"/><Relationship Id="rId4" Type="http://schemas.openxmlformats.org/officeDocument/2006/relationships/hyperlink" Target="https://global.britannica.com/science/lamina-plant-leaf" TargetMode="External"/><Relationship Id="rId9" Type="http://schemas.openxmlformats.org/officeDocument/2006/relationships/hyperlink" Target="https://global.britannica.com/plant/dicotyledon"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hyperlink" Target="https://global.britannica.com/topic/sunlight-solar-radiation" TargetMode="External"/><Relationship Id="rId13" Type="http://schemas.openxmlformats.org/officeDocument/2006/relationships/hyperlink" Target="https://global.britannica.com/science/carbon-dioxide" TargetMode="External"/><Relationship Id="rId3" Type="http://schemas.openxmlformats.org/officeDocument/2006/relationships/hyperlink" Target="https://global.britannica.com/science/light" TargetMode="External"/><Relationship Id="rId7" Type="http://schemas.openxmlformats.org/officeDocument/2006/relationships/hyperlink" Target="https://global.britannica.com/science/parenchyma-cell" TargetMode="External"/><Relationship Id="rId12" Type="http://schemas.openxmlformats.org/officeDocument/2006/relationships/hyperlink" Target="https://global.britannica.com/topic/animal" TargetMode="External"/><Relationship Id="rId2" Type="http://schemas.openxmlformats.org/officeDocument/2006/relationships/hyperlink" Target="https://global.britannica.com/science/photosynthesis" TargetMode="External"/><Relationship Id="rId1" Type="http://schemas.openxmlformats.org/officeDocument/2006/relationships/slideLayout" Target="../slideLayouts/slideLayout2.xml"/><Relationship Id="rId6" Type="http://schemas.openxmlformats.org/officeDocument/2006/relationships/hyperlink" Target="https://global.britannica.com/science/mesophyll" TargetMode="External"/><Relationship Id="rId11" Type="http://schemas.openxmlformats.org/officeDocument/2006/relationships/hyperlink" Target="https://global.britannica.com/science/oxygen" TargetMode="External"/><Relationship Id="rId5" Type="http://schemas.openxmlformats.org/officeDocument/2006/relationships/hyperlink" Target="https://global.britannica.com/science/epidermis-plant-tissue" TargetMode="External"/><Relationship Id="rId10" Type="http://schemas.openxmlformats.org/officeDocument/2006/relationships/hyperlink" Target="https://global.britannica.com/science/water" TargetMode="External"/><Relationship Id="rId4" Type="http://schemas.openxmlformats.org/officeDocument/2006/relationships/hyperlink" Target="https://global.britannica.com/science/energy" TargetMode="External"/><Relationship Id="rId9" Type="http://schemas.openxmlformats.org/officeDocument/2006/relationships/hyperlink" Target="https://global.britannica.com/science/radiant-energy" TargetMode="External"/><Relationship Id="rId1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05308" y="680792"/>
            <a:ext cx="10899820" cy="2387600"/>
          </a:xfrm>
        </p:spPr>
        <p:txBody>
          <a:bodyPr rtlCol="0"/>
          <a:lstStyle/>
          <a:p>
            <a:pPr rtl="0"/>
            <a:r>
              <a:rPr lang="tr-TR" dirty="0" smtClean="0"/>
              <a:t>BIO 206 </a:t>
            </a:r>
            <a:br>
              <a:rPr lang="tr-TR" dirty="0" smtClean="0"/>
            </a:br>
            <a:r>
              <a:rPr lang="tr-TR" dirty="0" smtClean="0"/>
              <a:t>PLANT MORPHOLOGY</a:t>
            </a:r>
            <a:endParaRPr lang="tr-TR" dirty="0"/>
          </a:p>
        </p:txBody>
      </p:sp>
      <p:sp>
        <p:nvSpPr>
          <p:cNvPr id="3" name="Alt Başlık 2"/>
          <p:cNvSpPr>
            <a:spLocks noGrp="1"/>
          </p:cNvSpPr>
          <p:nvPr>
            <p:ph type="subTitle" idx="1"/>
          </p:nvPr>
        </p:nvSpPr>
        <p:spPr>
          <a:xfrm>
            <a:off x="1330817" y="3808099"/>
            <a:ext cx="9144000" cy="1655762"/>
          </a:xfrm>
        </p:spPr>
        <p:txBody>
          <a:bodyPr rtlCol="0">
            <a:normAutofit fontScale="92500" lnSpcReduction="20000"/>
          </a:bodyPr>
          <a:lstStyle/>
          <a:p>
            <a:pPr rtl="0"/>
            <a:r>
              <a:rPr lang="tr-TR" sz="3200" b="1" dirty="0" smtClean="0"/>
              <a:t>LECTURE NOTES</a:t>
            </a:r>
          </a:p>
          <a:p>
            <a:pPr rtl="0"/>
            <a:r>
              <a:rPr lang="tr-TR" sz="3200" b="1" dirty="0"/>
              <a:t>7</a:t>
            </a:r>
            <a:r>
              <a:rPr lang="tr-TR" sz="3200" b="1" dirty="0" smtClean="0"/>
              <a:t>th WEEK</a:t>
            </a:r>
          </a:p>
          <a:p>
            <a:pPr rtl="0"/>
            <a:endParaRPr lang="tr-TR" dirty="0"/>
          </a:p>
          <a:p>
            <a:pPr rtl="0"/>
            <a:r>
              <a:rPr lang="tr-TR" dirty="0" smtClean="0"/>
              <a:t>DR. AYDAN ACAR ŞAHİN</a:t>
            </a:r>
            <a:endParaRPr lang="tr-TR" dirty="0"/>
          </a:p>
        </p:txBody>
      </p:sp>
    </p:spTree>
    <p:extLst>
      <p:ext uri="{BB962C8B-B14F-4D97-AF65-F5344CB8AC3E}">
        <p14:creationId xmlns:p14="http://schemas.microsoft.com/office/powerpoint/2010/main" val="923078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87615" y="169837"/>
            <a:ext cx="8911687" cy="752761"/>
          </a:xfrm>
        </p:spPr>
        <p:txBody>
          <a:bodyPr>
            <a:normAutofit fontScale="90000"/>
          </a:bodyPr>
          <a:lstStyle/>
          <a:p>
            <a:r>
              <a:rPr lang="tr-TR" u="sng" dirty="0" err="1" smtClean="0"/>
              <a:t>Leaf</a:t>
            </a:r>
            <a:r>
              <a:rPr lang="tr-TR" u="sng" dirty="0" smtClean="0"/>
              <a:t> </a:t>
            </a:r>
            <a:r>
              <a:rPr lang="tr-TR" u="sng" dirty="0" err="1" smtClean="0"/>
              <a:t>structure</a:t>
            </a:r>
            <a:endParaRPr lang="tr-TR" u="sng" dirty="0"/>
          </a:p>
        </p:txBody>
      </p:sp>
      <p:sp>
        <p:nvSpPr>
          <p:cNvPr id="5" name="Dikdörtgen 4"/>
          <p:cNvSpPr/>
          <p:nvPr/>
        </p:nvSpPr>
        <p:spPr>
          <a:xfrm>
            <a:off x="1987615" y="922598"/>
            <a:ext cx="8839200" cy="646331"/>
          </a:xfrm>
          <a:prstGeom prst="rect">
            <a:avLst/>
          </a:prstGeom>
        </p:spPr>
        <p:txBody>
          <a:bodyPr wrap="square">
            <a:spAutoFit/>
          </a:bodyPr>
          <a:lstStyle/>
          <a:p>
            <a:r>
              <a:rPr lang="en-US" b="1" dirty="0" smtClean="0">
                <a:solidFill>
                  <a:srgbClr val="000000"/>
                </a:solidFill>
                <a:latin typeface="Arial" panose="020B0604020202020204" pitchFamily="34" charset="0"/>
                <a:cs typeface="Arial" panose="020B0604020202020204" pitchFamily="34" charset="0"/>
              </a:rPr>
              <a:t>Leaf</a:t>
            </a:r>
            <a:r>
              <a:rPr lang="tr-TR" b="1" dirty="0" smtClean="0">
                <a:solidFill>
                  <a:srgbClr val="000000"/>
                </a:solidFill>
                <a:latin typeface="Arial" panose="020B0604020202020204" pitchFamily="34" charset="0"/>
                <a:cs typeface="Arial" panose="020B0604020202020204" pitchFamily="34" charset="0"/>
              </a:rPr>
              <a:t> </a:t>
            </a:r>
            <a:r>
              <a:rPr lang="tr-TR" dirty="0" smtClean="0">
                <a:solidFill>
                  <a:srgbClr val="000000"/>
                </a:solidFill>
                <a:latin typeface="Arial" panose="020B0604020202020204" pitchFamily="34" charset="0"/>
                <a:cs typeface="Arial" panose="020B0604020202020204" pitchFamily="34" charset="0"/>
              </a:rPr>
              <a:t>is </a:t>
            </a:r>
            <a:r>
              <a:rPr lang="en-US" dirty="0" smtClean="0">
                <a:solidFill>
                  <a:srgbClr val="000000"/>
                </a:solidFill>
                <a:latin typeface="Arial" panose="020B0604020202020204" pitchFamily="34" charset="0"/>
                <a:cs typeface="Arial" panose="020B0604020202020204" pitchFamily="34" charset="0"/>
              </a:rPr>
              <a:t>any </a:t>
            </a:r>
            <a:r>
              <a:rPr lang="en-US" dirty="0">
                <a:solidFill>
                  <a:srgbClr val="000000"/>
                </a:solidFill>
                <a:latin typeface="Arial" panose="020B0604020202020204" pitchFamily="34" charset="0"/>
                <a:cs typeface="Arial" panose="020B0604020202020204" pitchFamily="34" charset="0"/>
              </a:rPr>
              <a:t>usually flattened green outgrowth from the </a:t>
            </a:r>
            <a:r>
              <a:rPr lang="en-US" u="sng" dirty="0">
                <a:solidFill>
                  <a:srgbClr val="106596"/>
                </a:solidFill>
                <a:latin typeface="Arial" panose="020B0604020202020204" pitchFamily="34" charset="0"/>
                <a:cs typeface="Arial" panose="020B0604020202020204" pitchFamily="34" charset="0"/>
                <a:hlinkClick r:id="rId2"/>
              </a:rPr>
              <a:t>stem</a:t>
            </a:r>
            <a:r>
              <a:rPr lang="en-US" dirty="0">
                <a:solidFill>
                  <a:srgbClr val="000000"/>
                </a:solidFill>
                <a:latin typeface="Arial" panose="020B0604020202020204" pitchFamily="34" charset="0"/>
                <a:cs typeface="Arial" panose="020B0604020202020204" pitchFamily="34" charset="0"/>
              </a:rPr>
              <a:t> of a </a:t>
            </a:r>
            <a:r>
              <a:rPr lang="en-US" u="sng" dirty="0">
                <a:solidFill>
                  <a:srgbClr val="106596"/>
                </a:solidFill>
                <a:latin typeface="Arial" panose="020B0604020202020204" pitchFamily="34" charset="0"/>
                <a:cs typeface="Arial" panose="020B0604020202020204" pitchFamily="34" charset="0"/>
                <a:hlinkClick r:id="rId3"/>
              </a:rPr>
              <a:t>vascular plant</a:t>
            </a:r>
            <a:r>
              <a:rPr lang="en-US" dirty="0">
                <a:solidFill>
                  <a:srgbClr val="000000"/>
                </a:solidFill>
                <a:latin typeface="Arial" panose="020B0604020202020204" pitchFamily="34" charset="0"/>
                <a:cs typeface="Arial" panose="020B0604020202020204" pitchFamily="34" charset="0"/>
              </a:rPr>
              <a:t>. </a:t>
            </a:r>
            <a:endParaRPr lang="tr-TR" dirty="0" smtClean="0">
              <a:solidFill>
                <a:srgbClr val="000000"/>
              </a:solidFill>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7" name="Dikdörtgen 6"/>
          <p:cNvSpPr/>
          <p:nvPr/>
        </p:nvSpPr>
        <p:spPr>
          <a:xfrm>
            <a:off x="1064654" y="1245763"/>
            <a:ext cx="5490692" cy="5355312"/>
          </a:xfrm>
          <a:prstGeom prst="rect">
            <a:avLst/>
          </a:prstGeom>
        </p:spPr>
        <p:txBody>
          <a:bodyPr wrap="square">
            <a:spAutoFit/>
          </a:bodyPr>
          <a:lstStyle/>
          <a:p>
            <a:pPr marL="285750" indent="-285750" algn="just">
              <a:buFont typeface="Wingdings" panose="05000000000000000000" pitchFamily="2" charset="2"/>
              <a:buChar char="v"/>
            </a:pPr>
            <a:r>
              <a:rPr lang="en-US" dirty="0">
                <a:solidFill>
                  <a:srgbClr val="000000"/>
                </a:solidFill>
                <a:latin typeface="Arial" panose="020B0604020202020204" pitchFamily="34" charset="0"/>
                <a:cs typeface="Arial" panose="020B0604020202020204" pitchFamily="34" charset="0"/>
              </a:rPr>
              <a:t>Typically, a leaf consists of a broad, expanded blade (the </a:t>
            </a:r>
            <a:r>
              <a:rPr lang="en-US" u="sng" dirty="0">
                <a:solidFill>
                  <a:srgbClr val="106596"/>
                </a:solidFill>
                <a:latin typeface="Arial" panose="020B0604020202020204" pitchFamily="34" charset="0"/>
                <a:cs typeface="Arial" panose="020B0604020202020204" pitchFamily="34" charset="0"/>
                <a:hlinkClick r:id="rId4"/>
              </a:rPr>
              <a:t>lamina</a:t>
            </a:r>
            <a:r>
              <a:rPr lang="en-US" dirty="0">
                <a:solidFill>
                  <a:srgbClr val="000000"/>
                </a:solidFill>
                <a:latin typeface="Arial" panose="020B0604020202020204" pitchFamily="34" charset="0"/>
                <a:cs typeface="Arial" panose="020B0604020202020204" pitchFamily="34" charset="0"/>
              </a:rPr>
              <a:t>), attached to the </a:t>
            </a:r>
            <a:r>
              <a:rPr lang="en-US" u="sng" dirty="0">
                <a:solidFill>
                  <a:srgbClr val="106596"/>
                </a:solidFill>
                <a:latin typeface="Arial" panose="020B0604020202020204" pitchFamily="34" charset="0"/>
                <a:cs typeface="Arial" panose="020B0604020202020204" pitchFamily="34" charset="0"/>
                <a:hlinkClick r:id="rId5"/>
              </a:rPr>
              <a:t>plant</a:t>
            </a:r>
            <a:r>
              <a:rPr lang="en-US" dirty="0">
                <a:solidFill>
                  <a:srgbClr val="000000"/>
                </a:solidFill>
                <a:latin typeface="Arial" panose="020B0604020202020204" pitchFamily="34" charset="0"/>
                <a:cs typeface="Arial" panose="020B0604020202020204" pitchFamily="34" charset="0"/>
              </a:rPr>
              <a:t> stem by a </a:t>
            </a:r>
            <a:r>
              <a:rPr lang="en-US" dirty="0" err="1">
                <a:solidFill>
                  <a:srgbClr val="000000"/>
                </a:solidFill>
                <a:latin typeface="Arial" panose="020B0604020202020204" pitchFamily="34" charset="0"/>
                <a:cs typeface="Arial" panose="020B0604020202020204" pitchFamily="34" charset="0"/>
              </a:rPr>
              <a:t>stalklike</a:t>
            </a:r>
            <a:r>
              <a:rPr lang="en-US" dirty="0">
                <a:solidFill>
                  <a:srgbClr val="000000"/>
                </a:solidFill>
                <a:latin typeface="Arial" panose="020B0604020202020204" pitchFamily="34" charset="0"/>
                <a:cs typeface="Arial" panose="020B0604020202020204" pitchFamily="34" charset="0"/>
              </a:rPr>
              <a:t> </a:t>
            </a:r>
            <a:r>
              <a:rPr lang="en-US" u="sng" dirty="0">
                <a:solidFill>
                  <a:srgbClr val="106596"/>
                </a:solidFill>
                <a:latin typeface="Arial" panose="020B0604020202020204" pitchFamily="34" charset="0"/>
                <a:cs typeface="Arial" panose="020B0604020202020204" pitchFamily="34" charset="0"/>
                <a:hlinkClick r:id="rId6"/>
              </a:rPr>
              <a:t>petiole</a:t>
            </a:r>
            <a:r>
              <a:rPr lang="en-US" dirty="0">
                <a:solidFill>
                  <a:srgbClr val="000000"/>
                </a:solidFill>
                <a:latin typeface="Arial" panose="020B0604020202020204" pitchFamily="34" charset="0"/>
                <a:cs typeface="Arial" panose="020B0604020202020204" pitchFamily="34" charset="0"/>
              </a:rPr>
              <a:t>. </a:t>
            </a:r>
            <a:endParaRPr lang="tr-TR" dirty="0" smtClean="0">
              <a:solidFill>
                <a:srgbClr val="000000"/>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en-US" dirty="0" smtClean="0">
                <a:solidFill>
                  <a:srgbClr val="000000"/>
                </a:solidFill>
                <a:latin typeface="Arial" panose="020B0604020202020204" pitchFamily="34" charset="0"/>
                <a:cs typeface="Arial" panose="020B0604020202020204" pitchFamily="34" charset="0"/>
              </a:rPr>
              <a:t>Leaves </a:t>
            </a:r>
            <a:r>
              <a:rPr lang="en-US" dirty="0">
                <a:solidFill>
                  <a:srgbClr val="000000"/>
                </a:solidFill>
                <a:latin typeface="Arial" panose="020B0604020202020204" pitchFamily="34" charset="0"/>
                <a:cs typeface="Arial" panose="020B0604020202020204" pitchFamily="34" charset="0"/>
              </a:rPr>
              <a:t>are, however, quite </a:t>
            </a:r>
            <a:r>
              <a:rPr lang="en-US" u="sng" dirty="0">
                <a:solidFill>
                  <a:srgbClr val="000000"/>
                </a:solidFill>
                <a:latin typeface="Arial" panose="020B0604020202020204" pitchFamily="34" charset="0"/>
                <a:cs typeface="Arial" panose="020B0604020202020204" pitchFamily="34" charset="0"/>
                <a:hlinkClick r:id="rId7"/>
              </a:rPr>
              <a:t>diverse</a:t>
            </a:r>
            <a:r>
              <a:rPr lang="en-US" dirty="0">
                <a:solidFill>
                  <a:srgbClr val="000000"/>
                </a:solidFill>
                <a:latin typeface="Arial" panose="020B0604020202020204" pitchFamily="34" charset="0"/>
                <a:cs typeface="Arial" panose="020B0604020202020204" pitchFamily="34" charset="0"/>
              </a:rPr>
              <a:t> in size, shape, and various other characteristics, including the nature of the blade margin and the type of venation (arrangement of </a:t>
            </a:r>
            <a:r>
              <a:rPr lang="en-US" u="sng" dirty="0">
                <a:solidFill>
                  <a:srgbClr val="106596"/>
                </a:solidFill>
                <a:latin typeface="Arial" panose="020B0604020202020204" pitchFamily="34" charset="0"/>
                <a:cs typeface="Arial" panose="020B0604020202020204" pitchFamily="34" charset="0"/>
                <a:hlinkClick r:id="rId8"/>
              </a:rPr>
              <a:t>veins</a:t>
            </a:r>
            <a:r>
              <a:rPr lang="en-US" dirty="0">
                <a:solidFill>
                  <a:srgbClr val="000000"/>
                </a:solidFill>
                <a:latin typeface="Arial" panose="020B0604020202020204" pitchFamily="34" charset="0"/>
                <a:cs typeface="Arial" panose="020B0604020202020204" pitchFamily="34" charset="0"/>
              </a:rPr>
              <a:t>). </a:t>
            </a:r>
            <a:endParaRPr lang="tr-TR" dirty="0" smtClean="0">
              <a:solidFill>
                <a:srgbClr val="000000"/>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en-US" dirty="0" smtClean="0">
                <a:solidFill>
                  <a:srgbClr val="000000"/>
                </a:solidFill>
                <a:latin typeface="Arial" panose="020B0604020202020204" pitchFamily="34" charset="0"/>
                <a:cs typeface="Arial" panose="020B0604020202020204" pitchFamily="34" charset="0"/>
              </a:rPr>
              <a:t>Veins</a:t>
            </a:r>
            <a:r>
              <a:rPr lang="en-US" dirty="0">
                <a:solidFill>
                  <a:srgbClr val="000000"/>
                </a:solidFill>
                <a:latin typeface="Arial" panose="020B0604020202020204" pitchFamily="34" charset="0"/>
                <a:cs typeface="Arial" panose="020B0604020202020204" pitchFamily="34" charset="0"/>
              </a:rPr>
              <a:t>, which support the lamina and transport materials to and from the leaf tissues, radiate through the lamina from the petiole. The types of venation are characteristic of different kinds of plants: for example, </a:t>
            </a:r>
            <a:r>
              <a:rPr lang="en-US" u="sng" dirty="0" err="1">
                <a:solidFill>
                  <a:srgbClr val="106596"/>
                </a:solidFill>
                <a:latin typeface="Arial" panose="020B0604020202020204" pitchFamily="34" charset="0"/>
                <a:cs typeface="Arial" panose="020B0604020202020204" pitchFamily="34" charset="0"/>
                <a:hlinkClick r:id="rId9"/>
              </a:rPr>
              <a:t>dicotyledons</a:t>
            </a:r>
            <a:r>
              <a:rPr lang="en-US" dirty="0">
                <a:solidFill>
                  <a:srgbClr val="000000"/>
                </a:solidFill>
                <a:latin typeface="Arial" panose="020B0604020202020204" pitchFamily="34" charset="0"/>
                <a:cs typeface="Arial" panose="020B0604020202020204" pitchFamily="34" charset="0"/>
              </a:rPr>
              <a:t> have </a:t>
            </a:r>
            <a:r>
              <a:rPr lang="en-US" b="1" dirty="0">
                <a:solidFill>
                  <a:srgbClr val="C00000"/>
                </a:solidFill>
                <a:latin typeface="Arial" panose="020B0604020202020204" pitchFamily="34" charset="0"/>
                <a:cs typeface="Arial" panose="020B0604020202020204" pitchFamily="34" charset="0"/>
              </a:rPr>
              <a:t>netlike venation </a:t>
            </a:r>
            <a:r>
              <a:rPr lang="tr-TR" b="1" dirty="0" smtClean="0">
                <a:solidFill>
                  <a:srgbClr val="C00000"/>
                </a:solidFill>
                <a:latin typeface="Arial" panose="020B0604020202020204" pitchFamily="34" charset="0"/>
                <a:cs typeface="Arial" panose="020B0604020202020204" pitchFamily="34" charset="0"/>
              </a:rPr>
              <a:t> (=</a:t>
            </a:r>
            <a:r>
              <a:rPr lang="tr-TR" b="1" dirty="0" err="1" smtClean="0">
                <a:solidFill>
                  <a:srgbClr val="C00000"/>
                </a:solidFill>
                <a:latin typeface="Arial" panose="020B0604020202020204" pitchFamily="34" charset="0"/>
                <a:cs typeface="Arial" panose="020B0604020202020204" pitchFamily="34" charset="0"/>
              </a:rPr>
              <a:t>irregularly</a:t>
            </a:r>
            <a:r>
              <a:rPr lang="tr-TR" b="1" dirty="0" smtClean="0">
                <a:solidFill>
                  <a:srgbClr val="C00000"/>
                </a:solidFill>
                <a:latin typeface="Arial" panose="020B0604020202020204" pitchFamily="34" charset="0"/>
                <a:cs typeface="Arial" panose="020B0604020202020204" pitchFamily="34" charset="0"/>
              </a:rPr>
              <a:t> </a:t>
            </a:r>
            <a:r>
              <a:rPr lang="tr-TR" b="1" dirty="0" err="1" smtClean="0">
                <a:solidFill>
                  <a:srgbClr val="C00000"/>
                </a:solidFill>
                <a:latin typeface="Arial" panose="020B0604020202020204" pitchFamily="34" charset="0"/>
                <a:cs typeface="Arial" panose="020B0604020202020204" pitchFamily="34" charset="0"/>
              </a:rPr>
              <a:t>scattered</a:t>
            </a:r>
            <a:r>
              <a:rPr lang="tr-TR" b="1" dirty="0" smtClean="0">
                <a:solidFill>
                  <a:srgbClr val="C00000"/>
                </a:solidFill>
                <a:latin typeface="Arial" panose="020B0604020202020204" pitchFamily="34" charset="0"/>
                <a:cs typeface="Arial" panose="020B0604020202020204" pitchFamily="34" charset="0"/>
              </a:rPr>
              <a:t>, </a:t>
            </a:r>
            <a:r>
              <a:rPr lang="tr-TR" b="1" dirty="0" err="1" smtClean="0">
                <a:solidFill>
                  <a:srgbClr val="C00000"/>
                </a:solidFill>
                <a:latin typeface="Arial" panose="020B0604020202020204" pitchFamily="34" charset="0"/>
                <a:cs typeface="Arial" panose="020B0604020202020204" pitchFamily="34" charset="0"/>
              </a:rPr>
              <a:t>reticulate</a:t>
            </a:r>
            <a:r>
              <a:rPr lang="tr-TR" b="1" dirty="0" smtClean="0">
                <a:solidFill>
                  <a:srgbClr val="C00000"/>
                </a:solidFill>
                <a:latin typeface="Arial" panose="020B0604020202020204" pitchFamily="34" charset="0"/>
                <a:cs typeface="Arial" panose="020B0604020202020204" pitchFamily="34" charset="0"/>
              </a:rPr>
              <a:t> </a:t>
            </a:r>
            <a:r>
              <a:rPr lang="tr-TR" b="1" dirty="0" err="1" smtClean="0">
                <a:solidFill>
                  <a:srgbClr val="C00000"/>
                </a:solidFill>
                <a:latin typeface="Arial" panose="020B0604020202020204" pitchFamily="34" charset="0"/>
                <a:cs typeface="Arial" panose="020B0604020202020204" pitchFamily="34" charset="0"/>
              </a:rPr>
              <a:t>venation</a:t>
            </a:r>
            <a:r>
              <a:rPr lang="tr-TR" b="1" dirty="0" smtClean="0">
                <a:solidFill>
                  <a:srgbClr val="C00000"/>
                </a:solidFill>
                <a:latin typeface="Arial" panose="020B0604020202020204" pitchFamily="34" charset="0"/>
                <a:cs typeface="Arial" panose="020B0604020202020204" pitchFamily="34" charset="0"/>
              </a:rPr>
              <a:t>)</a:t>
            </a:r>
            <a:r>
              <a:rPr lang="tr-TR" dirty="0" smtClean="0">
                <a:solidFill>
                  <a:srgbClr val="000000"/>
                </a:solidFill>
                <a:latin typeface="Arial" panose="020B0604020202020204" pitchFamily="34" charset="0"/>
                <a:cs typeface="Arial" panose="020B0604020202020204" pitchFamily="34" charset="0"/>
              </a:rPr>
              <a:t> </a:t>
            </a:r>
            <a:r>
              <a:rPr lang="en-US" dirty="0" smtClean="0">
                <a:solidFill>
                  <a:srgbClr val="000000"/>
                </a:solidFill>
                <a:latin typeface="Arial" panose="020B0604020202020204" pitchFamily="34" charset="0"/>
                <a:cs typeface="Arial" panose="020B0604020202020204" pitchFamily="34" charset="0"/>
              </a:rPr>
              <a:t>and </a:t>
            </a:r>
            <a:r>
              <a:rPr lang="en-US" dirty="0">
                <a:solidFill>
                  <a:srgbClr val="000000"/>
                </a:solidFill>
                <a:latin typeface="Arial" panose="020B0604020202020204" pitchFamily="34" charset="0"/>
                <a:cs typeface="Arial" panose="020B0604020202020204" pitchFamily="34" charset="0"/>
              </a:rPr>
              <a:t>usually free vein endings; </a:t>
            </a:r>
            <a:r>
              <a:rPr lang="en-US" dirty="0">
                <a:solidFill>
                  <a:srgbClr val="C8860E"/>
                </a:solidFill>
                <a:latin typeface="Arial" panose="020B0604020202020204" pitchFamily="34" charset="0"/>
                <a:cs typeface="Arial" panose="020B0604020202020204" pitchFamily="34" charset="0"/>
              </a:rPr>
              <a:t>monocotyledons</a:t>
            </a:r>
            <a:r>
              <a:rPr lang="en-US" dirty="0">
                <a:solidFill>
                  <a:srgbClr val="000000"/>
                </a:solidFill>
                <a:latin typeface="Arial" panose="020B0604020202020204" pitchFamily="34" charset="0"/>
                <a:cs typeface="Arial" panose="020B0604020202020204" pitchFamily="34" charset="0"/>
              </a:rPr>
              <a:t> have </a:t>
            </a:r>
            <a:r>
              <a:rPr lang="en-US" b="1" dirty="0">
                <a:solidFill>
                  <a:srgbClr val="C00000"/>
                </a:solidFill>
                <a:latin typeface="Arial" panose="020B0604020202020204" pitchFamily="34" charset="0"/>
                <a:cs typeface="Arial" panose="020B0604020202020204" pitchFamily="34" charset="0"/>
              </a:rPr>
              <a:t>parallel venation </a:t>
            </a:r>
            <a:r>
              <a:rPr lang="en-US" dirty="0">
                <a:solidFill>
                  <a:srgbClr val="000000"/>
                </a:solidFill>
                <a:latin typeface="Arial" panose="020B0604020202020204" pitchFamily="34" charset="0"/>
                <a:cs typeface="Arial" panose="020B0604020202020204" pitchFamily="34" charset="0"/>
              </a:rPr>
              <a:t>and rarely free vein endings. </a:t>
            </a:r>
            <a:endParaRPr lang="tr-TR" dirty="0" smtClean="0">
              <a:solidFill>
                <a:srgbClr val="000000"/>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en-US" dirty="0" smtClean="0">
                <a:solidFill>
                  <a:srgbClr val="000000"/>
                </a:solidFill>
                <a:latin typeface="Arial" panose="020B0604020202020204" pitchFamily="34" charset="0"/>
                <a:cs typeface="Arial" panose="020B0604020202020204" pitchFamily="34" charset="0"/>
              </a:rPr>
              <a:t>The </a:t>
            </a:r>
            <a:r>
              <a:rPr lang="en-US" dirty="0">
                <a:solidFill>
                  <a:srgbClr val="000000"/>
                </a:solidFill>
                <a:latin typeface="Arial" panose="020B0604020202020204" pitchFamily="34" charset="0"/>
                <a:cs typeface="Arial" panose="020B0604020202020204" pitchFamily="34" charset="0"/>
              </a:rPr>
              <a:t>leaf may be simple—with a single blade—or compound—with separate leaflets; it may also be reduced to a spine or scale.</a:t>
            </a:r>
            <a:endParaRPr lang="en-US" dirty="0">
              <a:latin typeface="Arial" panose="020B0604020202020204" pitchFamily="34" charset="0"/>
              <a:cs typeface="Arial" panose="020B0604020202020204" pitchFamily="34" charset="0"/>
            </a:endParaRPr>
          </a:p>
        </p:txBody>
      </p:sp>
      <p:pic>
        <p:nvPicPr>
          <p:cNvPr id="4098" name="Picture 2" descr="DİCOT LEAF MONOCOT LEAF ile ilgili görsel sonucu"/>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667991" y="2133598"/>
            <a:ext cx="5369462" cy="35796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4629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pic>
        <p:nvPicPr>
          <p:cNvPr id="1026" name="Picture 2" descr="Figure 2: Common leaf morphologi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9583" y="373488"/>
            <a:ext cx="9975029" cy="61512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6418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descr="Large confetti"/>
          <p:cNvSpPr>
            <a:spLocks noGrp="1" noChangeArrowheads="1"/>
          </p:cNvSpPr>
          <p:nvPr>
            <p:ph type="title"/>
          </p:nvPr>
        </p:nvSpPr>
        <p:spPr/>
        <p:txBody>
          <a:bodyPr/>
          <a:lstStyle/>
          <a:p>
            <a:r>
              <a:rPr lang="en-US"/>
              <a:t>Main Parts of a Leaf</a:t>
            </a:r>
          </a:p>
        </p:txBody>
      </p:sp>
      <p:sp>
        <p:nvSpPr>
          <p:cNvPr id="99332" name="AutoShape 4"/>
          <p:cNvSpPr>
            <a:spLocks noChangeArrowheads="1"/>
          </p:cNvSpPr>
          <p:nvPr/>
        </p:nvSpPr>
        <p:spPr bwMode="auto">
          <a:xfrm rot="-9517709">
            <a:off x="5105400" y="2209800"/>
            <a:ext cx="2057400" cy="2133600"/>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6BCD7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337" name="Line 9"/>
          <p:cNvSpPr>
            <a:spLocks noChangeShapeType="1"/>
          </p:cNvSpPr>
          <p:nvPr/>
        </p:nvSpPr>
        <p:spPr bwMode="auto">
          <a:xfrm flipH="1">
            <a:off x="5257800" y="4114800"/>
            <a:ext cx="533400" cy="1295400"/>
          </a:xfrm>
          <a:prstGeom prst="line">
            <a:avLst/>
          </a:prstGeom>
          <a:noFill/>
          <a:ln w="38100">
            <a:solidFill>
              <a:srgbClr val="4C7E5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38" name="Line 10"/>
          <p:cNvSpPr>
            <a:spLocks noChangeShapeType="1"/>
          </p:cNvSpPr>
          <p:nvPr/>
        </p:nvSpPr>
        <p:spPr bwMode="auto">
          <a:xfrm flipH="1">
            <a:off x="6553200" y="2133600"/>
            <a:ext cx="1524000" cy="152400"/>
          </a:xfrm>
          <a:prstGeom prst="line">
            <a:avLst/>
          </a:prstGeom>
          <a:noFill/>
          <a:ln w="28575">
            <a:solidFill>
              <a:srgbClr val="FD1E0D"/>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39" name="Freeform 11"/>
          <p:cNvSpPr>
            <a:spLocks/>
          </p:cNvSpPr>
          <p:nvPr/>
        </p:nvSpPr>
        <p:spPr bwMode="auto">
          <a:xfrm>
            <a:off x="5813426" y="2538414"/>
            <a:ext cx="600075" cy="1538287"/>
          </a:xfrm>
          <a:custGeom>
            <a:avLst/>
            <a:gdLst>
              <a:gd name="T0" fmla="*/ 13 w 378"/>
              <a:gd name="T1" fmla="*/ 940 h 969"/>
              <a:gd name="T2" fmla="*/ 49 w 378"/>
              <a:gd name="T3" fmla="*/ 858 h 969"/>
              <a:gd name="T4" fmla="*/ 107 w 378"/>
              <a:gd name="T5" fmla="*/ 681 h 969"/>
              <a:gd name="T6" fmla="*/ 166 w 378"/>
              <a:gd name="T7" fmla="*/ 564 h 969"/>
              <a:gd name="T8" fmla="*/ 249 w 378"/>
              <a:gd name="T9" fmla="*/ 317 h 969"/>
              <a:gd name="T10" fmla="*/ 296 w 378"/>
              <a:gd name="T11" fmla="*/ 211 h 969"/>
              <a:gd name="T12" fmla="*/ 378 w 378"/>
              <a:gd name="T13" fmla="*/ 0 h 969"/>
            </a:gdLst>
            <a:ahLst/>
            <a:cxnLst>
              <a:cxn ang="0">
                <a:pos x="T0" y="T1"/>
              </a:cxn>
              <a:cxn ang="0">
                <a:pos x="T2" y="T3"/>
              </a:cxn>
              <a:cxn ang="0">
                <a:pos x="T4" y="T5"/>
              </a:cxn>
              <a:cxn ang="0">
                <a:pos x="T6" y="T7"/>
              </a:cxn>
              <a:cxn ang="0">
                <a:pos x="T8" y="T9"/>
              </a:cxn>
              <a:cxn ang="0">
                <a:pos x="T10" y="T11"/>
              </a:cxn>
              <a:cxn ang="0">
                <a:pos x="T12" y="T13"/>
              </a:cxn>
            </a:cxnLst>
            <a:rect l="0" t="0" r="r" b="b"/>
            <a:pathLst>
              <a:path w="378" h="969">
                <a:moveTo>
                  <a:pt x="13" y="940"/>
                </a:moveTo>
                <a:cubicBezTo>
                  <a:pt x="47" y="808"/>
                  <a:pt x="0" y="969"/>
                  <a:pt x="49" y="858"/>
                </a:cubicBezTo>
                <a:cubicBezTo>
                  <a:pt x="74" y="802"/>
                  <a:pt x="80" y="736"/>
                  <a:pt x="107" y="681"/>
                </a:cubicBezTo>
                <a:cubicBezTo>
                  <a:pt x="126" y="641"/>
                  <a:pt x="148" y="605"/>
                  <a:pt x="166" y="564"/>
                </a:cubicBezTo>
                <a:cubicBezTo>
                  <a:pt x="201" y="483"/>
                  <a:pt x="199" y="390"/>
                  <a:pt x="249" y="317"/>
                </a:cubicBezTo>
                <a:cubicBezTo>
                  <a:pt x="277" y="233"/>
                  <a:pt x="258" y="267"/>
                  <a:pt x="296" y="211"/>
                </a:cubicBezTo>
                <a:cubicBezTo>
                  <a:pt x="321" y="133"/>
                  <a:pt x="378" y="87"/>
                  <a:pt x="378" y="0"/>
                </a:cubicBezTo>
              </a:path>
            </a:pathLst>
          </a:custGeom>
          <a:noFill/>
          <a:ln w="19050"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40" name="Freeform 12"/>
          <p:cNvSpPr>
            <a:spLocks/>
          </p:cNvSpPr>
          <p:nvPr/>
        </p:nvSpPr>
        <p:spPr bwMode="auto">
          <a:xfrm>
            <a:off x="6151563" y="3005139"/>
            <a:ext cx="373062" cy="223837"/>
          </a:xfrm>
          <a:custGeom>
            <a:avLst/>
            <a:gdLst>
              <a:gd name="T0" fmla="*/ 0 w 235"/>
              <a:gd name="T1" fmla="*/ 141 h 141"/>
              <a:gd name="T2" fmla="*/ 12 w 235"/>
              <a:gd name="T3" fmla="*/ 94 h 141"/>
              <a:gd name="T4" fmla="*/ 83 w 235"/>
              <a:gd name="T5" fmla="*/ 58 h 141"/>
              <a:gd name="T6" fmla="*/ 153 w 235"/>
              <a:gd name="T7" fmla="*/ 23 h 141"/>
              <a:gd name="T8" fmla="*/ 235 w 235"/>
              <a:gd name="T9" fmla="*/ 0 h 141"/>
            </a:gdLst>
            <a:ahLst/>
            <a:cxnLst>
              <a:cxn ang="0">
                <a:pos x="T0" y="T1"/>
              </a:cxn>
              <a:cxn ang="0">
                <a:pos x="T2" y="T3"/>
              </a:cxn>
              <a:cxn ang="0">
                <a:pos x="T4" y="T5"/>
              </a:cxn>
              <a:cxn ang="0">
                <a:pos x="T6" y="T7"/>
              </a:cxn>
              <a:cxn ang="0">
                <a:pos x="T8" y="T9"/>
              </a:cxn>
            </a:cxnLst>
            <a:rect l="0" t="0" r="r" b="b"/>
            <a:pathLst>
              <a:path w="235" h="141">
                <a:moveTo>
                  <a:pt x="0" y="141"/>
                </a:moveTo>
                <a:cubicBezTo>
                  <a:pt x="4" y="125"/>
                  <a:pt x="3" y="107"/>
                  <a:pt x="12" y="94"/>
                </a:cubicBezTo>
                <a:cubicBezTo>
                  <a:pt x="29" y="68"/>
                  <a:pt x="59" y="70"/>
                  <a:pt x="83" y="58"/>
                </a:cubicBezTo>
                <a:cubicBezTo>
                  <a:pt x="132" y="34"/>
                  <a:pt x="101" y="35"/>
                  <a:pt x="153" y="23"/>
                </a:cubicBezTo>
                <a:cubicBezTo>
                  <a:pt x="235" y="4"/>
                  <a:pt x="206" y="29"/>
                  <a:pt x="235" y="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41" name="Freeform 13"/>
          <p:cNvSpPr>
            <a:spLocks/>
          </p:cNvSpPr>
          <p:nvPr/>
        </p:nvSpPr>
        <p:spPr bwMode="auto">
          <a:xfrm>
            <a:off x="5891214" y="2967039"/>
            <a:ext cx="231775" cy="447675"/>
          </a:xfrm>
          <a:custGeom>
            <a:avLst/>
            <a:gdLst>
              <a:gd name="T0" fmla="*/ 105 w 146"/>
              <a:gd name="T1" fmla="*/ 282 h 282"/>
              <a:gd name="T2" fmla="*/ 23 w 146"/>
              <a:gd name="T3" fmla="*/ 35 h 282"/>
              <a:gd name="T4" fmla="*/ 0 w 146"/>
              <a:gd name="T5" fmla="*/ 0 h 282"/>
            </a:gdLst>
            <a:ahLst/>
            <a:cxnLst>
              <a:cxn ang="0">
                <a:pos x="T0" y="T1"/>
              </a:cxn>
              <a:cxn ang="0">
                <a:pos x="T2" y="T3"/>
              </a:cxn>
              <a:cxn ang="0">
                <a:pos x="T4" y="T5"/>
              </a:cxn>
            </a:cxnLst>
            <a:rect l="0" t="0" r="r" b="b"/>
            <a:pathLst>
              <a:path w="146" h="282">
                <a:moveTo>
                  <a:pt x="105" y="282"/>
                </a:moveTo>
                <a:cubicBezTo>
                  <a:pt x="146" y="161"/>
                  <a:pt x="127" y="106"/>
                  <a:pt x="23" y="35"/>
                </a:cubicBezTo>
                <a:cubicBezTo>
                  <a:pt x="15" y="23"/>
                  <a:pt x="0" y="0"/>
                  <a:pt x="0" y="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42" name="Freeform 14"/>
          <p:cNvSpPr>
            <a:spLocks/>
          </p:cNvSpPr>
          <p:nvPr/>
        </p:nvSpPr>
        <p:spPr bwMode="auto">
          <a:xfrm>
            <a:off x="5946776" y="3557589"/>
            <a:ext cx="709613" cy="287337"/>
          </a:xfrm>
          <a:custGeom>
            <a:avLst/>
            <a:gdLst>
              <a:gd name="T0" fmla="*/ 0 w 447"/>
              <a:gd name="T1" fmla="*/ 181 h 181"/>
              <a:gd name="T2" fmla="*/ 411 w 447"/>
              <a:gd name="T3" fmla="*/ 75 h 181"/>
              <a:gd name="T4" fmla="*/ 447 w 447"/>
              <a:gd name="T5" fmla="*/ 39 h 181"/>
            </a:gdLst>
            <a:ahLst/>
            <a:cxnLst>
              <a:cxn ang="0">
                <a:pos x="T0" y="T1"/>
              </a:cxn>
              <a:cxn ang="0">
                <a:pos x="T2" y="T3"/>
              </a:cxn>
              <a:cxn ang="0">
                <a:pos x="T4" y="T5"/>
              </a:cxn>
            </a:cxnLst>
            <a:rect l="0" t="0" r="r" b="b"/>
            <a:pathLst>
              <a:path w="447" h="181">
                <a:moveTo>
                  <a:pt x="0" y="181"/>
                </a:moveTo>
                <a:cubicBezTo>
                  <a:pt x="46" y="0"/>
                  <a:pt x="228" y="81"/>
                  <a:pt x="411" y="75"/>
                </a:cubicBezTo>
                <a:cubicBezTo>
                  <a:pt x="437" y="36"/>
                  <a:pt x="421" y="39"/>
                  <a:pt x="447" y="39"/>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43" name="Freeform 15"/>
          <p:cNvSpPr>
            <a:spLocks/>
          </p:cNvSpPr>
          <p:nvPr/>
        </p:nvSpPr>
        <p:spPr bwMode="auto">
          <a:xfrm>
            <a:off x="5413375" y="3414714"/>
            <a:ext cx="446088" cy="579437"/>
          </a:xfrm>
          <a:custGeom>
            <a:avLst/>
            <a:gdLst>
              <a:gd name="T0" fmla="*/ 277 w 281"/>
              <a:gd name="T1" fmla="*/ 365 h 365"/>
              <a:gd name="T2" fmla="*/ 265 w 281"/>
              <a:gd name="T3" fmla="*/ 224 h 365"/>
              <a:gd name="T4" fmla="*/ 218 w 281"/>
              <a:gd name="T5" fmla="*/ 200 h 365"/>
              <a:gd name="T6" fmla="*/ 77 w 281"/>
              <a:gd name="T7" fmla="*/ 153 h 365"/>
              <a:gd name="T8" fmla="*/ 7 w 281"/>
              <a:gd name="T9" fmla="*/ 0 h 365"/>
            </a:gdLst>
            <a:ahLst/>
            <a:cxnLst>
              <a:cxn ang="0">
                <a:pos x="T0" y="T1"/>
              </a:cxn>
              <a:cxn ang="0">
                <a:pos x="T2" y="T3"/>
              </a:cxn>
              <a:cxn ang="0">
                <a:pos x="T4" y="T5"/>
              </a:cxn>
              <a:cxn ang="0">
                <a:pos x="T6" y="T7"/>
              </a:cxn>
              <a:cxn ang="0">
                <a:pos x="T8" y="T9"/>
              </a:cxn>
            </a:cxnLst>
            <a:rect l="0" t="0" r="r" b="b"/>
            <a:pathLst>
              <a:path w="281" h="365">
                <a:moveTo>
                  <a:pt x="277" y="365"/>
                </a:moveTo>
                <a:cubicBezTo>
                  <a:pt x="273" y="318"/>
                  <a:pt x="281" y="268"/>
                  <a:pt x="265" y="224"/>
                </a:cubicBezTo>
                <a:cubicBezTo>
                  <a:pt x="259" y="207"/>
                  <a:pt x="233" y="209"/>
                  <a:pt x="218" y="200"/>
                </a:cubicBezTo>
                <a:cubicBezTo>
                  <a:pt x="165" y="170"/>
                  <a:pt x="141" y="164"/>
                  <a:pt x="77" y="153"/>
                </a:cubicBezTo>
                <a:cubicBezTo>
                  <a:pt x="0" y="126"/>
                  <a:pt x="7" y="73"/>
                  <a:pt x="7" y="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44" name="Freeform 16"/>
          <p:cNvSpPr>
            <a:spLocks/>
          </p:cNvSpPr>
          <p:nvPr/>
        </p:nvSpPr>
        <p:spPr bwMode="auto">
          <a:xfrm>
            <a:off x="5834064" y="3975100"/>
            <a:ext cx="822325" cy="192088"/>
          </a:xfrm>
          <a:custGeom>
            <a:avLst/>
            <a:gdLst>
              <a:gd name="T0" fmla="*/ 0 w 518"/>
              <a:gd name="T1" fmla="*/ 47 h 121"/>
              <a:gd name="T2" fmla="*/ 106 w 518"/>
              <a:gd name="T3" fmla="*/ 0 h 121"/>
              <a:gd name="T4" fmla="*/ 189 w 518"/>
              <a:gd name="T5" fmla="*/ 23 h 121"/>
              <a:gd name="T6" fmla="*/ 236 w 518"/>
              <a:gd name="T7" fmla="*/ 94 h 121"/>
              <a:gd name="T8" fmla="*/ 283 w 518"/>
              <a:gd name="T9" fmla="*/ 117 h 121"/>
              <a:gd name="T10" fmla="*/ 518 w 518"/>
              <a:gd name="T11" fmla="*/ 59 h 121"/>
            </a:gdLst>
            <a:ahLst/>
            <a:cxnLst>
              <a:cxn ang="0">
                <a:pos x="T0" y="T1"/>
              </a:cxn>
              <a:cxn ang="0">
                <a:pos x="T2" y="T3"/>
              </a:cxn>
              <a:cxn ang="0">
                <a:pos x="T4" y="T5"/>
              </a:cxn>
              <a:cxn ang="0">
                <a:pos x="T6" y="T7"/>
              </a:cxn>
              <a:cxn ang="0">
                <a:pos x="T8" y="T9"/>
              </a:cxn>
              <a:cxn ang="0">
                <a:pos x="T10" y="T11"/>
              </a:cxn>
            </a:cxnLst>
            <a:rect l="0" t="0" r="r" b="b"/>
            <a:pathLst>
              <a:path w="518" h="121">
                <a:moveTo>
                  <a:pt x="0" y="47"/>
                </a:moveTo>
                <a:cubicBezTo>
                  <a:pt x="38" y="34"/>
                  <a:pt x="68" y="13"/>
                  <a:pt x="106" y="0"/>
                </a:cubicBezTo>
                <a:cubicBezTo>
                  <a:pt x="134" y="8"/>
                  <a:pt x="166" y="6"/>
                  <a:pt x="189" y="23"/>
                </a:cubicBezTo>
                <a:cubicBezTo>
                  <a:pt x="212" y="40"/>
                  <a:pt x="211" y="82"/>
                  <a:pt x="236" y="94"/>
                </a:cubicBezTo>
                <a:cubicBezTo>
                  <a:pt x="252" y="102"/>
                  <a:pt x="267" y="109"/>
                  <a:pt x="283" y="117"/>
                </a:cubicBezTo>
                <a:cubicBezTo>
                  <a:pt x="373" y="110"/>
                  <a:pt x="450" y="121"/>
                  <a:pt x="518" y="59"/>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45" name="Freeform 17"/>
          <p:cNvSpPr>
            <a:spLocks/>
          </p:cNvSpPr>
          <p:nvPr/>
        </p:nvSpPr>
        <p:spPr bwMode="auto">
          <a:xfrm>
            <a:off x="5570539" y="3190876"/>
            <a:ext cx="460375" cy="428625"/>
          </a:xfrm>
          <a:custGeom>
            <a:avLst/>
            <a:gdLst>
              <a:gd name="T0" fmla="*/ 249 w 290"/>
              <a:gd name="T1" fmla="*/ 270 h 270"/>
              <a:gd name="T2" fmla="*/ 284 w 290"/>
              <a:gd name="T3" fmla="*/ 200 h 270"/>
              <a:gd name="T4" fmla="*/ 143 w 290"/>
              <a:gd name="T5" fmla="*/ 153 h 270"/>
              <a:gd name="T6" fmla="*/ 108 w 290"/>
              <a:gd name="T7" fmla="*/ 129 h 270"/>
              <a:gd name="T8" fmla="*/ 96 w 290"/>
              <a:gd name="T9" fmla="*/ 94 h 270"/>
              <a:gd name="T10" fmla="*/ 25 w 290"/>
              <a:gd name="T11" fmla="*/ 47 h 270"/>
              <a:gd name="T12" fmla="*/ 2 w 290"/>
              <a:gd name="T13" fmla="*/ 0 h 270"/>
            </a:gdLst>
            <a:ahLst/>
            <a:cxnLst>
              <a:cxn ang="0">
                <a:pos x="T0" y="T1"/>
              </a:cxn>
              <a:cxn ang="0">
                <a:pos x="T2" y="T3"/>
              </a:cxn>
              <a:cxn ang="0">
                <a:pos x="T4" y="T5"/>
              </a:cxn>
              <a:cxn ang="0">
                <a:pos x="T6" y="T7"/>
              </a:cxn>
              <a:cxn ang="0">
                <a:pos x="T8" y="T9"/>
              </a:cxn>
              <a:cxn ang="0">
                <a:pos x="T10" y="T11"/>
              </a:cxn>
              <a:cxn ang="0">
                <a:pos x="T12" y="T13"/>
              </a:cxn>
            </a:cxnLst>
            <a:rect l="0" t="0" r="r" b="b"/>
            <a:pathLst>
              <a:path w="290" h="270">
                <a:moveTo>
                  <a:pt x="249" y="270"/>
                </a:moveTo>
                <a:cubicBezTo>
                  <a:pt x="254" y="263"/>
                  <a:pt x="290" y="214"/>
                  <a:pt x="284" y="200"/>
                </a:cubicBezTo>
                <a:cubicBezTo>
                  <a:pt x="270" y="164"/>
                  <a:pt x="165" y="157"/>
                  <a:pt x="143" y="153"/>
                </a:cubicBezTo>
                <a:cubicBezTo>
                  <a:pt x="131" y="145"/>
                  <a:pt x="117" y="140"/>
                  <a:pt x="108" y="129"/>
                </a:cubicBezTo>
                <a:cubicBezTo>
                  <a:pt x="100" y="119"/>
                  <a:pt x="105" y="103"/>
                  <a:pt x="96" y="94"/>
                </a:cubicBezTo>
                <a:cubicBezTo>
                  <a:pt x="76" y="74"/>
                  <a:pt x="25" y="47"/>
                  <a:pt x="25" y="47"/>
                </a:cubicBezTo>
                <a:cubicBezTo>
                  <a:pt x="0" y="9"/>
                  <a:pt x="2" y="26"/>
                  <a:pt x="2" y="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46" name="Freeform 18"/>
          <p:cNvSpPr>
            <a:spLocks/>
          </p:cNvSpPr>
          <p:nvPr/>
        </p:nvSpPr>
        <p:spPr bwMode="auto">
          <a:xfrm>
            <a:off x="6096001" y="3359151"/>
            <a:ext cx="428625" cy="149225"/>
          </a:xfrm>
          <a:custGeom>
            <a:avLst/>
            <a:gdLst>
              <a:gd name="T0" fmla="*/ 0 w 270"/>
              <a:gd name="T1" fmla="*/ 94 h 94"/>
              <a:gd name="T2" fmla="*/ 129 w 270"/>
              <a:gd name="T3" fmla="*/ 0 h 94"/>
              <a:gd name="T4" fmla="*/ 259 w 270"/>
              <a:gd name="T5" fmla="*/ 35 h 94"/>
              <a:gd name="T6" fmla="*/ 270 w 270"/>
              <a:gd name="T7" fmla="*/ 35 h 94"/>
            </a:gdLst>
            <a:ahLst/>
            <a:cxnLst>
              <a:cxn ang="0">
                <a:pos x="T0" y="T1"/>
              </a:cxn>
              <a:cxn ang="0">
                <a:pos x="T2" y="T3"/>
              </a:cxn>
              <a:cxn ang="0">
                <a:pos x="T4" y="T5"/>
              </a:cxn>
              <a:cxn ang="0">
                <a:pos x="T6" y="T7"/>
              </a:cxn>
            </a:cxnLst>
            <a:rect l="0" t="0" r="r" b="b"/>
            <a:pathLst>
              <a:path w="270" h="94">
                <a:moveTo>
                  <a:pt x="0" y="94"/>
                </a:moveTo>
                <a:cubicBezTo>
                  <a:pt x="53" y="58"/>
                  <a:pt x="63" y="23"/>
                  <a:pt x="129" y="0"/>
                </a:cubicBezTo>
                <a:cubicBezTo>
                  <a:pt x="221" y="61"/>
                  <a:pt x="169" y="50"/>
                  <a:pt x="259" y="35"/>
                </a:cubicBezTo>
                <a:cubicBezTo>
                  <a:pt x="263" y="34"/>
                  <a:pt x="266" y="35"/>
                  <a:pt x="270" y="35"/>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47" name="Freeform 19"/>
          <p:cNvSpPr>
            <a:spLocks/>
          </p:cNvSpPr>
          <p:nvPr/>
        </p:nvSpPr>
        <p:spPr bwMode="auto">
          <a:xfrm>
            <a:off x="6165851" y="2663825"/>
            <a:ext cx="98425" cy="247650"/>
          </a:xfrm>
          <a:custGeom>
            <a:avLst/>
            <a:gdLst>
              <a:gd name="T0" fmla="*/ 62 w 62"/>
              <a:gd name="T1" fmla="*/ 156 h 156"/>
              <a:gd name="T2" fmla="*/ 27 w 62"/>
              <a:gd name="T3" fmla="*/ 50 h 156"/>
              <a:gd name="T4" fmla="*/ 50 w 62"/>
              <a:gd name="T5" fmla="*/ 3 h 156"/>
            </a:gdLst>
            <a:ahLst/>
            <a:cxnLst>
              <a:cxn ang="0">
                <a:pos x="T0" y="T1"/>
              </a:cxn>
              <a:cxn ang="0">
                <a:pos x="T2" y="T3"/>
              </a:cxn>
              <a:cxn ang="0">
                <a:pos x="T4" y="T5"/>
              </a:cxn>
            </a:cxnLst>
            <a:rect l="0" t="0" r="r" b="b"/>
            <a:pathLst>
              <a:path w="62" h="156">
                <a:moveTo>
                  <a:pt x="62" y="156"/>
                </a:moveTo>
                <a:cubicBezTo>
                  <a:pt x="21" y="94"/>
                  <a:pt x="0" y="103"/>
                  <a:pt x="27" y="50"/>
                </a:cubicBezTo>
                <a:cubicBezTo>
                  <a:pt x="52" y="0"/>
                  <a:pt x="50" y="32"/>
                  <a:pt x="50" y="3"/>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49" name="Freeform 21"/>
          <p:cNvSpPr>
            <a:spLocks/>
          </p:cNvSpPr>
          <p:nvPr/>
        </p:nvSpPr>
        <p:spPr bwMode="auto">
          <a:xfrm>
            <a:off x="5272089" y="3695701"/>
            <a:ext cx="320675" cy="92075"/>
          </a:xfrm>
          <a:custGeom>
            <a:avLst/>
            <a:gdLst>
              <a:gd name="T0" fmla="*/ 202 w 202"/>
              <a:gd name="T1" fmla="*/ 0 h 58"/>
              <a:gd name="T2" fmla="*/ 119 w 202"/>
              <a:gd name="T3" fmla="*/ 11 h 58"/>
              <a:gd name="T4" fmla="*/ 37 w 202"/>
              <a:gd name="T5" fmla="*/ 47 h 58"/>
            </a:gdLst>
            <a:ahLst/>
            <a:cxnLst>
              <a:cxn ang="0">
                <a:pos x="T0" y="T1"/>
              </a:cxn>
              <a:cxn ang="0">
                <a:pos x="T2" y="T3"/>
              </a:cxn>
              <a:cxn ang="0">
                <a:pos x="T4" y="T5"/>
              </a:cxn>
            </a:cxnLst>
            <a:rect l="0" t="0" r="r" b="b"/>
            <a:pathLst>
              <a:path w="202" h="58">
                <a:moveTo>
                  <a:pt x="202" y="0"/>
                </a:moveTo>
                <a:cubicBezTo>
                  <a:pt x="174" y="4"/>
                  <a:pt x="145" y="1"/>
                  <a:pt x="119" y="11"/>
                </a:cubicBezTo>
                <a:cubicBezTo>
                  <a:pt x="0" y="58"/>
                  <a:pt x="169" y="47"/>
                  <a:pt x="37" y="47"/>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50" name="Freeform 22"/>
          <p:cNvSpPr>
            <a:spLocks/>
          </p:cNvSpPr>
          <p:nvPr/>
        </p:nvSpPr>
        <p:spPr bwMode="auto">
          <a:xfrm>
            <a:off x="6170614" y="3956051"/>
            <a:ext cx="261937" cy="176213"/>
          </a:xfrm>
          <a:custGeom>
            <a:avLst/>
            <a:gdLst>
              <a:gd name="T0" fmla="*/ 0 w 165"/>
              <a:gd name="T1" fmla="*/ 94 h 111"/>
              <a:gd name="T2" fmla="*/ 59 w 165"/>
              <a:gd name="T3" fmla="*/ 106 h 111"/>
              <a:gd name="T4" fmla="*/ 82 w 165"/>
              <a:gd name="T5" fmla="*/ 71 h 111"/>
              <a:gd name="T6" fmla="*/ 118 w 165"/>
              <a:gd name="T7" fmla="*/ 47 h 111"/>
              <a:gd name="T8" fmla="*/ 165 w 165"/>
              <a:gd name="T9" fmla="*/ 0 h 111"/>
            </a:gdLst>
            <a:ahLst/>
            <a:cxnLst>
              <a:cxn ang="0">
                <a:pos x="T0" y="T1"/>
              </a:cxn>
              <a:cxn ang="0">
                <a:pos x="T2" y="T3"/>
              </a:cxn>
              <a:cxn ang="0">
                <a:pos x="T4" y="T5"/>
              </a:cxn>
              <a:cxn ang="0">
                <a:pos x="T6" y="T7"/>
              </a:cxn>
              <a:cxn ang="0">
                <a:pos x="T8" y="T9"/>
              </a:cxn>
            </a:cxnLst>
            <a:rect l="0" t="0" r="r" b="b"/>
            <a:pathLst>
              <a:path w="165" h="111">
                <a:moveTo>
                  <a:pt x="0" y="94"/>
                </a:moveTo>
                <a:cubicBezTo>
                  <a:pt x="20" y="98"/>
                  <a:pt x="40" y="111"/>
                  <a:pt x="59" y="106"/>
                </a:cubicBezTo>
                <a:cubicBezTo>
                  <a:pt x="72" y="102"/>
                  <a:pt x="72" y="81"/>
                  <a:pt x="82" y="71"/>
                </a:cubicBezTo>
                <a:cubicBezTo>
                  <a:pt x="92" y="61"/>
                  <a:pt x="106" y="55"/>
                  <a:pt x="118" y="47"/>
                </a:cubicBezTo>
                <a:cubicBezTo>
                  <a:pt x="146" y="5"/>
                  <a:pt x="129" y="18"/>
                  <a:pt x="165" y="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51" name="Freeform 23"/>
          <p:cNvSpPr>
            <a:spLocks/>
          </p:cNvSpPr>
          <p:nvPr/>
        </p:nvSpPr>
        <p:spPr bwMode="auto">
          <a:xfrm>
            <a:off x="5648326" y="3060700"/>
            <a:ext cx="55563" cy="185738"/>
          </a:xfrm>
          <a:custGeom>
            <a:avLst/>
            <a:gdLst>
              <a:gd name="T0" fmla="*/ 0 w 35"/>
              <a:gd name="T1" fmla="*/ 117 h 117"/>
              <a:gd name="T2" fmla="*/ 35 w 35"/>
              <a:gd name="T3" fmla="*/ 47 h 117"/>
              <a:gd name="T4" fmla="*/ 23 w 35"/>
              <a:gd name="T5" fmla="*/ 0 h 117"/>
            </a:gdLst>
            <a:ahLst/>
            <a:cxnLst>
              <a:cxn ang="0">
                <a:pos x="T0" y="T1"/>
              </a:cxn>
              <a:cxn ang="0">
                <a:pos x="T2" y="T3"/>
              </a:cxn>
              <a:cxn ang="0">
                <a:pos x="T4" y="T5"/>
              </a:cxn>
            </a:cxnLst>
            <a:rect l="0" t="0" r="r" b="b"/>
            <a:pathLst>
              <a:path w="35" h="117">
                <a:moveTo>
                  <a:pt x="0" y="117"/>
                </a:moveTo>
                <a:cubicBezTo>
                  <a:pt x="11" y="100"/>
                  <a:pt x="35" y="70"/>
                  <a:pt x="35" y="47"/>
                </a:cubicBezTo>
                <a:cubicBezTo>
                  <a:pt x="35" y="31"/>
                  <a:pt x="23" y="16"/>
                  <a:pt x="23" y="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52" name="Freeform 24"/>
          <p:cNvSpPr>
            <a:spLocks/>
          </p:cNvSpPr>
          <p:nvPr/>
        </p:nvSpPr>
        <p:spPr bwMode="auto">
          <a:xfrm>
            <a:off x="6375401" y="2855914"/>
            <a:ext cx="112713" cy="204787"/>
          </a:xfrm>
          <a:custGeom>
            <a:avLst/>
            <a:gdLst>
              <a:gd name="T0" fmla="*/ 0 w 71"/>
              <a:gd name="T1" fmla="*/ 129 h 129"/>
              <a:gd name="T2" fmla="*/ 59 w 71"/>
              <a:gd name="T3" fmla="*/ 70 h 129"/>
              <a:gd name="T4" fmla="*/ 71 w 71"/>
              <a:gd name="T5" fmla="*/ 0 h 129"/>
            </a:gdLst>
            <a:ahLst/>
            <a:cxnLst>
              <a:cxn ang="0">
                <a:pos x="T0" y="T1"/>
              </a:cxn>
              <a:cxn ang="0">
                <a:pos x="T2" y="T3"/>
              </a:cxn>
              <a:cxn ang="0">
                <a:pos x="T4" y="T5"/>
              </a:cxn>
            </a:cxnLst>
            <a:rect l="0" t="0" r="r" b="b"/>
            <a:pathLst>
              <a:path w="71" h="129">
                <a:moveTo>
                  <a:pt x="0" y="129"/>
                </a:moveTo>
                <a:cubicBezTo>
                  <a:pt x="27" y="111"/>
                  <a:pt x="48" y="104"/>
                  <a:pt x="59" y="70"/>
                </a:cubicBezTo>
                <a:cubicBezTo>
                  <a:pt x="66" y="48"/>
                  <a:pt x="71" y="0"/>
                  <a:pt x="71" y="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53" name="Line 25"/>
          <p:cNvSpPr>
            <a:spLocks noChangeShapeType="1"/>
          </p:cNvSpPr>
          <p:nvPr/>
        </p:nvSpPr>
        <p:spPr bwMode="auto">
          <a:xfrm flipH="1">
            <a:off x="6172200" y="3124200"/>
            <a:ext cx="1905000" cy="152400"/>
          </a:xfrm>
          <a:prstGeom prst="line">
            <a:avLst/>
          </a:prstGeom>
          <a:noFill/>
          <a:ln w="28575">
            <a:solidFill>
              <a:srgbClr val="FD1E0D"/>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54" name="Line 26"/>
          <p:cNvSpPr>
            <a:spLocks noChangeShapeType="1"/>
          </p:cNvSpPr>
          <p:nvPr/>
        </p:nvSpPr>
        <p:spPr bwMode="auto">
          <a:xfrm flipH="1">
            <a:off x="6858000" y="3733800"/>
            <a:ext cx="1219200" cy="0"/>
          </a:xfrm>
          <a:prstGeom prst="line">
            <a:avLst/>
          </a:prstGeom>
          <a:noFill/>
          <a:ln w="28575">
            <a:solidFill>
              <a:srgbClr val="FD1E0D"/>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55" name="Line 27"/>
          <p:cNvSpPr>
            <a:spLocks noChangeShapeType="1"/>
          </p:cNvSpPr>
          <p:nvPr/>
        </p:nvSpPr>
        <p:spPr bwMode="auto">
          <a:xfrm flipH="1" flipV="1">
            <a:off x="6477000" y="4114800"/>
            <a:ext cx="1828800" cy="304800"/>
          </a:xfrm>
          <a:prstGeom prst="line">
            <a:avLst/>
          </a:prstGeom>
          <a:noFill/>
          <a:ln w="28575">
            <a:solidFill>
              <a:srgbClr val="FD1E0D"/>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56" name="Line 28"/>
          <p:cNvSpPr>
            <a:spLocks noChangeShapeType="1"/>
          </p:cNvSpPr>
          <p:nvPr/>
        </p:nvSpPr>
        <p:spPr bwMode="auto">
          <a:xfrm flipH="1" flipV="1">
            <a:off x="6248400" y="4419600"/>
            <a:ext cx="1371600" cy="609600"/>
          </a:xfrm>
          <a:prstGeom prst="line">
            <a:avLst/>
          </a:prstGeom>
          <a:noFill/>
          <a:ln w="28575">
            <a:solidFill>
              <a:srgbClr val="FD1E0D"/>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57" name="Line 29"/>
          <p:cNvSpPr>
            <a:spLocks noChangeShapeType="1"/>
          </p:cNvSpPr>
          <p:nvPr/>
        </p:nvSpPr>
        <p:spPr bwMode="auto">
          <a:xfrm flipH="1" flipV="1">
            <a:off x="5410200" y="5181600"/>
            <a:ext cx="1219200" cy="533400"/>
          </a:xfrm>
          <a:prstGeom prst="line">
            <a:avLst/>
          </a:prstGeom>
          <a:noFill/>
          <a:ln w="28575">
            <a:solidFill>
              <a:srgbClr val="FD1E0D"/>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58" name="Line 30"/>
          <p:cNvSpPr>
            <a:spLocks noChangeShapeType="1"/>
          </p:cNvSpPr>
          <p:nvPr/>
        </p:nvSpPr>
        <p:spPr bwMode="auto">
          <a:xfrm flipH="1">
            <a:off x="4800600" y="2286000"/>
            <a:ext cx="14478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60" name="Line 32"/>
          <p:cNvSpPr>
            <a:spLocks noChangeShapeType="1"/>
          </p:cNvSpPr>
          <p:nvPr/>
        </p:nvSpPr>
        <p:spPr bwMode="auto">
          <a:xfrm>
            <a:off x="4800600" y="2286000"/>
            <a:ext cx="0" cy="18288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61" name="Line 33"/>
          <p:cNvSpPr>
            <a:spLocks noChangeShapeType="1"/>
          </p:cNvSpPr>
          <p:nvPr/>
        </p:nvSpPr>
        <p:spPr bwMode="auto">
          <a:xfrm>
            <a:off x="4800600" y="4114800"/>
            <a:ext cx="5334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62" name="Line 34"/>
          <p:cNvSpPr>
            <a:spLocks noChangeShapeType="1"/>
          </p:cNvSpPr>
          <p:nvPr/>
        </p:nvSpPr>
        <p:spPr bwMode="auto">
          <a:xfrm>
            <a:off x="4114800" y="3124200"/>
            <a:ext cx="685800" cy="0"/>
          </a:xfrm>
          <a:prstGeom prst="line">
            <a:avLst/>
          </a:prstGeom>
          <a:noFill/>
          <a:ln w="28575">
            <a:solidFill>
              <a:srgbClr val="FD1E0D"/>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9363" name="AutoShape 35"/>
          <p:cNvSpPr>
            <a:spLocks/>
          </p:cNvSpPr>
          <p:nvPr/>
        </p:nvSpPr>
        <p:spPr bwMode="auto">
          <a:xfrm>
            <a:off x="2819400" y="2209800"/>
            <a:ext cx="381000" cy="3200400"/>
          </a:xfrm>
          <a:prstGeom prst="leftBrace">
            <a:avLst>
              <a:gd name="adj1" fmla="val 70000"/>
              <a:gd name="adj2"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364" name="Text Box 36"/>
          <p:cNvSpPr txBox="1">
            <a:spLocks noChangeArrowheads="1"/>
          </p:cNvSpPr>
          <p:nvPr/>
        </p:nvSpPr>
        <p:spPr bwMode="auto">
          <a:xfrm>
            <a:off x="8153400" y="1981201"/>
            <a:ext cx="144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a:t>Tip/Apex</a:t>
            </a:r>
          </a:p>
        </p:txBody>
      </p:sp>
      <p:sp>
        <p:nvSpPr>
          <p:cNvPr id="99365" name="Text Box 37"/>
          <p:cNvSpPr txBox="1">
            <a:spLocks noChangeArrowheads="1"/>
          </p:cNvSpPr>
          <p:nvPr/>
        </p:nvSpPr>
        <p:spPr bwMode="auto">
          <a:xfrm>
            <a:off x="8153400" y="2819401"/>
            <a:ext cx="990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a:t>Midrib</a:t>
            </a:r>
          </a:p>
        </p:txBody>
      </p:sp>
      <p:sp>
        <p:nvSpPr>
          <p:cNvPr id="99366" name="Text Box 38"/>
          <p:cNvSpPr txBox="1">
            <a:spLocks noChangeArrowheads="1"/>
          </p:cNvSpPr>
          <p:nvPr/>
        </p:nvSpPr>
        <p:spPr bwMode="auto">
          <a:xfrm>
            <a:off x="8153400" y="3429001"/>
            <a:ext cx="1295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a:t>Margin</a:t>
            </a:r>
          </a:p>
        </p:txBody>
      </p:sp>
      <p:sp>
        <p:nvSpPr>
          <p:cNvPr id="99367" name="Text Box 39"/>
          <p:cNvSpPr txBox="1">
            <a:spLocks noChangeArrowheads="1"/>
          </p:cNvSpPr>
          <p:nvPr/>
        </p:nvSpPr>
        <p:spPr bwMode="auto">
          <a:xfrm>
            <a:off x="8305800" y="4267201"/>
            <a:ext cx="1066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a:t>Veins</a:t>
            </a:r>
          </a:p>
        </p:txBody>
      </p:sp>
      <p:sp>
        <p:nvSpPr>
          <p:cNvPr id="99368" name="Text Box 40"/>
          <p:cNvSpPr txBox="1">
            <a:spLocks noChangeArrowheads="1"/>
          </p:cNvSpPr>
          <p:nvPr/>
        </p:nvSpPr>
        <p:spPr bwMode="auto">
          <a:xfrm>
            <a:off x="7696200" y="4876801"/>
            <a:ext cx="990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a:t>Base</a:t>
            </a:r>
          </a:p>
        </p:txBody>
      </p:sp>
      <p:sp>
        <p:nvSpPr>
          <p:cNvPr id="99369" name="Text Box 41"/>
          <p:cNvSpPr txBox="1">
            <a:spLocks noChangeArrowheads="1"/>
          </p:cNvSpPr>
          <p:nvPr/>
        </p:nvSpPr>
        <p:spPr bwMode="auto">
          <a:xfrm>
            <a:off x="6705600" y="5562601"/>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a:t>Petiole</a:t>
            </a:r>
          </a:p>
        </p:txBody>
      </p:sp>
      <p:sp>
        <p:nvSpPr>
          <p:cNvPr id="99371" name="Text Box 43"/>
          <p:cNvSpPr txBox="1">
            <a:spLocks noChangeArrowheads="1"/>
          </p:cNvSpPr>
          <p:nvPr/>
        </p:nvSpPr>
        <p:spPr bwMode="auto">
          <a:xfrm>
            <a:off x="3200400" y="2895601"/>
            <a:ext cx="990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a:t>Blade</a:t>
            </a:r>
          </a:p>
        </p:txBody>
      </p:sp>
      <p:sp>
        <p:nvSpPr>
          <p:cNvPr id="99372" name="Text Box 44"/>
          <p:cNvSpPr txBox="1">
            <a:spLocks noChangeArrowheads="1"/>
          </p:cNvSpPr>
          <p:nvPr/>
        </p:nvSpPr>
        <p:spPr bwMode="auto">
          <a:xfrm>
            <a:off x="1905000" y="3505200"/>
            <a:ext cx="99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t>Leaf</a:t>
            </a:r>
          </a:p>
        </p:txBody>
      </p:sp>
      <p:sp>
        <p:nvSpPr>
          <p:cNvPr id="99373" name="Text Box 45"/>
          <p:cNvSpPr txBox="1">
            <a:spLocks noChangeArrowheads="1"/>
          </p:cNvSpPr>
          <p:nvPr/>
        </p:nvSpPr>
        <p:spPr bwMode="auto">
          <a:xfrm>
            <a:off x="1752600" y="6324601"/>
            <a:ext cx="3429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i="1"/>
              <a:t>Courtesy of Corinne Banowski</a:t>
            </a:r>
          </a:p>
        </p:txBody>
      </p:sp>
      <p:sp>
        <p:nvSpPr>
          <p:cNvPr id="99374" name="AutoShape 46">
            <a:hlinkClick r:id="" action="ppaction://noaction" highlightClick="1"/>
          </p:cNvPr>
          <p:cNvSpPr>
            <a:spLocks noChangeArrowheads="1"/>
          </p:cNvSpPr>
          <p:nvPr/>
        </p:nvSpPr>
        <p:spPr bwMode="auto">
          <a:xfrm>
            <a:off x="9448800" y="1981200"/>
            <a:ext cx="304800" cy="304800"/>
          </a:xfrm>
          <a:prstGeom prst="actionButtonReturn">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375" name="AutoShape 47">
            <a:hlinkClick r:id="" action="ppaction://noaction" highlightClick="1"/>
          </p:cNvPr>
          <p:cNvSpPr>
            <a:spLocks noChangeArrowheads="1"/>
          </p:cNvSpPr>
          <p:nvPr/>
        </p:nvSpPr>
        <p:spPr bwMode="auto">
          <a:xfrm>
            <a:off x="9144000" y="3505200"/>
            <a:ext cx="304800" cy="304800"/>
          </a:xfrm>
          <a:prstGeom prst="actionButtonReturn">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377" name="AutoShape 49">
            <a:hlinkClick r:id="" action="ppaction://noaction" highlightClick="1"/>
          </p:cNvPr>
          <p:cNvSpPr>
            <a:spLocks noChangeArrowheads="1"/>
          </p:cNvSpPr>
          <p:nvPr/>
        </p:nvSpPr>
        <p:spPr bwMode="auto">
          <a:xfrm>
            <a:off x="9067800" y="2895600"/>
            <a:ext cx="304800" cy="304800"/>
          </a:xfrm>
          <a:prstGeom prst="actionButtonReturn">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378" name="AutoShape 50">
            <a:hlinkClick r:id="" action="ppaction://noaction" highlightClick="1"/>
          </p:cNvPr>
          <p:cNvSpPr>
            <a:spLocks noChangeArrowheads="1"/>
          </p:cNvSpPr>
          <p:nvPr/>
        </p:nvSpPr>
        <p:spPr bwMode="auto">
          <a:xfrm>
            <a:off x="9144000" y="4267200"/>
            <a:ext cx="304800" cy="304800"/>
          </a:xfrm>
          <a:prstGeom prst="actionButtonReturn">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379" name="AutoShape 51">
            <a:hlinkClick r:id="rId2" action="ppaction://hlinksldjump" highlightClick="1"/>
          </p:cNvPr>
          <p:cNvSpPr>
            <a:spLocks noChangeArrowheads="1"/>
          </p:cNvSpPr>
          <p:nvPr/>
        </p:nvSpPr>
        <p:spPr bwMode="auto">
          <a:xfrm>
            <a:off x="8534400" y="4953000"/>
            <a:ext cx="304800" cy="304800"/>
          </a:xfrm>
          <a:prstGeom prst="actionButtonReturn">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380" name="AutoShape 52">
            <a:hlinkClick r:id="rId2" action="ppaction://hlinksldjump" highlightClick="1"/>
          </p:cNvPr>
          <p:cNvSpPr>
            <a:spLocks noChangeArrowheads="1"/>
          </p:cNvSpPr>
          <p:nvPr/>
        </p:nvSpPr>
        <p:spPr bwMode="auto">
          <a:xfrm>
            <a:off x="7696200" y="5638800"/>
            <a:ext cx="304800" cy="304800"/>
          </a:xfrm>
          <a:prstGeom prst="actionButtonReturn">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381" name="AutoShape 53">
            <a:hlinkClick r:id="rId2" action="ppaction://hlinksldjump" highlightClick="1"/>
          </p:cNvPr>
          <p:cNvSpPr>
            <a:spLocks noChangeArrowheads="1"/>
          </p:cNvSpPr>
          <p:nvPr/>
        </p:nvSpPr>
        <p:spPr bwMode="auto">
          <a:xfrm>
            <a:off x="3429000" y="3276600"/>
            <a:ext cx="304800" cy="304800"/>
          </a:xfrm>
          <a:prstGeom prst="actionButtonReturn">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033198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99364"/>
                                        </p:tgtEl>
                                        <p:attrNameLst>
                                          <p:attrName>style.visibility</p:attrName>
                                        </p:attrNameLst>
                                      </p:cBhvr>
                                      <p:to>
                                        <p:strVal val="visible"/>
                                      </p:to>
                                    </p:set>
                                    <p:anim calcmode="lin" valueType="num">
                                      <p:cBhvr>
                                        <p:cTn id="7" dur="1000" fill="hold"/>
                                        <p:tgtEl>
                                          <p:spTgt spid="99364"/>
                                        </p:tgtEl>
                                        <p:attrNameLst>
                                          <p:attrName>ppt_w</p:attrName>
                                        </p:attrNameLst>
                                      </p:cBhvr>
                                      <p:tavLst>
                                        <p:tav tm="0">
                                          <p:val>
                                            <p:fltVal val="0"/>
                                          </p:val>
                                        </p:tav>
                                        <p:tav tm="100000">
                                          <p:val>
                                            <p:strVal val="#ppt_w"/>
                                          </p:val>
                                        </p:tav>
                                      </p:tavLst>
                                    </p:anim>
                                    <p:anim calcmode="lin" valueType="num">
                                      <p:cBhvr>
                                        <p:cTn id="8" dur="1000" fill="hold"/>
                                        <p:tgtEl>
                                          <p:spTgt spid="99364"/>
                                        </p:tgtEl>
                                        <p:attrNameLst>
                                          <p:attrName>ppt_h</p:attrName>
                                        </p:attrNameLst>
                                      </p:cBhvr>
                                      <p:tavLst>
                                        <p:tav tm="0">
                                          <p:val>
                                            <p:fltVal val="0"/>
                                          </p:val>
                                        </p:tav>
                                        <p:tav tm="100000">
                                          <p:val>
                                            <p:strVal val="#ppt_h"/>
                                          </p:val>
                                        </p:tav>
                                      </p:tavLst>
                                    </p:anim>
                                    <p:anim calcmode="lin" valueType="num">
                                      <p:cBhvr>
                                        <p:cTn id="9" dur="1000" fill="hold"/>
                                        <p:tgtEl>
                                          <p:spTgt spid="9936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9936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99366"/>
                                        </p:tgtEl>
                                        <p:attrNameLst>
                                          <p:attrName>style.visibility</p:attrName>
                                        </p:attrNameLst>
                                      </p:cBhvr>
                                      <p:to>
                                        <p:strVal val="visible"/>
                                      </p:to>
                                    </p:set>
                                    <p:anim calcmode="lin" valueType="num">
                                      <p:cBhvr>
                                        <p:cTn id="15" dur="1000" fill="hold"/>
                                        <p:tgtEl>
                                          <p:spTgt spid="99366"/>
                                        </p:tgtEl>
                                        <p:attrNameLst>
                                          <p:attrName>ppt_w</p:attrName>
                                        </p:attrNameLst>
                                      </p:cBhvr>
                                      <p:tavLst>
                                        <p:tav tm="0">
                                          <p:val>
                                            <p:fltVal val="0"/>
                                          </p:val>
                                        </p:tav>
                                        <p:tav tm="100000">
                                          <p:val>
                                            <p:strVal val="#ppt_w"/>
                                          </p:val>
                                        </p:tav>
                                      </p:tavLst>
                                    </p:anim>
                                    <p:anim calcmode="lin" valueType="num">
                                      <p:cBhvr>
                                        <p:cTn id="16" dur="1000" fill="hold"/>
                                        <p:tgtEl>
                                          <p:spTgt spid="99366"/>
                                        </p:tgtEl>
                                        <p:attrNameLst>
                                          <p:attrName>ppt_h</p:attrName>
                                        </p:attrNameLst>
                                      </p:cBhvr>
                                      <p:tavLst>
                                        <p:tav tm="0">
                                          <p:val>
                                            <p:fltVal val="0"/>
                                          </p:val>
                                        </p:tav>
                                        <p:tav tm="100000">
                                          <p:val>
                                            <p:strVal val="#ppt_h"/>
                                          </p:val>
                                        </p:tav>
                                      </p:tavLst>
                                    </p:anim>
                                    <p:anim calcmode="lin" valueType="num">
                                      <p:cBhvr>
                                        <p:cTn id="17" dur="1000" fill="hold"/>
                                        <p:tgtEl>
                                          <p:spTgt spid="99366"/>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9936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99365"/>
                                        </p:tgtEl>
                                        <p:attrNameLst>
                                          <p:attrName>style.visibility</p:attrName>
                                        </p:attrNameLst>
                                      </p:cBhvr>
                                      <p:to>
                                        <p:strVal val="visible"/>
                                      </p:to>
                                    </p:set>
                                    <p:anim calcmode="lin" valueType="num">
                                      <p:cBhvr>
                                        <p:cTn id="23" dur="1000" fill="hold"/>
                                        <p:tgtEl>
                                          <p:spTgt spid="99365"/>
                                        </p:tgtEl>
                                        <p:attrNameLst>
                                          <p:attrName>ppt_w</p:attrName>
                                        </p:attrNameLst>
                                      </p:cBhvr>
                                      <p:tavLst>
                                        <p:tav tm="0">
                                          <p:val>
                                            <p:fltVal val="0"/>
                                          </p:val>
                                        </p:tav>
                                        <p:tav tm="100000">
                                          <p:val>
                                            <p:strVal val="#ppt_w"/>
                                          </p:val>
                                        </p:tav>
                                      </p:tavLst>
                                    </p:anim>
                                    <p:anim calcmode="lin" valueType="num">
                                      <p:cBhvr>
                                        <p:cTn id="24" dur="1000" fill="hold"/>
                                        <p:tgtEl>
                                          <p:spTgt spid="99365"/>
                                        </p:tgtEl>
                                        <p:attrNameLst>
                                          <p:attrName>ppt_h</p:attrName>
                                        </p:attrNameLst>
                                      </p:cBhvr>
                                      <p:tavLst>
                                        <p:tav tm="0">
                                          <p:val>
                                            <p:fltVal val="0"/>
                                          </p:val>
                                        </p:tav>
                                        <p:tav tm="100000">
                                          <p:val>
                                            <p:strVal val="#ppt_h"/>
                                          </p:val>
                                        </p:tav>
                                      </p:tavLst>
                                    </p:anim>
                                    <p:anim calcmode="lin" valueType="num">
                                      <p:cBhvr>
                                        <p:cTn id="25" dur="1000" fill="hold"/>
                                        <p:tgtEl>
                                          <p:spTgt spid="99365"/>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9936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5" presetClass="entr" presetSubtype="0" fill="hold" grpId="0" nodeType="clickEffect">
                                  <p:stCondLst>
                                    <p:cond delay="0"/>
                                  </p:stCondLst>
                                  <p:childTnLst>
                                    <p:set>
                                      <p:cBhvr>
                                        <p:cTn id="30" dur="1" fill="hold">
                                          <p:stCondLst>
                                            <p:cond delay="0"/>
                                          </p:stCondLst>
                                        </p:cTn>
                                        <p:tgtEl>
                                          <p:spTgt spid="99367"/>
                                        </p:tgtEl>
                                        <p:attrNameLst>
                                          <p:attrName>style.visibility</p:attrName>
                                        </p:attrNameLst>
                                      </p:cBhvr>
                                      <p:to>
                                        <p:strVal val="visible"/>
                                      </p:to>
                                    </p:set>
                                    <p:anim calcmode="lin" valueType="num">
                                      <p:cBhvr>
                                        <p:cTn id="31" dur="1000" fill="hold"/>
                                        <p:tgtEl>
                                          <p:spTgt spid="99367"/>
                                        </p:tgtEl>
                                        <p:attrNameLst>
                                          <p:attrName>ppt_w</p:attrName>
                                        </p:attrNameLst>
                                      </p:cBhvr>
                                      <p:tavLst>
                                        <p:tav tm="0">
                                          <p:val>
                                            <p:fltVal val="0"/>
                                          </p:val>
                                        </p:tav>
                                        <p:tav tm="100000">
                                          <p:val>
                                            <p:strVal val="#ppt_w"/>
                                          </p:val>
                                        </p:tav>
                                      </p:tavLst>
                                    </p:anim>
                                    <p:anim calcmode="lin" valueType="num">
                                      <p:cBhvr>
                                        <p:cTn id="32" dur="1000" fill="hold"/>
                                        <p:tgtEl>
                                          <p:spTgt spid="99367"/>
                                        </p:tgtEl>
                                        <p:attrNameLst>
                                          <p:attrName>ppt_h</p:attrName>
                                        </p:attrNameLst>
                                      </p:cBhvr>
                                      <p:tavLst>
                                        <p:tav tm="0">
                                          <p:val>
                                            <p:fltVal val="0"/>
                                          </p:val>
                                        </p:tav>
                                        <p:tav tm="100000">
                                          <p:val>
                                            <p:strVal val="#ppt_h"/>
                                          </p:val>
                                        </p:tav>
                                      </p:tavLst>
                                    </p:anim>
                                    <p:anim calcmode="lin" valueType="num">
                                      <p:cBhvr>
                                        <p:cTn id="33" dur="1000" fill="hold"/>
                                        <p:tgtEl>
                                          <p:spTgt spid="99367"/>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9936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5" presetClass="entr" presetSubtype="0" fill="hold" grpId="0" nodeType="clickEffect">
                                  <p:stCondLst>
                                    <p:cond delay="0"/>
                                  </p:stCondLst>
                                  <p:childTnLst>
                                    <p:set>
                                      <p:cBhvr>
                                        <p:cTn id="38" dur="1" fill="hold">
                                          <p:stCondLst>
                                            <p:cond delay="0"/>
                                          </p:stCondLst>
                                        </p:cTn>
                                        <p:tgtEl>
                                          <p:spTgt spid="99368"/>
                                        </p:tgtEl>
                                        <p:attrNameLst>
                                          <p:attrName>style.visibility</p:attrName>
                                        </p:attrNameLst>
                                      </p:cBhvr>
                                      <p:to>
                                        <p:strVal val="visible"/>
                                      </p:to>
                                    </p:set>
                                    <p:anim calcmode="lin" valueType="num">
                                      <p:cBhvr>
                                        <p:cTn id="39" dur="1000" fill="hold"/>
                                        <p:tgtEl>
                                          <p:spTgt spid="99368"/>
                                        </p:tgtEl>
                                        <p:attrNameLst>
                                          <p:attrName>ppt_w</p:attrName>
                                        </p:attrNameLst>
                                      </p:cBhvr>
                                      <p:tavLst>
                                        <p:tav tm="0">
                                          <p:val>
                                            <p:fltVal val="0"/>
                                          </p:val>
                                        </p:tav>
                                        <p:tav tm="100000">
                                          <p:val>
                                            <p:strVal val="#ppt_w"/>
                                          </p:val>
                                        </p:tav>
                                      </p:tavLst>
                                    </p:anim>
                                    <p:anim calcmode="lin" valueType="num">
                                      <p:cBhvr>
                                        <p:cTn id="40" dur="1000" fill="hold"/>
                                        <p:tgtEl>
                                          <p:spTgt spid="99368"/>
                                        </p:tgtEl>
                                        <p:attrNameLst>
                                          <p:attrName>ppt_h</p:attrName>
                                        </p:attrNameLst>
                                      </p:cBhvr>
                                      <p:tavLst>
                                        <p:tav tm="0">
                                          <p:val>
                                            <p:fltVal val="0"/>
                                          </p:val>
                                        </p:tav>
                                        <p:tav tm="100000">
                                          <p:val>
                                            <p:strVal val="#ppt_h"/>
                                          </p:val>
                                        </p:tav>
                                      </p:tavLst>
                                    </p:anim>
                                    <p:anim calcmode="lin" valueType="num">
                                      <p:cBhvr>
                                        <p:cTn id="41" dur="1000" fill="hold"/>
                                        <p:tgtEl>
                                          <p:spTgt spid="99368"/>
                                        </p:tgtEl>
                                        <p:attrNameLst>
                                          <p:attrName>ppt_x</p:attrName>
                                        </p:attrNameLst>
                                      </p:cBhvr>
                                      <p:tavLst>
                                        <p:tav tm="0" fmla="#ppt_x+(cos(-2*pi*(1-$))*-#ppt_x-sin(-2*pi*(1-$))*(1-#ppt_y))*(1-$)">
                                          <p:val>
                                            <p:fltVal val="0"/>
                                          </p:val>
                                        </p:tav>
                                        <p:tav tm="100000">
                                          <p:val>
                                            <p:fltVal val="1"/>
                                          </p:val>
                                        </p:tav>
                                      </p:tavLst>
                                    </p:anim>
                                    <p:anim calcmode="lin" valueType="num">
                                      <p:cBhvr>
                                        <p:cTn id="42" dur="1000" fill="hold"/>
                                        <p:tgtEl>
                                          <p:spTgt spid="9936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5" presetClass="entr" presetSubtype="0" fill="hold" grpId="0" nodeType="clickEffect">
                                  <p:stCondLst>
                                    <p:cond delay="0"/>
                                  </p:stCondLst>
                                  <p:childTnLst>
                                    <p:set>
                                      <p:cBhvr>
                                        <p:cTn id="46" dur="1" fill="hold">
                                          <p:stCondLst>
                                            <p:cond delay="0"/>
                                          </p:stCondLst>
                                        </p:cTn>
                                        <p:tgtEl>
                                          <p:spTgt spid="99369"/>
                                        </p:tgtEl>
                                        <p:attrNameLst>
                                          <p:attrName>style.visibility</p:attrName>
                                        </p:attrNameLst>
                                      </p:cBhvr>
                                      <p:to>
                                        <p:strVal val="visible"/>
                                      </p:to>
                                    </p:set>
                                    <p:anim calcmode="lin" valueType="num">
                                      <p:cBhvr>
                                        <p:cTn id="47" dur="1000" fill="hold"/>
                                        <p:tgtEl>
                                          <p:spTgt spid="99369"/>
                                        </p:tgtEl>
                                        <p:attrNameLst>
                                          <p:attrName>ppt_w</p:attrName>
                                        </p:attrNameLst>
                                      </p:cBhvr>
                                      <p:tavLst>
                                        <p:tav tm="0">
                                          <p:val>
                                            <p:fltVal val="0"/>
                                          </p:val>
                                        </p:tav>
                                        <p:tav tm="100000">
                                          <p:val>
                                            <p:strVal val="#ppt_w"/>
                                          </p:val>
                                        </p:tav>
                                      </p:tavLst>
                                    </p:anim>
                                    <p:anim calcmode="lin" valueType="num">
                                      <p:cBhvr>
                                        <p:cTn id="48" dur="1000" fill="hold"/>
                                        <p:tgtEl>
                                          <p:spTgt spid="99369"/>
                                        </p:tgtEl>
                                        <p:attrNameLst>
                                          <p:attrName>ppt_h</p:attrName>
                                        </p:attrNameLst>
                                      </p:cBhvr>
                                      <p:tavLst>
                                        <p:tav tm="0">
                                          <p:val>
                                            <p:fltVal val="0"/>
                                          </p:val>
                                        </p:tav>
                                        <p:tav tm="100000">
                                          <p:val>
                                            <p:strVal val="#ppt_h"/>
                                          </p:val>
                                        </p:tav>
                                      </p:tavLst>
                                    </p:anim>
                                    <p:anim calcmode="lin" valueType="num">
                                      <p:cBhvr>
                                        <p:cTn id="49" dur="1000" fill="hold"/>
                                        <p:tgtEl>
                                          <p:spTgt spid="99369"/>
                                        </p:tgtEl>
                                        <p:attrNameLst>
                                          <p:attrName>ppt_x</p:attrName>
                                        </p:attrNameLst>
                                      </p:cBhvr>
                                      <p:tavLst>
                                        <p:tav tm="0" fmla="#ppt_x+(cos(-2*pi*(1-$))*-#ppt_x-sin(-2*pi*(1-$))*(1-#ppt_y))*(1-$)">
                                          <p:val>
                                            <p:fltVal val="0"/>
                                          </p:val>
                                        </p:tav>
                                        <p:tav tm="100000">
                                          <p:val>
                                            <p:fltVal val="1"/>
                                          </p:val>
                                        </p:tav>
                                      </p:tavLst>
                                    </p:anim>
                                    <p:anim calcmode="lin" valueType="num">
                                      <p:cBhvr>
                                        <p:cTn id="50" dur="1000" fill="hold"/>
                                        <p:tgtEl>
                                          <p:spTgt spid="9936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15" presetClass="entr" presetSubtype="0" fill="hold" grpId="0" nodeType="clickEffect">
                                  <p:stCondLst>
                                    <p:cond delay="0"/>
                                  </p:stCondLst>
                                  <p:childTnLst>
                                    <p:set>
                                      <p:cBhvr>
                                        <p:cTn id="54" dur="1" fill="hold">
                                          <p:stCondLst>
                                            <p:cond delay="0"/>
                                          </p:stCondLst>
                                        </p:cTn>
                                        <p:tgtEl>
                                          <p:spTgt spid="99371"/>
                                        </p:tgtEl>
                                        <p:attrNameLst>
                                          <p:attrName>style.visibility</p:attrName>
                                        </p:attrNameLst>
                                      </p:cBhvr>
                                      <p:to>
                                        <p:strVal val="visible"/>
                                      </p:to>
                                    </p:set>
                                    <p:anim calcmode="lin" valueType="num">
                                      <p:cBhvr>
                                        <p:cTn id="55" dur="1000" fill="hold"/>
                                        <p:tgtEl>
                                          <p:spTgt spid="99371"/>
                                        </p:tgtEl>
                                        <p:attrNameLst>
                                          <p:attrName>ppt_w</p:attrName>
                                        </p:attrNameLst>
                                      </p:cBhvr>
                                      <p:tavLst>
                                        <p:tav tm="0">
                                          <p:val>
                                            <p:fltVal val="0"/>
                                          </p:val>
                                        </p:tav>
                                        <p:tav tm="100000">
                                          <p:val>
                                            <p:strVal val="#ppt_w"/>
                                          </p:val>
                                        </p:tav>
                                      </p:tavLst>
                                    </p:anim>
                                    <p:anim calcmode="lin" valueType="num">
                                      <p:cBhvr>
                                        <p:cTn id="56" dur="1000" fill="hold"/>
                                        <p:tgtEl>
                                          <p:spTgt spid="99371"/>
                                        </p:tgtEl>
                                        <p:attrNameLst>
                                          <p:attrName>ppt_h</p:attrName>
                                        </p:attrNameLst>
                                      </p:cBhvr>
                                      <p:tavLst>
                                        <p:tav tm="0">
                                          <p:val>
                                            <p:fltVal val="0"/>
                                          </p:val>
                                        </p:tav>
                                        <p:tav tm="100000">
                                          <p:val>
                                            <p:strVal val="#ppt_h"/>
                                          </p:val>
                                        </p:tav>
                                      </p:tavLst>
                                    </p:anim>
                                    <p:anim calcmode="lin" valueType="num">
                                      <p:cBhvr>
                                        <p:cTn id="57" dur="1000" fill="hold"/>
                                        <p:tgtEl>
                                          <p:spTgt spid="99371"/>
                                        </p:tgtEl>
                                        <p:attrNameLst>
                                          <p:attrName>ppt_x</p:attrName>
                                        </p:attrNameLst>
                                      </p:cBhvr>
                                      <p:tavLst>
                                        <p:tav tm="0" fmla="#ppt_x+(cos(-2*pi*(1-$))*-#ppt_x-sin(-2*pi*(1-$))*(1-#ppt_y))*(1-$)">
                                          <p:val>
                                            <p:fltVal val="0"/>
                                          </p:val>
                                        </p:tav>
                                        <p:tav tm="100000">
                                          <p:val>
                                            <p:fltVal val="1"/>
                                          </p:val>
                                        </p:tav>
                                      </p:tavLst>
                                    </p:anim>
                                    <p:anim calcmode="lin" valueType="num">
                                      <p:cBhvr>
                                        <p:cTn id="58" dur="1000" fill="hold"/>
                                        <p:tgtEl>
                                          <p:spTgt spid="9937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64" grpId="0" autoUpdateAnimBg="0"/>
      <p:bldP spid="99365" grpId="0" autoUpdateAnimBg="0"/>
      <p:bldP spid="99366" grpId="0" autoUpdateAnimBg="0"/>
      <p:bldP spid="99367" grpId="0" autoUpdateAnimBg="0"/>
      <p:bldP spid="99368" grpId="0" autoUpdateAnimBg="0"/>
      <p:bldP spid="99369" grpId="0" autoUpdateAnimBg="0"/>
      <p:bldP spid="99371"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92857" y="194841"/>
            <a:ext cx="9257215" cy="1280890"/>
          </a:xfrm>
        </p:spPr>
        <p:txBody>
          <a:bodyPr>
            <a:normAutofit/>
          </a:bodyPr>
          <a:lstStyle/>
          <a:p>
            <a:r>
              <a:rPr lang="tr-TR" sz="2400" u="sng" dirty="0" smtClean="0">
                <a:solidFill>
                  <a:srgbClr val="C00000"/>
                </a:solidFill>
                <a:latin typeface="Arial" panose="020B0604020202020204" pitchFamily="34" charset="0"/>
                <a:cs typeface="Arial" panose="020B0604020202020204" pitchFamily="34" charset="0"/>
              </a:rPr>
              <a:t>F</a:t>
            </a:r>
            <a:r>
              <a:rPr lang="en-US" sz="2400" u="sng" dirty="0" err="1" smtClean="0">
                <a:solidFill>
                  <a:srgbClr val="C00000"/>
                </a:solidFill>
                <a:latin typeface="Arial" panose="020B0604020202020204" pitchFamily="34" charset="0"/>
                <a:cs typeface="Arial" panose="020B0604020202020204" pitchFamily="34" charset="0"/>
              </a:rPr>
              <a:t>unctions</a:t>
            </a:r>
            <a:r>
              <a:rPr lang="tr-TR" sz="2400" u="sng" dirty="0">
                <a:solidFill>
                  <a:srgbClr val="C00000"/>
                </a:solidFill>
                <a:latin typeface="Arial" panose="020B0604020202020204" pitchFamily="34" charset="0"/>
                <a:cs typeface="Arial" panose="020B0604020202020204" pitchFamily="34" charset="0"/>
              </a:rPr>
              <a:t> </a:t>
            </a:r>
            <a:r>
              <a:rPr lang="tr-TR" sz="2400" u="sng" dirty="0" smtClean="0">
                <a:solidFill>
                  <a:srgbClr val="C00000"/>
                </a:solidFill>
                <a:latin typeface="Arial" panose="020B0604020202020204" pitchFamily="34" charset="0"/>
                <a:cs typeface="Arial" panose="020B0604020202020204" pitchFamily="34" charset="0"/>
              </a:rPr>
              <a:t>of </a:t>
            </a:r>
            <a:r>
              <a:rPr lang="tr-TR" sz="2400" u="sng" dirty="0" err="1" smtClean="0">
                <a:solidFill>
                  <a:srgbClr val="C00000"/>
                </a:solidFill>
                <a:latin typeface="Arial" panose="020B0604020202020204" pitchFamily="34" charset="0"/>
                <a:cs typeface="Arial" panose="020B0604020202020204" pitchFamily="34" charset="0"/>
              </a:rPr>
              <a:t>the</a:t>
            </a:r>
            <a:r>
              <a:rPr lang="tr-TR" sz="2400" u="sng" dirty="0" smtClean="0">
                <a:solidFill>
                  <a:srgbClr val="C00000"/>
                </a:solidFill>
                <a:latin typeface="Arial" panose="020B0604020202020204" pitchFamily="34" charset="0"/>
                <a:cs typeface="Arial" panose="020B0604020202020204" pitchFamily="34" charset="0"/>
              </a:rPr>
              <a:t> </a:t>
            </a:r>
            <a:r>
              <a:rPr lang="tr-TR" sz="2400" u="sng" dirty="0" err="1" smtClean="0">
                <a:solidFill>
                  <a:srgbClr val="C00000"/>
                </a:solidFill>
                <a:latin typeface="Arial" panose="020B0604020202020204" pitchFamily="34" charset="0"/>
                <a:cs typeface="Arial" panose="020B0604020202020204" pitchFamily="34" charset="0"/>
              </a:rPr>
              <a:t>leaf</a:t>
            </a:r>
            <a:endParaRPr lang="tr-TR" sz="2400" u="sng" dirty="0">
              <a:solidFill>
                <a:srgbClr val="C00000"/>
              </a:solidFill>
              <a:latin typeface="Arial" panose="020B0604020202020204" pitchFamily="34" charset="0"/>
              <a:cs typeface="Arial" panose="020B0604020202020204" pitchFamily="34" charset="0"/>
            </a:endParaRPr>
          </a:p>
        </p:txBody>
      </p:sp>
      <p:sp>
        <p:nvSpPr>
          <p:cNvPr id="5" name="Dikdörtgen 4"/>
          <p:cNvSpPr/>
          <p:nvPr/>
        </p:nvSpPr>
        <p:spPr>
          <a:xfrm>
            <a:off x="522141" y="1218153"/>
            <a:ext cx="6754422" cy="5078313"/>
          </a:xfrm>
          <a:prstGeom prst="rect">
            <a:avLst/>
          </a:prstGeom>
        </p:spPr>
        <p:txBody>
          <a:bodyPr wrap="square">
            <a:spAutoFit/>
          </a:bodyPr>
          <a:lstStyle/>
          <a:p>
            <a:pPr algn="just"/>
            <a:r>
              <a:rPr lang="en-US" dirty="0">
                <a:solidFill>
                  <a:srgbClr val="000000"/>
                </a:solidFill>
                <a:latin typeface="Montserrat"/>
              </a:rPr>
              <a:t>The main function of a leaf is to produce food for the plant by </a:t>
            </a:r>
            <a:r>
              <a:rPr lang="en-US" u="sng" dirty="0">
                <a:solidFill>
                  <a:srgbClr val="106596"/>
                </a:solidFill>
                <a:latin typeface="Montserrat"/>
                <a:hlinkClick r:id="rId2"/>
              </a:rPr>
              <a:t>photosynthesis</a:t>
            </a:r>
            <a:r>
              <a:rPr lang="en-US" dirty="0" smtClean="0">
                <a:solidFill>
                  <a:srgbClr val="000000"/>
                </a:solidFill>
                <a:latin typeface="Montserrat"/>
              </a:rPr>
              <a:t>.</a:t>
            </a:r>
            <a:r>
              <a:rPr lang="tr-TR" dirty="0" smtClean="0">
                <a:solidFill>
                  <a:srgbClr val="000000"/>
                </a:solidFill>
                <a:latin typeface="Montserrat"/>
              </a:rPr>
              <a:t> (</a:t>
            </a:r>
            <a:r>
              <a:rPr lang="tr-TR" dirty="0" err="1" smtClean="0">
                <a:solidFill>
                  <a:srgbClr val="000000"/>
                </a:solidFill>
                <a:latin typeface="Montserrat"/>
              </a:rPr>
              <a:t>Other</a:t>
            </a:r>
            <a:r>
              <a:rPr lang="en-US" dirty="0" smtClean="0">
                <a:solidFill>
                  <a:srgbClr val="000000"/>
                </a:solidFill>
                <a:latin typeface="Montserrat"/>
              </a:rPr>
              <a:t> function</a:t>
            </a:r>
            <a:r>
              <a:rPr lang="tr-TR" dirty="0" smtClean="0">
                <a:solidFill>
                  <a:srgbClr val="000000"/>
                </a:solidFill>
                <a:latin typeface="Montserrat"/>
              </a:rPr>
              <a:t>s </a:t>
            </a:r>
            <a:r>
              <a:rPr lang="tr-TR" dirty="0" err="1" smtClean="0">
                <a:solidFill>
                  <a:srgbClr val="000000"/>
                </a:solidFill>
                <a:latin typeface="Montserrat"/>
              </a:rPr>
              <a:t>are</a:t>
            </a:r>
            <a:r>
              <a:rPr lang="en-US" dirty="0" smtClean="0">
                <a:solidFill>
                  <a:srgbClr val="000000"/>
                </a:solidFill>
                <a:latin typeface="Montserrat"/>
              </a:rPr>
              <a:t> respiration </a:t>
            </a:r>
            <a:r>
              <a:rPr lang="en-US" dirty="0">
                <a:solidFill>
                  <a:srgbClr val="000000"/>
                </a:solidFill>
                <a:latin typeface="Montserrat"/>
              </a:rPr>
              <a:t>and </a:t>
            </a:r>
            <a:r>
              <a:rPr lang="en-US" dirty="0" smtClean="0">
                <a:solidFill>
                  <a:srgbClr val="000000"/>
                </a:solidFill>
                <a:latin typeface="Montserrat"/>
              </a:rPr>
              <a:t>sweating</a:t>
            </a:r>
            <a:r>
              <a:rPr lang="tr-TR" dirty="0">
                <a:solidFill>
                  <a:srgbClr val="000000"/>
                </a:solidFill>
                <a:latin typeface="Montserrat"/>
              </a:rPr>
              <a:t>)</a:t>
            </a:r>
            <a:r>
              <a:rPr lang="en-US" dirty="0" smtClean="0">
                <a:solidFill>
                  <a:srgbClr val="000000"/>
                </a:solidFill>
                <a:latin typeface="Montserrat"/>
              </a:rPr>
              <a:t> </a:t>
            </a:r>
            <a:r>
              <a:rPr lang="en-US" dirty="0">
                <a:solidFill>
                  <a:srgbClr val="000000"/>
                </a:solidFill>
                <a:latin typeface="Montserrat"/>
              </a:rPr>
              <a:t>Chlorophyll, the substance that gives plants their characteristic green </a:t>
            </a:r>
            <a:r>
              <a:rPr lang="en-US" dirty="0" err="1">
                <a:solidFill>
                  <a:srgbClr val="000000"/>
                </a:solidFill>
                <a:latin typeface="Montserrat"/>
              </a:rPr>
              <a:t>colour</a:t>
            </a:r>
            <a:r>
              <a:rPr lang="en-US" dirty="0">
                <a:solidFill>
                  <a:srgbClr val="000000"/>
                </a:solidFill>
                <a:latin typeface="Montserrat"/>
              </a:rPr>
              <a:t>, absorbs </a:t>
            </a:r>
            <a:r>
              <a:rPr lang="en-US" u="sng" dirty="0">
                <a:solidFill>
                  <a:srgbClr val="106596"/>
                </a:solidFill>
                <a:latin typeface="Montserrat"/>
                <a:hlinkClick r:id="rId3"/>
              </a:rPr>
              <a:t>light</a:t>
            </a:r>
            <a:r>
              <a:rPr lang="en-US" dirty="0">
                <a:solidFill>
                  <a:srgbClr val="000000"/>
                </a:solidFill>
                <a:latin typeface="Montserrat"/>
              </a:rPr>
              <a:t> </a:t>
            </a:r>
            <a:r>
              <a:rPr lang="en-US" u="sng" dirty="0">
                <a:solidFill>
                  <a:srgbClr val="106596"/>
                </a:solidFill>
                <a:latin typeface="Montserrat"/>
                <a:hlinkClick r:id="rId4"/>
              </a:rPr>
              <a:t>energy</a:t>
            </a:r>
            <a:r>
              <a:rPr lang="en-US" dirty="0">
                <a:solidFill>
                  <a:srgbClr val="000000"/>
                </a:solidFill>
                <a:latin typeface="Montserrat"/>
              </a:rPr>
              <a:t>. The internal structure of the leaf is protected by the leaf </a:t>
            </a:r>
            <a:r>
              <a:rPr lang="en-US" u="sng" dirty="0">
                <a:solidFill>
                  <a:srgbClr val="106596"/>
                </a:solidFill>
                <a:latin typeface="Montserrat"/>
                <a:hlinkClick r:id="rId5"/>
              </a:rPr>
              <a:t>epidermis</a:t>
            </a:r>
            <a:r>
              <a:rPr lang="en-US" dirty="0">
                <a:solidFill>
                  <a:srgbClr val="000000"/>
                </a:solidFill>
                <a:latin typeface="Montserrat"/>
              </a:rPr>
              <a:t>, which is continuous with the stem epidermis. The central leaf, or </a:t>
            </a:r>
            <a:r>
              <a:rPr lang="en-US" u="sng" dirty="0">
                <a:solidFill>
                  <a:srgbClr val="106596"/>
                </a:solidFill>
                <a:latin typeface="Montserrat"/>
                <a:hlinkClick r:id="rId6"/>
              </a:rPr>
              <a:t>mesophyll</a:t>
            </a:r>
            <a:r>
              <a:rPr lang="en-US" dirty="0">
                <a:solidFill>
                  <a:srgbClr val="000000"/>
                </a:solidFill>
                <a:latin typeface="Montserrat"/>
              </a:rPr>
              <a:t>, consists of soft-walled, unspecialized cells of the type known as </a:t>
            </a:r>
            <a:r>
              <a:rPr lang="en-US" u="sng" dirty="0">
                <a:solidFill>
                  <a:srgbClr val="106596"/>
                </a:solidFill>
                <a:latin typeface="Montserrat"/>
                <a:hlinkClick r:id="rId7"/>
              </a:rPr>
              <a:t>parenchyma</a:t>
            </a:r>
            <a:r>
              <a:rPr lang="en-US" dirty="0">
                <a:solidFill>
                  <a:srgbClr val="000000"/>
                </a:solidFill>
                <a:latin typeface="Montserrat"/>
              </a:rPr>
              <a:t>. As much as one-fifth of the mesophyll is composed of chlorophyll-containing chloroplasts, which absorb </a:t>
            </a:r>
            <a:r>
              <a:rPr lang="en-US" u="sng" dirty="0">
                <a:solidFill>
                  <a:srgbClr val="106596"/>
                </a:solidFill>
                <a:latin typeface="Montserrat"/>
                <a:hlinkClick r:id="rId8"/>
              </a:rPr>
              <a:t>sunlight</a:t>
            </a:r>
            <a:r>
              <a:rPr lang="en-US" dirty="0">
                <a:solidFill>
                  <a:srgbClr val="000000"/>
                </a:solidFill>
                <a:latin typeface="Montserrat"/>
              </a:rPr>
              <a:t> and, in conjunction with certain enzymes, use the </a:t>
            </a:r>
            <a:r>
              <a:rPr lang="en-US" u="sng" dirty="0">
                <a:solidFill>
                  <a:srgbClr val="106596"/>
                </a:solidFill>
                <a:latin typeface="Montserrat"/>
                <a:hlinkClick r:id="rId9"/>
              </a:rPr>
              <a:t>radiant energy</a:t>
            </a:r>
            <a:r>
              <a:rPr lang="en-US" dirty="0">
                <a:solidFill>
                  <a:srgbClr val="000000"/>
                </a:solidFill>
                <a:latin typeface="Montserrat"/>
              </a:rPr>
              <a:t> in decomposing </a:t>
            </a:r>
            <a:r>
              <a:rPr lang="en-US" u="sng" dirty="0">
                <a:solidFill>
                  <a:srgbClr val="106596"/>
                </a:solidFill>
                <a:latin typeface="Montserrat"/>
                <a:hlinkClick r:id="rId10"/>
              </a:rPr>
              <a:t>water</a:t>
            </a:r>
            <a:r>
              <a:rPr lang="en-US" dirty="0">
                <a:solidFill>
                  <a:srgbClr val="000000"/>
                </a:solidFill>
                <a:latin typeface="Montserrat"/>
              </a:rPr>
              <a:t> into its elements, hydrogen and </a:t>
            </a:r>
            <a:r>
              <a:rPr lang="en-US" u="sng" dirty="0">
                <a:solidFill>
                  <a:srgbClr val="106596"/>
                </a:solidFill>
                <a:latin typeface="Montserrat"/>
                <a:hlinkClick r:id="rId11"/>
              </a:rPr>
              <a:t>oxygen</a:t>
            </a:r>
            <a:r>
              <a:rPr lang="en-US" dirty="0">
                <a:solidFill>
                  <a:srgbClr val="000000"/>
                </a:solidFill>
                <a:latin typeface="Montserrat"/>
              </a:rPr>
              <a:t>. The oxygen liberated from green leaves replaces the oxygen removed from the atmosphere by plant and </a:t>
            </a:r>
            <a:r>
              <a:rPr lang="en-US" u="sng" dirty="0">
                <a:solidFill>
                  <a:srgbClr val="106596"/>
                </a:solidFill>
                <a:latin typeface="Montserrat"/>
                <a:hlinkClick r:id="rId12"/>
              </a:rPr>
              <a:t>animal</a:t>
            </a:r>
            <a:r>
              <a:rPr lang="en-US" dirty="0">
                <a:solidFill>
                  <a:srgbClr val="000000"/>
                </a:solidFill>
                <a:latin typeface="Montserrat"/>
              </a:rPr>
              <a:t> respiration and by combustion. The hydrogen obtained from water is combined with </a:t>
            </a:r>
            <a:r>
              <a:rPr lang="en-US" u="sng" dirty="0">
                <a:solidFill>
                  <a:srgbClr val="106596"/>
                </a:solidFill>
                <a:latin typeface="Montserrat"/>
                <a:hlinkClick r:id="rId13"/>
              </a:rPr>
              <a:t>carbon dioxide</a:t>
            </a:r>
            <a:r>
              <a:rPr lang="en-US" dirty="0">
                <a:solidFill>
                  <a:srgbClr val="000000"/>
                </a:solidFill>
                <a:latin typeface="Montserrat"/>
              </a:rPr>
              <a:t> in the enzymatic processes of photosynthesis to form the sugars that are the basis of both plant and animal life. Oxygen is passed into the atmosphere through </a:t>
            </a:r>
            <a:r>
              <a:rPr lang="en-US" dirty="0" err="1">
                <a:solidFill>
                  <a:srgbClr val="000000"/>
                </a:solidFill>
                <a:latin typeface="Montserrat"/>
              </a:rPr>
              <a:t>stomates</a:t>
            </a:r>
            <a:r>
              <a:rPr lang="en-US" dirty="0">
                <a:solidFill>
                  <a:srgbClr val="000000"/>
                </a:solidFill>
                <a:latin typeface="Montserrat"/>
              </a:rPr>
              <a:t>—pores in the leaf surface.</a:t>
            </a:r>
            <a:endParaRPr lang="en-US" dirty="0"/>
          </a:p>
        </p:txBody>
      </p:sp>
      <p:pic>
        <p:nvPicPr>
          <p:cNvPr id="2050" name="Picture 2" descr="Structures of a leafThe epidermis is often covered with a waxy protective cuticle that helps prevent water loss from inside the leaf. Oxygen, carbon dioxide, and water enter and exit the leaf through pores (stomata) scattered mostly along the lower epidermis. The stomata are opened and closed by the contraction and expansion of surrounding guard cells. The vascular, or conducting, tissues are known as xylem and phloem; water and minerals travel up to the leaves from the roots through the xylem, and sugars made by photosynthesis are transported to other parts of the plant through the phloem. Photosynthesis occurs within the chloroplast-containing mesophyll laye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465720" y="698689"/>
            <a:ext cx="4726280" cy="51094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6620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ulutlar tasarım şablonu">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2"/>
        </a:lnRef>
        <a:fillRef idx="0">
          <a:schemeClr val="accent2"/>
        </a:fillRef>
        <a:effectRef idx="0">
          <a:schemeClr val="accent2"/>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Office_13665949_TF03460508" id="{7961A5F8-AD37-46E5-B777-83CDBC30EA30}" vid="{87683579-34D0-4B0D-9A12-F5DF22159786}"/>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24FD56-CE1B-42FC-9E83-BFBF160724C6}">
  <ds:schemaRefs>
    <ds:schemaRef ds:uri="http://schemas.microsoft.com/sharepoint/v3/contenttype/forms"/>
  </ds:schemaRefs>
</ds:datastoreItem>
</file>

<file path=customXml/itemProps2.xml><?xml version="1.0" encoding="utf-8"?>
<ds:datastoreItem xmlns:ds="http://schemas.openxmlformats.org/officeDocument/2006/customXml" ds:itemID="{DEDD01B8-816B-49B7-8C81-03AB51D87C54}">
  <ds:schemaRefs>
    <ds:schemaRef ds:uri="http://schemas.microsoft.com/office/2006/documentManagement/types"/>
    <ds:schemaRef ds:uri="http://purl.org/dc/elements/1.1/"/>
    <ds:schemaRef ds:uri="http://purl.org/dc/dcmitype/"/>
    <ds:schemaRef ds:uri="http://schemas.microsoft.com/office/2006/metadata/properties"/>
    <ds:schemaRef ds:uri="http://schemas.microsoft.com/office/infopath/2007/PartnerControls"/>
    <ds:schemaRef ds:uri="40262f94-9f35-4ac3-9a90-690165a166b7"/>
    <ds:schemaRef ds:uri="http://purl.org/dc/terms/"/>
    <ds:schemaRef ds:uri="http://www.w3.org/XML/1998/namespace"/>
    <ds:schemaRef ds:uri="a4f35948-e619-41b3-aa29-22878b09cfd2"/>
    <ds:schemaRef ds:uri="http://schemas.openxmlformats.org/package/2006/metadata/core-properties"/>
  </ds:schemaRefs>
</ds:datastoreItem>
</file>

<file path=customXml/itemProps3.xml><?xml version="1.0" encoding="utf-8"?>
<ds:datastoreItem xmlns:ds="http://schemas.openxmlformats.org/officeDocument/2006/customXml" ds:itemID="{6253D857-4181-4777-8893-6E45A690F9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Bulutlar tasarım slaytları</Template>
  <TotalTime>184</TotalTime>
  <Words>72</Words>
  <Application>Microsoft Office PowerPoint</Application>
  <PresentationFormat>Geniş ekran</PresentationFormat>
  <Paragraphs>24</Paragraphs>
  <Slides>5</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vt:i4>
      </vt:variant>
    </vt:vector>
  </HeadingPairs>
  <TitlesOfParts>
    <vt:vector size="11" baseType="lpstr">
      <vt:lpstr>Arial</vt:lpstr>
      <vt:lpstr>Calibri</vt:lpstr>
      <vt:lpstr>Cambria</vt:lpstr>
      <vt:lpstr>Montserrat</vt:lpstr>
      <vt:lpstr>Wingdings</vt:lpstr>
      <vt:lpstr>Bulutlar tasarım şablonu</vt:lpstr>
      <vt:lpstr>BIO 206  PLANT MORPHOLOGY</vt:lpstr>
      <vt:lpstr>Leaf structure</vt:lpstr>
      <vt:lpstr>PowerPoint Sunusu</vt:lpstr>
      <vt:lpstr>Main Parts of a Leaf</vt:lpstr>
      <vt:lpstr>Functions of the leaf</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 206  PLANT MORPHOLOGY</dc:title>
  <dc:creator>aydan acar</dc:creator>
  <cp:lastModifiedBy>aydan acar</cp:lastModifiedBy>
  <cp:revision>12</cp:revision>
  <dcterms:created xsi:type="dcterms:W3CDTF">2020-01-28T17:23:05Z</dcterms:created>
  <dcterms:modified xsi:type="dcterms:W3CDTF">2020-01-28T20:43:09Z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74062900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