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61" r:id="rId5"/>
    <p:sldId id="262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62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2780928"/>
            <a:ext cx="8229600" cy="1143000"/>
          </a:xfrm>
        </p:spPr>
        <p:txBody>
          <a:bodyPr/>
          <a:lstStyle/>
          <a:p>
            <a:r>
              <a:rPr lang="tr-TR" dirty="0" err="1" smtClean="0"/>
              <a:t>Spermatogenezis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Goniyogenezis (çoğalma)</a:t>
            </a:r>
          </a:p>
        </p:txBody>
      </p:sp>
      <p:sp>
        <p:nvSpPr>
          <p:cNvPr id="7171" name="2 İçerik Yer Tutucusu"/>
          <p:cNvSpPr>
            <a:spLocks noGrp="1"/>
          </p:cNvSpPr>
          <p:nvPr>
            <p:ph idx="1"/>
          </p:nvPr>
        </p:nvSpPr>
        <p:spPr>
          <a:xfrm>
            <a:off x="683568" y="2852936"/>
            <a:ext cx="7344171" cy="2088257"/>
          </a:xfrm>
        </p:spPr>
        <p:txBody>
          <a:bodyPr/>
          <a:lstStyle/>
          <a:p>
            <a:pPr algn="just"/>
            <a:r>
              <a:rPr lang="tr-TR" dirty="0" smtClean="0"/>
              <a:t>Çoğalma evresinde </a:t>
            </a:r>
            <a:r>
              <a:rPr lang="tr-TR" dirty="0" err="1" smtClean="0"/>
              <a:t>spermatagonyumlar</a:t>
            </a:r>
            <a:r>
              <a:rPr lang="tr-TR" dirty="0" smtClean="0"/>
              <a:t> mitoz bölünmeyle sayıca artarlar </a:t>
            </a:r>
            <a:endParaRPr lang="tr-TR" b="1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Spermatositogenezis (büyüme)</a:t>
            </a:r>
          </a:p>
        </p:txBody>
      </p:sp>
      <p:sp>
        <p:nvSpPr>
          <p:cNvPr id="8195" name="2 İçerik Yer Tutucusu"/>
          <p:cNvSpPr>
            <a:spLocks noGrp="1"/>
          </p:cNvSpPr>
          <p:nvPr>
            <p:ph idx="1"/>
          </p:nvPr>
        </p:nvSpPr>
        <p:spPr>
          <a:xfrm>
            <a:off x="684213" y="1600200"/>
            <a:ext cx="6119812" cy="4525963"/>
          </a:xfrm>
        </p:spPr>
        <p:txBody>
          <a:bodyPr/>
          <a:lstStyle/>
          <a:p>
            <a:pPr algn="just"/>
            <a:r>
              <a:rPr lang="tr-TR" sz="2400" smtClean="0"/>
              <a:t>Spermatagonyumların A ve B tipleri vardır</a:t>
            </a:r>
          </a:p>
          <a:p>
            <a:pPr algn="just"/>
            <a:r>
              <a:rPr lang="tr-TR" sz="2400" b="1" smtClean="0"/>
              <a:t>Spermatagonyum A </a:t>
            </a:r>
            <a:r>
              <a:rPr lang="tr-TR" sz="2400" smtClean="0"/>
              <a:t>ların bir kısmı </a:t>
            </a:r>
            <a:r>
              <a:rPr lang="tr-TR" sz="2400" b="1" smtClean="0"/>
              <a:t>kaynak hücresi </a:t>
            </a:r>
            <a:r>
              <a:rPr lang="tr-TR" sz="2400" smtClean="0"/>
              <a:t>olarak kalırken bir kısmıda </a:t>
            </a:r>
            <a:r>
              <a:rPr lang="tr-TR" sz="2400" b="1" smtClean="0"/>
              <a:t>Spermatagonyum B </a:t>
            </a:r>
            <a:r>
              <a:rPr lang="tr-TR" sz="2400" smtClean="0"/>
              <a:t>lere dönüşürler </a:t>
            </a:r>
          </a:p>
          <a:p>
            <a:pPr algn="just"/>
            <a:r>
              <a:rPr lang="tr-TR" sz="2400" smtClean="0"/>
              <a:t>Spermatagonyum B ler mitotik bölünme ile tubulus seminiferus kontortusun lumenine doğru yönelirler ve daha da büyüyerek </a:t>
            </a:r>
            <a:r>
              <a:rPr lang="tr-TR" sz="2400" b="1" smtClean="0"/>
              <a:t>primer spermatositleri </a:t>
            </a:r>
            <a:r>
              <a:rPr lang="tr-TR" sz="2400" smtClean="0"/>
              <a:t>şekillendirirler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Spermiyogenezis (olgunlaşma)</a:t>
            </a:r>
          </a:p>
        </p:txBody>
      </p:sp>
      <p:sp>
        <p:nvSpPr>
          <p:cNvPr id="9219" name="2 İçerik Yer Tutucusu"/>
          <p:cNvSpPr>
            <a:spLocks noGrp="1"/>
          </p:cNvSpPr>
          <p:nvPr>
            <p:ph idx="1"/>
          </p:nvPr>
        </p:nvSpPr>
        <p:spPr>
          <a:xfrm>
            <a:off x="684213" y="1600200"/>
            <a:ext cx="6048375" cy="4525963"/>
          </a:xfrm>
        </p:spPr>
        <p:txBody>
          <a:bodyPr/>
          <a:lstStyle/>
          <a:p>
            <a:pPr algn="just"/>
            <a:r>
              <a:rPr lang="tr-TR" sz="2400" smtClean="0"/>
              <a:t>Olgunlaşma mayoz bölünmeden ibarettir. Mayoz bölünme birbirini izleyen iki mitoz bölünme şeklindedir.</a:t>
            </a:r>
          </a:p>
          <a:p>
            <a:pPr algn="just"/>
            <a:r>
              <a:rPr lang="tr-TR" sz="2400" b="1" smtClean="0"/>
              <a:t>Primer spermatositlerden</a:t>
            </a:r>
            <a:r>
              <a:rPr lang="tr-TR" sz="2400" smtClean="0"/>
              <a:t> birinci mitoz sonunda </a:t>
            </a:r>
            <a:r>
              <a:rPr lang="tr-TR" sz="2400" b="1" smtClean="0"/>
              <a:t>Sekunder spermatositler</a:t>
            </a:r>
            <a:r>
              <a:rPr lang="tr-TR" sz="2400" smtClean="0"/>
              <a:t>, Sekunder spermatositlerden ikinci mitoz sonucu </a:t>
            </a:r>
            <a:r>
              <a:rPr lang="tr-TR" sz="2400" b="1" smtClean="0"/>
              <a:t>haploid kromozom </a:t>
            </a:r>
            <a:r>
              <a:rPr lang="tr-TR" sz="2400" smtClean="0"/>
              <a:t>içeren </a:t>
            </a:r>
            <a:r>
              <a:rPr lang="tr-TR" sz="2400" b="1" smtClean="0"/>
              <a:t>spermatid</a:t>
            </a:r>
            <a:r>
              <a:rPr lang="tr-TR" sz="2400" smtClean="0"/>
              <a:t> ler oluşur</a:t>
            </a:r>
            <a:r>
              <a:rPr lang="tr-TR" smtClean="0"/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Metamorfozis (başkalaşma)</a:t>
            </a:r>
          </a:p>
        </p:txBody>
      </p:sp>
      <p:sp>
        <p:nvSpPr>
          <p:cNvPr id="10243" name="2 İçerik Yer Tutucusu"/>
          <p:cNvSpPr>
            <a:spLocks noGrp="1"/>
          </p:cNvSpPr>
          <p:nvPr>
            <p:ph idx="1"/>
          </p:nvPr>
        </p:nvSpPr>
        <p:spPr>
          <a:xfrm>
            <a:off x="539552" y="1988840"/>
            <a:ext cx="7705228" cy="2592288"/>
          </a:xfrm>
        </p:spPr>
        <p:txBody>
          <a:bodyPr/>
          <a:lstStyle/>
          <a:p>
            <a:pPr algn="just"/>
            <a:r>
              <a:rPr lang="tr-TR" dirty="0" err="1" smtClean="0"/>
              <a:t>Spermatidler</a:t>
            </a:r>
            <a:r>
              <a:rPr lang="tr-TR" dirty="0" smtClean="0"/>
              <a:t> çekirdek ve </a:t>
            </a:r>
            <a:r>
              <a:rPr lang="tr-TR" dirty="0" err="1" smtClean="0"/>
              <a:t>stoplazmalarında</a:t>
            </a:r>
            <a:r>
              <a:rPr lang="tr-TR" dirty="0" smtClean="0"/>
              <a:t> görülen bir seri değişikler sonucu o türe özgü biçimlerini kazanarak </a:t>
            </a:r>
            <a:r>
              <a:rPr lang="tr-TR" b="1" dirty="0" err="1" smtClean="0"/>
              <a:t>Spermatazoon</a:t>
            </a:r>
            <a:r>
              <a:rPr lang="tr-TR" dirty="0" smtClean="0"/>
              <a:t> </a:t>
            </a:r>
            <a:r>
              <a:rPr lang="tr-TR" dirty="0" err="1" smtClean="0"/>
              <a:t>lara</a:t>
            </a:r>
            <a:r>
              <a:rPr lang="tr-TR" dirty="0" smtClean="0"/>
              <a:t> dönüşürler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115</Words>
  <Application>Microsoft Office PowerPoint</Application>
  <PresentationFormat>Ekran Gösterisi (4:3)</PresentationFormat>
  <Paragraphs>12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Ofis Teması</vt:lpstr>
      <vt:lpstr>Spermatogenezis</vt:lpstr>
      <vt:lpstr>Goniyogenezis (çoğalma)</vt:lpstr>
      <vt:lpstr>Spermatositogenezis (büyüme)</vt:lpstr>
      <vt:lpstr>Spermiyogenezis (olgunlaşma)</vt:lpstr>
      <vt:lpstr>Metamorfozis (başkalaşma)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Spermatogenezis</dc:title>
  <dc:creator>Borga TIRPAN</dc:creator>
  <cp:lastModifiedBy>masa üstü</cp:lastModifiedBy>
  <cp:revision>1</cp:revision>
  <dcterms:created xsi:type="dcterms:W3CDTF">2017-11-06T09:40:15Z</dcterms:created>
  <dcterms:modified xsi:type="dcterms:W3CDTF">2017-11-06T09:44:55Z</dcterms:modified>
</cp:coreProperties>
</file>