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ÖĞRENCİ SUNUMU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Diğer Sorunlar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10</TotalTime>
  <Words>4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ÖĞRENCİ SUNUMU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5</cp:revision>
  <dcterms:created xsi:type="dcterms:W3CDTF">2019-05-09T12:18:36Z</dcterms:created>
  <dcterms:modified xsi:type="dcterms:W3CDTF">2019-05-09T12:30:47Z</dcterms:modified>
</cp:coreProperties>
</file>