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3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90" r:id="rId10"/>
    <p:sldId id="288" r:id="rId11"/>
    <p:sldId id="28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/>
    <p:restoredTop sz="93009"/>
  </p:normalViewPr>
  <p:slideViewPr>
    <p:cSldViewPr snapToGrid="0">
      <p:cViewPr varScale="1">
        <p:scale>
          <a:sx n="105" d="100"/>
          <a:sy n="105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TAHIL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90694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F1B17F-42C4-4D41-8728-C54448EC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Katkı maddelerinin kullanım nedenleri</a:t>
            </a:r>
            <a:br>
              <a:rPr lang="tr-TR" sz="3200" b="1" dirty="0"/>
            </a:br>
            <a:b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4D558B-4B26-BD4F-B63D-3E013A88FBF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Besin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değerini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artırmak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Raf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ömrünu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̈ uzatmak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Dokusal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değişikleri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sağlamak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gözenek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yapısı gibi) 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İstenilen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değişikliğini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sağlamak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Hastalık yapıcı mikroorganizmaların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gelişmesini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engellemek </a:t>
            </a:r>
          </a:p>
          <a:p>
            <a:pPr>
              <a:lnSpc>
                <a:spcPct val="100000"/>
              </a:lnSpc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Görünümu</a:t>
            </a:r>
            <a:r>
              <a:rPr lang="tr-TR">
                <a:latin typeface="Arial" panose="020B0604020202020204" pitchFamily="34" charset="0"/>
                <a:cs typeface="Arial" panose="020B0604020202020204" pitchFamily="34" charset="0"/>
              </a:rPr>
              <a:t>̈ iyileştirmek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176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ununa su, tuz, maya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saccharomycescerevisiae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gerektiğinde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enzimler, enzim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kaynağı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malt unu,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vital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gluten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izin verilen katkı maddeleri ilave edilir. Bu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karışımın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tekniğine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uygun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yoğrulması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şekillendirilmesi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fermantasyona (mayalanma) bırakılması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pişirilmesi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yapılan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ürüne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ekmek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495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45E814-C0B3-4E48-A4A5-64765B79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44EDBA-99B7-EC4F-ACE3-478C0B4995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Ekmeğin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ham maddesi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unudur.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bulunan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bütün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besin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öĞeleri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ekmekte de vardır. Ancak, yeterli ve dengeli beslenme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için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gerekli olan vitaminler ve mineraller daha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buğdayın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özünde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(embriyosu)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kabuğunda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bulunduğundan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öğütülürken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saflaştırma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durumuna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göre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undaki miktarları azalmaktadır. Bunun yanında mayalanma ile bazı vitaminlerin miktarlarında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artıs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olmakta, minerallerin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vücuda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yararlılıkları artmaktadır.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759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9488FAC-68E7-D24B-BE84-9658C7DE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Ekmek üretimi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DA4089-FA02-354F-89C6-0D67AE6A82C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Un</a:t>
            </a:r>
          </a:p>
          <a:p>
            <a:r>
              <a:rPr lang="tr-TR" dirty="0"/>
              <a:t>Su</a:t>
            </a:r>
          </a:p>
          <a:p>
            <a:r>
              <a:rPr lang="tr-TR" dirty="0"/>
              <a:t>Tuz</a:t>
            </a:r>
          </a:p>
          <a:p>
            <a:r>
              <a:rPr lang="tr-TR" dirty="0"/>
              <a:t>Maya</a:t>
            </a:r>
          </a:p>
          <a:p>
            <a:r>
              <a:rPr lang="tr-TR" dirty="0"/>
              <a:t>Çeşidine göre katkı maddeleri </a:t>
            </a:r>
          </a:p>
          <a:p>
            <a:r>
              <a:rPr lang="tr-TR" dirty="0"/>
              <a:t>istenirse çeşni maddeleri</a:t>
            </a:r>
          </a:p>
        </p:txBody>
      </p:sp>
    </p:spTree>
    <p:extLst>
      <p:ext uri="{BB962C8B-B14F-4D97-AF65-F5344CB8AC3E}">
        <p14:creationId xmlns:p14="http://schemas.microsoft.com/office/powerpoint/2010/main" val="190594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932FF81-AC61-1348-B738-E813F398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Ekmek üretim aşamaları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7746C1-EC8C-5749-BC3E-AC3E06537CC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Yoğurma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(15 dakika)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Islanka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/kitle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fermentasyonu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dinlendirme (20 dakika)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Kesme, tartma,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şekil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verme (10 dakika)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Pasa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parça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fermantasyonu (75 dakika)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Pişirme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Soğutma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(veya tavlama)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Ambalajlama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5348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C5CB99-5CE9-B747-A6BC-141F1EAC2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Yoğurma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prosesinde</a:t>
            </a:r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627B90-DA75-4043-962F-3EB66C672AC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Maya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Katkı maddeleri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Süre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Sıvı miktarı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Isı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Hava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sıcaklığı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faktörlerine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dikkat edilmelidir.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21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F74BAA-D3AF-D045-AD79-68694C8EF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Yoğurma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işleminin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amaçları </a:t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241BC5-A6E8-AA46-9214-23B95E69A5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Un ve suyun homojen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karışım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oluşturması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Gluten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proteinin suyu tutması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absorbe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etmesi)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Hamurun elastikiyet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özelliklerini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kazanması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6509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F1B17F-42C4-4D41-8728-C54448EC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Yardımcı </a:t>
            </a:r>
            <a:r>
              <a:rPr 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bileşenler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(katkı maddeleri) </a:t>
            </a:r>
            <a:b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4D558B-4B26-BD4F-B63D-3E013A88FBF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2586548"/>
            <a:ext cx="10363826" cy="3424107"/>
          </a:xfrm>
        </p:spPr>
        <p:txBody>
          <a:bodyPr>
            <a:normAutofit/>
          </a:bodyPr>
          <a:lstStyle/>
          <a:p>
            <a:pPr lvl="1" algn="just"/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Antimikrobiyal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maddeler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gelişimini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geciktirerek katkı maddesinin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ekmeğin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küflenmeden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daha uzun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süre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muhafaza edilmesini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sağlar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1" algn="just"/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Emülgatörler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̆ bazlı maddelerdir. Genellikle bitkisel esaslı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yağlardan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elde edilir.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Emülgatörler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ekmek yapımında hamurun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özelliklerini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düzeltici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maddeler olarak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1415490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F1B17F-42C4-4D41-8728-C54448EC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Yardımcı </a:t>
            </a:r>
            <a:r>
              <a:rPr 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bileşenler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(katkı maddeleri) </a:t>
            </a:r>
            <a:b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4D558B-4B26-BD4F-B63D-3E013A88FBF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Tatlandırıcılar (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şekerler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sakkaroz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, maltoz,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fruktoz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glukoz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Ekmek yapısında fermantasyon hızını, gaz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oluşumunu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hamurun yapısını etkiler. Hamurun fırında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pişmesine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hacim,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şekil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yumuşaklık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bakımından da etkisi vardır. </a:t>
            </a:r>
          </a:p>
          <a:p>
            <a:pPr lvl="1"/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Stabilizörler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Gıdaların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fiziko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-kimyasal durumlarını korumalarını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sağlayan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iki veya daha fazla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karıştırılamaz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fazın homojen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dağılımını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gıdaların var olan renklerini koruyan veya kuvvetlendiren maddelerdir. </a:t>
            </a:r>
          </a:p>
          <a:p>
            <a:pPr lvl="1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kullanılanı peynir suyu tozudur. Bu maddeler genellikle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çeşitli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markalar tarafından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hazırlanmıs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̧ preparatlar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hâlinde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satışa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sunulur.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635635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</TotalTime>
  <Words>590</Words>
  <Application>Microsoft Macintosh PowerPoint</Application>
  <PresentationFormat>Geniş ekran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Verdana</vt:lpstr>
      <vt:lpstr>Wingdings</vt:lpstr>
      <vt:lpstr>Damla</vt:lpstr>
      <vt:lpstr>TAHIL TEKNOLOJİSİ</vt:lpstr>
      <vt:lpstr>ekmek</vt:lpstr>
      <vt:lpstr>ekmek</vt:lpstr>
      <vt:lpstr>Ekmek üretimi</vt:lpstr>
      <vt:lpstr>Ekmek üretim aşamaları</vt:lpstr>
      <vt:lpstr>Yoğurma prosesinde </vt:lpstr>
      <vt:lpstr>Yoğurma işleminin amaçları  </vt:lpstr>
      <vt:lpstr>Yardımcı bileşenler (katkı maddeleri)  </vt:lpstr>
      <vt:lpstr>Yardımcı bileşenler (katkı maddeleri)  </vt:lpstr>
      <vt:lpstr>Katkı maddelerinin kullanım nedenleri  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242</cp:revision>
  <dcterms:created xsi:type="dcterms:W3CDTF">2019-09-25T12:44:30Z</dcterms:created>
  <dcterms:modified xsi:type="dcterms:W3CDTF">2020-01-23T07:11:15Z</dcterms:modified>
</cp:coreProperties>
</file>