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96" r:id="rId2"/>
    <p:sldId id="300" r:id="rId3"/>
    <p:sldId id="301" r:id="rId4"/>
    <p:sldId id="308" r:id="rId5"/>
    <p:sldId id="297" r:id="rId6"/>
    <p:sldId id="303" r:id="rId7"/>
    <p:sldId id="304" r:id="rId8"/>
    <p:sldId id="305" r:id="rId9"/>
    <p:sldId id="306"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4334933" y="1169931"/>
            <a:ext cx="4814835" cy="4993802"/>
            <a:chOff x="4334933" y="1169931"/>
            <a:chExt cx="4814835" cy="4993802"/>
          </a:xfrm>
        </p:grpSpPr>
        <p:cxnSp>
          <p:nvCxnSpPr>
            <p:cNvPr id="17" name="Straight Connector 16"/>
            <p:cNvCxnSpPr/>
            <p:nvPr/>
          </p:nvCxnSpPr>
          <p:spPr>
            <a:xfrm flipH="1">
              <a:off x="6009259" y="1169931"/>
              <a:ext cx="3134741" cy="3134741"/>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4334933" y="1348898"/>
              <a:ext cx="4814835" cy="481483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5225595" y="1469269"/>
              <a:ext cx="3912054" cy="3912054"/>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flipH="1">
              <a:off x="5304588" y="1307856"/>
              <a:ext cx="3839412" cy="3839412"/>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5707078" y="1770196"/>
              <a:ext cx="3430571" cy="3430570"/>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ctrTitle"/>
          </p:nvPr>
        </p:nvSpPr>
        <p:spPr>
          <a:xfrm>
            <a:off x="533400" y="533400"/>
            <a:ext cx="6154713" cy="3124201"/>
          </a:xfrm>
        </p:spPr>
        <p:txBody>
          <a:bodyPr anchor="b">
            <a:normAutofit/>
          </a:bodyPr>
          <a:lstStyle>
            <a:lvl1pPr algn="l">
              <a:defRPr sz="44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533400" y="3843868"/>
            <a:ext cx="4954250" cy="1913466"/>
          </a:xfrm>
        </p:spPr>
        <p:txBody>
          <a:bodyPr anchor="t">
            <a:normAutofit/>
          </a:bodyPr>
          <a:lstStyle>
            <a:lvl1pPr marL="0" indent="0" algn="l">
              <a:buNone/>
              <a:defRPr sz="20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C4BBD1B2-97CF-40D4-8307-B09BB64D63B3}" type="datetimeFigureOut">
              <a:rPr lang="tr-TR" smtClean="0"/>
              <a:pPr/>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9CE1FEC-D279-42E8-A44A-2085FFE00E64}" type="slidenum">
              <a:rPr lang="tr-TR" smtClean="0"/>
              <a:pPr/>
              <a:t>‹#›</a:t>
            </a:fld>
            <a:endParaRPr lang="tr-TR"/>
          </a:p>
        </p:txBody>
      </p:sp>
    </p:spTree>
    <p:extLst>
      <p:ext uri="{BB962C8B-B14F-4D97-AF65-F5344CB8AC3E}">
        <p14:creationId xmlns:p14="http://schemas.microsoft.com/office/powerpoint/2010/main" val="40090108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lstStyle/>
          <a:p>
            <a:r>
              <a:rPr lang="tr-TR" smtClean="0"/>
              <a:t>Asıl başlık stili için tıklatın</a:t>
            </a:r>
            <a:endParaRPr lang="en-US" dirty="0"/>
          </a:p>
        </p:txBody>
      </p:sp>
      <p:sp>
        <p:nvSpPr>
          <p:cNvPr id="6" name="Picture Placeholder 2"/>
          <p:cNvSpPr>
            <a:spLocks noGrp="1" noChangeAspect="1"/>
          </p:cNvSpPr>
          <p:nvPr>
            <p:ph type="pic" idx="13"/>
          </p:nvPr>
        </p:nvSpPr>
        <p:spPr>
          <a:xfrm>
            <a:off x="533400" y="533400"/>
            <a:ext cx="8077200"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9" name="Text Placeholder 9"/>
          <p:cNvSpPr>
            <a:spLocks noGrp="1"/>
          </p:cNvSpPr>
          <p:nvPr>
            <p:ph type="body" sz="quarter" idx="14"/>
          </p:nvPr>
        </p:nvSpPr>
        <p:spPr>
          <a:xfrm>
            <a:off x="762002" y="3843867"/>
            <a:ext cx="7281332"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Date Placeholder 2"/>
          <p:cNvSpPr>
            <a:spLocks noGrp="1"/>
          </p:cNvSpPr>
          <p:nvPr>
            <p:ph type="dt" sz="half" idx="10"/>
          </p:nvPr>
        </p:nvSpPr>
        <p:spPr/>
        <p:txBody>
          <a:bodyPr/>
          <a:lstStyle/>
          <a:p>
            <a:fld id="{C4BBD1B2-97CF-40D4-8307-B09BB64D63B3}" type="datetimeFigureOut">
              <a:rPr lang="tr-TR" smtClean="0"/>
              <a:pPr/>
              <a:t>13.11.2017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9CE1FEC-D279-42E8-A44A-2085FFE00E64}" type="slidenum">
              <a:rPr lang="tr-TR" smtClean="0"/>
              <a:pPr/>
              <a:t>‹#›</a:t>
            </a:fld>
            <a:endParaRPr lang="tr-TR"/>
          </a:p>
        </p:txBody>
      </p:sp>
    </p:spTree>
    <p:extLst>
      <p:ext uri="{BB962C8B-B14F-4D97-AF65-F5344CB8AC3E}">
        <p14:creationId xmlns:p14="http://schemas.microsoft.com/office/powerpoint/2010/main" val="38256542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8077200" cy="2895600"/>
          </a:xfrm>
        </p:spPr>
        <p:txBody>
          <a:bodyPr anchor="ctr">
            <a:normAutofit/>
          </a:bodyPr>
          <a:lstStyle>
            <a:lvl1pPr algn="l">
              <a:defRPr sz="28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533400" y="4114800"/>
            <a:ext cx="6383552" cy="1905000"/>
          </a:xfrm>
        </p:spPr>
        <p:txBody>
          <a:bodyPr anchor="ctr">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C4BBD1B2-97CF-40D4-8307-B09BB64D63B3}" type="datetimeFigureOut">
              <a:rPr lang="tr-TR" smtClean="0"/>
              <a:pPr/>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9CE1FEC-D279-42E8-A44A-2085FFE00E64}" type="slidenum">
              <a:rPr lang="tr-TR" smtClean="0"/>
              <a:pPr/>
              <a:t>‹#›</a:t>
            </a:fld>
            <a:endParaRPr lang="tr-TR"/>
          </a:p>
        </p:txBody>
      </p:sp>
    </p:spTree>
    <p:extLst>
      <p:ext uri="{BB962C8B-B14F-4D97-AF65-F5344CB8AC3E}">
        <p14:creationId xmlns:p14="http://schemas.microsoft.com/office/powerpoint/2010/main" val="37805100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856283" y="533400"/>
            <a:ext cx="6859787" cy="2895600"/>
          </a:xfrm>
        </p:spPr>
        <p:txBody>
          <a:bodyPr anchor="ctr">
            <a:normAutofit/>
          </a:bodyPr>
          <a:lstStyle>
            <a:lvl1pPr algn="l">
              <a:defRPr sz="2800" b="0" cap="all">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066800" y="3429000"/>
            <a:ext cx="6402467" cy="4826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533400" y="4301070"/>
            <a:ext cx="6382361" cy="171873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C4BBD1B2-97CF-40D4-8307-B09BB64D63B3}" type="datetimeFigureOut">
              <a:rPr lang="tr-TR" smtClean="0"/>
              <a:pPr/>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9CE1FEC-D279-42E8-A44A-2085FFE00E64}" type="slidenum">
              <a:rPr lang="tr-TR" smtClean="0"/>
              <a:pPr/>
              <a:t>‹#›</a:t>
            </a:fld>
            <a:endParaRPr lang="tr-TR"/>
          </a:p>
        </p:txBody>
      </p:sp>
      <p:sp>
        <p:nvSpPr>
          <p:cNvPr id="14" name="TextBox 13"/>
          <p:cNvSpPr txBox="1"/>
          <p:nvPr/>
        </p:nvSpPr>
        <p:spPr>
          <a:xfrm>
            <a:off x="228600" y="710624"/>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7696200" y="2768601"/>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33961300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533400" y="3429000"/>
            <a:ext cx="6382361" cy="1697400"/>
          </a:xfrm>
        </p:spPr>
        <p:txBody>
          <a:bodyPr anchor="b">
            <a:normAutofit/>
          </a:bodyPr>
          <a:lstStyle>
            <a:lvl1pPr algn="l">
              <a:defRPr sz="28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533400" y="5132980"/>
            <a:ext cx="6383552" cy="886819"/>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C4BBD1B2-97CF-40D4-8307-B09BB64D63B3}" type="datetimeFigureOut">
              <a:rPr lang="tr-TR" smtClean="0"/>
              <a:pPr/>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9CE1FEC-D279-42E8-A44A-2085FFE00E64}" type="slidenum">
              <a:rPr lang="tr-TR" smtClean="0"/>
              <a:pPr/>
              <a:t>‹#›</a:t>
            </a:fld>
            <a:endParaRPr lang="tr-TR"/>
          </a:p>
        </p:txBody>
      </p:sp>
    </p:spTree>
    <p:extLst>
      <p:ext uri="{BB962C8B-B14F-4D97-AF65-F5344CB8AC3E}">
        <p14:creationId xmlns:p14="http://schemas.microsoft.com/office/powerpoint/2010/main" val="25703101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856284" y="533400"/>
            <a:ext cx="6859786" cy="2895600"/>
          </a:xfrm>
        </p:spPr>
        <p:txBody>
          <a:bodyPr anchor="ctr">
            <a:normAutofit/>
          </a:bodyPr>
          <a:lstStyle>
            <a:lvl1pPr algn="l">
              <a:defRPr sz="2800" b="0" cap="all">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533400" y="3886200"/>
            <a:ext cx="6382361" cy="1049866"/>
          </a:xfrm>
        </p:spPr>
        <p:txBody>
          <a:bodyPr vert="horz" lIns="91440" tIns="45720" rIns="91440" bIns="45720" rtlCol="0" anchor="b">
            <a:normAutofit/>
          </a:bodyPr>
          <a:lstStyle>
            <a:lvl1pPr>
              <a:buNone/>
              <a:defRPr lang="en-US" sz="2000" b="0" cap="all" dirty="0">
                <a:ln w="3175" cmpd="sng">
                  <a:noFill/>
                </a:ln>
                <a:solidFill>
                  <a:schemeClr val="tx1"/>
                </a:solidFill>
                <a:effectLst/>
              </a:defRPr>
            </a:lvl1pPr>
          </a:lstStyle>
          <a:p>
            <a:pPr marL="0" lvl="0">
              <a:spcBef>
                <a:spcPct val="0"/>
              </a:spcBef>
              <a:buNone/>
            </a:pPr>
            <a:r>
              <a:rPr lang="tr-TR" smtClean="0"/>
              <a:t>Asıl metin stillerini düzenlemek için tıklatın</a:t>
            </a:r>
          </a:p>
        </p:txBody>
      </p:sp>
      <p:sp>
        <p:nvSpPr>
          <p:cNvPr id="3" name="Text Placeholder 2"/>
          <p:cNvSpPr>
            <a:spLocks noGrp="1"/>
          </p:cNvSpPr>
          <p:nvPr>
            <p:ph type="body" idx="1"/>
          </p:nvPr>
        </p:nvSpPr>
        <p:spPr>
          <a:xfrm>
            <a:off x="533400" y="4953000"/>
            <a:ext cx="6382360" cy="10668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C4BBD1B2-97CF-40D4-8307-B09BB64D63B3}" type="datetimeFigureOut">
              <a:rPr lang="tr-TR" smtClean="0"/>
              <a:pPr/>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9CE1FEC-D279-42E8-A44A-2085FFE00E64}" type="slidenum">
              <a:rPr lang="tr-TR" smtClean="0"/>
              <a:pPr/>
              <a:t>‹#›</a:t>
            </a:fld>
            <a:endParaRPr lang="tr-TR"/>
          </a:p>
        </p:txBody>
      </p:sp>
      <p:sp>
        <p:nvSpPr>
          <p:cNvPr id="14" name="TextBox 13"/>
          <p:cNvSpPr txBox="1"/>
          <p:nvPr/>
        </p:nvSpPr>
        <p:spPr>
          <a:xfrm>
            <a:off x="228600" y="710624"/>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7696200" y="2768601"/>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16137863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7525658" cy="2895600"/>
          </a:xfrm>
        </p:spPr>
        <p:txBody>
          <a:bodyPr vert="horz" lIns="91440" tIns="45720" rIns="91440" bIns="45720" rtlCol="0" anchor="ctr">
            <a:normAutofit/>
          </a:bodyPr>
          <a:lstStyle>
            <a:lvl1pPr>
              <a:defRPr lang="en-US" sz="2800" b="0" dirty="0"/>
            </a:lvl1pPr>
          </a:lstStyle>
          <a:p>
            <a:pPr marL="0" lvl="0"/>
            <a:r>
              <a:rPr lang="tr-TR" smtClean="0"/>
              <a:t>Asıl başlık stili için tıklatın</a:t>
            </a:r>
            <a:endParaRPr lang="en-US" dirty="0"/>
          </a:p>
        </p:txBody>
      </p:sp>
      <p:sp>
        <p:nvSpPr>
          <p:cNvPr id="10" name="Text Placeholder 9"/>
          <p:cNvSpPr>
            <a:spLocks noGrp="1"/>
          </p:cNvSpPr>
          <p:nvPr>
            <p:ph type="body" sz="quarter" idx="13"/>
          </p:nvPr>
        </p:nvSpPr>
        <p:spPr>
          <a:xfrm>
            <a:off x="533400" y="3928534"/>
            <a:ext cx="6382361" cy="838200"/>
          </a:xfrm>
        </p:spPr>
        <p:txBody>
          <a:bodyPr vert="horz" lIns="91440" tIns="45720" rIns="91440" bIns="45720" rtlCol="0" anchor="b">
            <a:normAutofit/>
          </a:bodyPr>
          <a:lstStyle>
            <a:lvl1pPr>
              <a:buNone/>
              <a:defRPr lang="en-US" sz="2000" b="0" cap="all" dirty="0">
                <a:ln w="3175" cmpd="sng">
                  <a:noFill/>
                </a:ln>
                <a:solidFill>
                  <a:schemeClr val="tx1"/>
                </a:solidFill>
                <a:effectLst/>
              </a:defRPr>
            </a:lvl1pPr>
          </a:lstStyle>
          <a:p>
            <a:pPr marL="0" lvl="0">
              <a:spcBef>
                <a:spcPct val="0"/>
              </a:spcBef>
              <a:buNone/>
            </a:pPr>
            <a:r>
              <a:rPr lang="tr-TR" smtClean="0"/>
              <a:t>Asıl metin stillerini düzenlemek için tıklatın</a:t>
            </a:r>
          </a:p>
        </p:txBody>
      </p:sp>
      <p:sp>
        <p:nvSpPr>
          <p:cNvPr id="3" name="Text Placeholder 2"/>
          <p:cNvSpPr>
            <a:spLocks noGrp="1"/>
          </p:cNvSpPr>
          <p:nvPr>
            <p:ph type="body" idx="1"/>
          </p:nvPr>
        </p:nvSpPr>
        <p:spPr>
          <a:xfrm>
            <a:off x="533400" y="4766735"/>
            <a:ext cx="6382360" cy="1253065"/>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C4BBD1B2-97CF-40D4-8307-B09BB64D63B3}" type="datetimeFigureOut">
              <a:rPr lang="tr-TR" smtClean="0"/>
              <a:pPr/>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9CE1FEC-D279-42E8-A44A-2085FFE00E64}" type="slidenum">
              <a:rPr lang="tr-TR" smtClean="0"/>
              <a:pPr/>
              <a:t>‹#›</a:t>
            </a:fld>
            <a:endParaRPr lang="tr-TR"/>
          </a:p>
        </p:txBody>
      </p:sp>
    </p:spTree>
    <p:extLst>
      <p:ext uri="{BB962C8B-B14F-4D97-AF65-F5344CB8AC3E}">
        <p14:creationId xmlns:p14="http://schemas.microsoft.com/office/powerpoint/2010/main" val="8380658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lgn="l">
              <a:defRPr sz="2800"/>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533400" y="533401"/>
            <a:ext cx="6554867" cy="3767670"/>
          </a:xfrm>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C4BBD1B2-97CF-40D4-8307-B09BB64D63B3}" type="datetimeFigureOut">
              <a:rPr lang="tr-TR" smtClean="0"/>
              <a:pPr/>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9CE1FEC-D279-42E8-A44A-2085FFE00E64}" type="slidenum">
              <a:rPr lang="tr-TR" smtClean="0"/>
              <a:pPr/>
              <a:t>‹#›</a:t>
            </a:fld>
            <a:endParaRPr lang="tr-TR"/>
          </a:p>
        </p:txBody>
      </p:sp>
    </p:spTree>
    <p:extLst>
      <p:ext uri="{BB962C8B-B14F-4D97-AF65-F5344CB8AC3E}">
        <p14:creationId xmlns:p14="http://schemas.microsoft.com/office/powerpoint/2010/main" val="34404210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66406" y="533400"/>
            <a:ext cx="2044194" cy="4419600"/>
          </a:xfrm>
        </p:spPr>
        <p:txBody>
          <a:bodyPr vert="eaVert">
            <a:normAutofit/>
          </a:bodyPr>
          <a:lstStyle>
            <a:lvl1pPr>
              <a:defRPr sz="2800"/>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533400" y="533400"/>
            <a:ext cx="5850012" cy="5486400"/>
          </a:xfrm>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C4BBD1B2-97CF-40D4-8307-B09BB64D63B3}" type="datetimeFigureOut">
              <a:rPr lang="tr-TR" smtClean="0"/>
              <a:pPr/>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9CE1FEC-D279-42E8-A44A-2085FFE00E64}" type="slidenum">
              <a:rPr lang="tr-TR" smtClean="0"/>
              <a:pPr/>
              <a:t>‹#›</a:t>
            </a:fld>
            <a:endParaRPr lang="tr-TR"/>
          </a:p>
        </p:txBody>
      </p:sp>
    </p:spTree>
    <p:extLst>
      <p:ext uri="{BB962C8B-B14F-4D97-AF65-F5344CB8AC3E}">
        <p14:creationId xmlns:p14="http://schemas.microsoft.com/office/powerpoint/2010/main" val="35951953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533400" y="533400"/>
            <a:ext cx="6554867" cy="3767670"/>
          </a:xfrm>
        </p:spPr>
        <p:txBody>
          <a:bodyPr anchor="ct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C4BBD1B2-97CF-40D4-8307-B09BB64D63B3}" type="datetimeFigureOut">
              <a:rPr lang="tr-TR" smtClean="0"/>
              <a:pPr/>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9CE1FEC-D279-42E8-A44A-2085FFE00E64}" type="slidenum">
              <a:rPr lang="tr-TR" smtClean="0"/>
              <a:pPr/>
              <a:t>‹#›</a:t>
            </a:fld>
            <a:endParaRPr lang="tr-TR"/>
          </a:p>
        </p:txBody>
      </p:sp>
    </p:spTree>
    <p:extLst>
      <p:ext uri="{BB962C8B-B14F-4D97-AF65-F5344CB8AC3E}">
        <p14:creationId xmlns:p14="http://schemas.microsoft.com/office/powerpoint/2010/main" val="1128757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533400" y="1981199"/>
            <a:ext cx="6402468" cy="2319867"/>
          </a:xfrm>
        </p:spPr>
        <p:txBody>
          <a:bodyPr anchor="b">
            <a:normAutofit/>
          </a:bodyPr>
          <a:lstStyle>
            <a:lvl1pPr algn="l">
              <a:defRPr sz="32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533400" y="4487333"/>
            <a:ext cx="6402467" cy="15324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C4BBD1B2-97CF-40D4-8307-B09BB64D63B3}" type="datetimeFigureOut">
              <a:rPr lang="tr-TR" smtClean="0"/>
              <a:pPr/>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9CE1FEC-D279-42E8-A44A-2085FFE00E64}" type="slidenum">
              <a:rPr lang="tr-TR" smtClean="0"/>
              <a:pPr/>
              <a:t>‹#›</a:t>
            </a:fld>
            <a:endParaRPr lang="tr-TR"/>
          </a:p>
        </p:txBody>
      </p:sp>
    </p:spTree>
    <p:extLst>
      <p:ext uri="{BB962C8B-B14F-4D97-AF65-F5344CB8AC3E}">
        <p14:creationId xmlns:p14="http://schemas.microsoft.com/office/powerpoint/2010/main" val="38396394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tr-TR" smtClean="0"/>
              <a:t>Asıl başlık stili için tıklatın</a:t>
            </a:r>
            <a:endParaRPr lang="en-US" dirty="0"/>
          </a:p>
        </p:txBody>
      </p:sp>
      <p:sp>
        <p:nvSpPr>
          <p:cNvPr id="11" name="Content Placeholder 3"/>
          <p:cNvSpPr>
            <a:spLocks noGrp="1"/>
          </p:cNvSpPr>
          <p:nvPr>
            <p:ph sz="half" idx="13"/>
          </p:nvPr>
        </p:nvSpPr>
        <p:spPr>
          <a:xfrm>
            <a:off x="533400" y="533400"/>
            <a:ext cx="3949967" cy="3767667"/>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12" name="Content Placeholder 5"/>
          <p:cNvSpPr>
            <a:spLocks noGrp="1"/>
          </p:cNvSpPr>
          <p:nvPr>
            <p:ph sz="quarter" idx="4"/>
          </p:nvPr>
        </p:nvSpPr>
        <p:spPr>
          <a:xfrm>
            <a:off x="4662362" y="533400"/>
            <a:ext cx="3948238" cy="3759200"/>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C4BBD1B2-97CF-40D4-8307-B09BB64D63B3}" type="datetimeFigureOut">
              <a:rPr lang="tr-TR" smtClean="0"/>
              <a:pPr/>
              <a:t>13.11.2017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9CE1FEC-D279-42E8-A44A-2085FFE00E64}" type="slidenum">
              <a:rPr lang="tr-TR" smtClean="0"/>
              <a:pPr/>
              <a:t>‹#›</a:t>
            </a:fld>
            <a:endParaRPr lang="tr-TR"/>
          </a:p>
        </p:txBody>
      </p:sp>
    </p:spTree>
    <p:extLst>
      <p:ext uri="{BB962C8B-B14F-4D97-AF65-F5344CB8AC3E}">
        <p14:creationId xmlns:p14="http://schemas.microsoft.com/office/powerpoint/2010/main" val="23764751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tr-TR" smtClean="0"/>
              <a:t>Asıl başlık stili için tıklatın</a:t>
            </a:r>
            <a:endParaRPr lang="en-US" dirty="0"/>
          </a:p>
        </p:txBody>
      </p:sp>
      <p:sp>
        <p:nvSpPr>
          <p:cNvPr id="3" name="Text Placeholder 2"/>
          <p:cNvSpPr>
            <a:spLocks noGrp="1"/>
          </p:cNvSpPr>
          <p:nvPr>
            <p:ph type="body" idx="1"/>
          </p:nvPr>
        </p:nvSpPr>
        <p:spPr>
          <a:xfrm>
            <a:off x="762001" y="533400"/>
            <a:ext cx="3716866" cy="609600"/>
          </a:xfrm>
        </p:spPr>
        <p:txBody>
          <a:bodyPr anchor="b">
            <a:noAutofit/>
          </a:bodyPr>
          <a:lstStyle>
            <a:lvl1pPr marL="0" indent="0">
              <a:buNone/>
              <a:defRPr sz="24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533399" y="1143000"/>
            <a:ext cx="3945467" cy="3158067"/>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855016" y="566738"/>
            <a:ext cx="3764051" cy="576262"/>
          </a:xfrm>
        </p:spPr>
        <p:txBody>
          <a:bodyPr anchor="b">
            <a:noAutofit/>
          </a:bodyPr>
          <a:lstStyle>
            <a:lvl1pPr marL="0" indent="0">
              <a:buNone/>
              <a:defRPr sz="24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62362" y="1143000"/>
            <a:ext cx="3956705" cy="3149600"/>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C4BBD1B2-97CF-40D4-8307-B09BB64D63B3}" type="datetimeFigureOut">
              <a:rPr lang="tr-TR" smtClean="0"/>
              <a:pPr/>
              <a:t>13.11.2017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9CE1FEC-D279-42E8-A44A-2085FFE00E64}" type="slidenum">
              <a:rPr lang="tr-TR" smtClean="0"/>
              <a:pPr/>
              <a:t>‹#›</a:t>
            </a:fld>
            <a:endParaRPr lang="tr-TR"/>
          </a:p>
        </p:txBody>
      </p:sp>
    </p:spTree>
    <p:extLst>
      <p:ext uri="{BB962C8B-B14F-4D97-AF65-F5344CB8AC3E}">
        <p14:creationId xmlns:p14="http://schemas.microsoft.com/office/powerpoint/2010/main" val="9969186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C4BBD1B2-97CF-40D4-8307-B09BB64D63B3}" type="datetimeFigureOut">
              <a:rPr lang="tr-TR" smtClean="0"/>
              <a:pPr/>
              <a:t>13.11.2017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9CE1FEC-D279-42E8-A44A-2085FFE00E64}" type="slidenum">
              <a:rPr lang="tr-TR" smtClean="0"/>
              <a:pPr/>
              <a:t>‹#›</a:t>
            </a:fld>
            <a:endParaRPr lang="tr-TR"/>
          </a:p>
        </p:txBody>
      </p:sp>
    </p:spTree>
    <p:extLst>
      <p:ext uri="{BB962C8B-B14F-4D97-AF65-F5344CB8AC3E}">
        <p14:creationId xmlns:p14="http://schemas.microsoft.com/office/powerpoint/2010/main" val="11915256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4BBD1B2-97CF-40D4-8307-B09BB64D63B3}" type="datetimeFigureOut">
              <a:rPr lang="tr-TR" smtClean="0"/>
              <a:pPr/>
              <a:t>13.11.2017</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9CE1FEC-D279-42E8-A44A-2085FFE00E64}" type="slidenum">
              <a:rPr lang="tr-TR" smtClean="0"/>
              <a:pPr/>
              <a:t>‹#›</a:t>
            </a:fld>
            <a:endParaRPr lang="tr-TR"/>
          </a:p>
        </p:txBody>
      </p:sp>
    </p:spTree>
    <p:extLst>
      <p:ext uri="{BB962C8B-B14F-4D97-AF65-F5344CB8AC3E}">
        <p14:creationId xmlns:p14="http://schemas.microsoft.com/office/powerpoint/2010/main" val="12550707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5418667" y="533400"/>
            <a:ext cx="3200400" cy="1524000"/>
          </a:xfrm>
        </p:spPr>
        <p:txBody>
          <a:bodyPr anchor="b">
            <a:normAutofit/>
          </a:bodyPr>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533399" y="533400"/>
            <a:ext cx="4438755" cy="5486400"/>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5418667" y="2209802"/>
            <a:ext cx="32004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C4BBD1B2-97CF-40D4-8307-B09BB64D63B3}" type="datetimeFigureOut">
              <a:rPr lang="tr-TR" smtClean="0"/>
              <a:pPr/>
              <a:t>13.11.2017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9CE1FEC-D279-42E8-A44A-2085FFE00E64}" type="slidenum">
              <a:rPr lang="tr-TR" smtClean="0"/>
              <a:pPr/>
              <a:t>‹#›</a:t>
            </a:fld>
            <a:endParaRPr lang="tr-TR"/>
          </a:p>
        </p:txBody>
      </p:sp>
    </p:spTree>
    <p:extLst>
      <p:ext uri="{BB962C8B-B14F-4D97-AF65-F5344CB8AC3E}">
        <p14:creationId xmlns:p14="http://schemas.microsoft.com/office/powerpoint/2010/main" val="23960927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4495800" y="1447800"/>
            <a:ext cx="3563258" cy="1143000"/>
          </a:xfrm>
        </p:spPr>
        <p:txBody>
          <a:bodyPr anchor="b">
            <a:normAutofit/>
          </a:bodyPr>
          <a:lstStyle>
            <a:lvl1pPr algn="l">
              <a:defRPr sz="2400" b="0"/>
            </a:lvl1pPr>
          </a:lstStyle>
          <a:p>
            <a:r>
              <a:rPr lang="tr-TR" smtClean="0"/>
              <a:t>Asıl başlık stili için tıklatın</a:t>
            </a:r>
            <a:endParaRPr lang="en-US" dirty="0"/>
          </a:p>
        </p:txBody>
      </p:sp>
      <p:sp>
        <p:nvSpPr>
          <p:cNvPr id="17" name="Picture Placeholder 2"/>
          <p:cNvSpPr>
            <a:spLocks noGrp="1" noChangeAspect="1"/>
          </p:cNvSpPr>
          <p:nvPr>
            <p:ph type="pic" idx="13"/>
          </p:nvPr>
        </p:nvSpPr>
        <p:spPr>
          <a:xfrm>
            <a:off x="762000" y="914400"/>
            <a:ext cx="3280974" cy="48006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4496027" y="2743200"/>
            <a:ext cx="3564223" cy="2082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C4BBD1B2-97CF-40D4-8307-B09BB64D63B3}" type="datetimeFigureOut">
              <a:rPr lang="tr-TR" smtClean="0"/>
              <a:pPr/>
              <a:t>13.11.2017</a:t>
            </a:fld>
            <a:endParaRPr lang="tr-TR"/>
          </a:p>
        </p:txBody>
      </p:sp>
      <p:sp>
        <p:nvSpPr>
          <p:cNvPr id="6" name="Footer Placeholder 5"/>
          <p:cNvSpPr>
            <a:spLocks noGrp="1"/>
          </p:cNvSpPr>
          <p:nvPr>
            <p:ph type="ftr" sz="quarter" idx="11"/>
          </p:nvPr>
        </p:nvSpPr>
        <p:spPr>
          <a:xfrm>
            <a:off x="533400" y="6172200"/>
            <a:ext cx="5811724" cy="365125"/>
          </a:xfrm>
        </p:spPr>
        <p:txBody>
          <a:bodyPr/>
          <a:lstStyle/>
          <a:p>
            <a:endParaRPr lang="tr-TR"/>
          </a:p>
        </p:txBody>
      </p:sp>
      <p:sp>
        <p:nvSpPr>
          <p:cNvPr id="7" name="Slide Number Placeholder 6"/>
          <p:cNvSpPr>
            <a:spLocks noGrp="1"/>
          </p:cNvSpPr>
          <p:nvPr>
            <p:ph type="sldNum" sz="quarter" idx="12"/>
          </p:nvPr>
        </p:nvSpPr>
        <p:spPr/>
        <p:txBody>
          <a:bodyPr/>
          <a:lstStyle/>
          <a:p>
            <a:fld id="{F9CE1FEC-D279-42E8-A44A-2085FFE00E64}" type="slidenum">
              <a:rPr lang="tr-TR" smtClean="0"/>
              <a:pPr/>
              <a:t>‹#›</a:t>
            </a:fld>
            <a:endParaRPr lang="tr-TR"/>
          </a:p>
        </p:txBody>
      </p:sp>
    </p:spTree>
    <p:extLst>
      <p:ext uri="{BB962C8B-B14F-4D97-AF65-F5344CB8AC3E}">
        <p14:creationId xmlns:p14="http://schemas.microsoft.com/office/powerpoint/2010/main" val="23390329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6670675" y="3894667"/>
            <a:ext cx="2470456" cy="2658533"/>
            <a:chOff x="6687077" y="3259666"/>
            <a:chExt cx="2981857" cy="3208867"/>
          </a:xfrm>
        </p:grpSpPr>
        <p:cxnSp>
          <p:nvCxnSpPr>
            <p:cNvPr id="8" name="Straight Connector 7"/>
            <p:cNvCxnSpPr/>
            <p:nvPr/>
          </p:nvCxnSpPr>
          <p:spPr>
            <a:xfrm flipH="1">
              <a:off x="8756120" y="3259666"/>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6687077" y="3486677"/>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7772400" y="3581400"/>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7923214" y="3433394"/>
              <a:ext cx="1739738" cy="173974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8398935" y="3985317"/>
              <a:ext cx="1264017" cy="1264016"/>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533400" y="4495800"/>
            <a:ext cx="6554867" cy="1524000"/>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533400" y="533401"/>
            <a:ext cx="6554867" cy="3767670"/>
          </a:xfrm>
          <a:prstGeom prst="rect">
            <a:avLst/>
          </a:prstGeom>
        </p:spPr>
        <p:txBody>
          <a:bodyPr vert="horz" lIns="91440" tIns="45720" rIns="91440" bIns="45720" rtlCol="0"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430245" y="6172203"/>
            <a:ext cx="1200463"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C4BBD1B2-97CF-40D4-8307-B09BB64D63B3}" type="datetimeFigureOut">
              <a:rPr lang="tr-TR" smtClean="0"/>
              <a:pPr/>
              <a:t>13.11.2017</a:t>
            </a:fld>
            <a:endParaRPr lang="tr-TR"/>
          </a:p>
        </p:txBody>
      </p:sp>
      <p:sp>
        <p:nvSpPr>
          <p:cNvPr id="5" name="Footer Placeholder 4"/>
          <p:cNvSpPr>
            <a:spLocks noGrp="1"/>
          </p:cNvSpPr>
          <p:nvPr>
            <p:ph type="ftr" sz="quarter" idx="3"/>
          </p:nvPr>
        </p:nvSpPr>
        <p:spPr>
          <a:xfrm>
            <a:off x="533400" y="6172200"/>
            <a:ext cx="5811724"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tr-TR"/>
          </a:p>
        </p:txBody>
      </p:sp>
      <p:sp>
        <p:nvSpPr>
          <p:cNvPr id="6" name="Slide Number Placeholder 5"/>
          <p:cNvSpPr>
            <a:spLocks noGrp="1"/>
          </p:cNvSpPr>
          <p:nvPr>
            <p:ph type="sldNum" sz="quarter" idx="4"/>
          </p:nvPr>
        </p:nvSpPr>
        <p:spPr>
          <a:xfrm>
            <a:off x="7774426" y="5578478"/>
            <a:ext cx="856907" cy="669925"/>
          </a:xfrm>
          <a:prstGeom prst="rect">
            <a:avLst/>
          </a:prstGeom>
        </p:spPr>
        <p:txBody>
          <a:bodyPr vert="horz" lIns="91440" tIns="45720" rIns="91440" bIns="45720" rtlCol="0" anchor="b"/>
          <a:lstStyle>
            <a:lvl1pPr algn="r">
              <a:defRPr sz="2800" b="0" i="0">
                <a:solidFill>
                  <a:schemeClr val="bg2">
                    <a:lumMod val="50000"/>
                  </a:schemeClr>
                </a:solidFill>
                <a:effectLst/>
                <a:latin typeface="+mn-lt"/>
              </a:defRPr>
            </a:lvl1pPr>
          </a:lstStyle>
          <a:p>
            <a:fld id="{F9CE1FEC-D279-42E8-A44A-2085FFE00E64}" type="slidenum">
              <a:rPr lang="tr-TR" smtClean="0"/>
              <a:pPr/>
              <a:t>‹#›</a:t>
            </a:fld>
            <a:endParaRPr lang="tr-TR"/>
          </a:p>
        </p:txBody>
      </p:sp>
    </p:spTree>
    <p:extLst>
      <p:ext uri="{BB962C8B-B14F-4D97-AF65-F5344CB8AC3E}">
        <p14:creationId xmlns:p14="http://schemas.microsoft.com/office/powerpoint/2010/main" val="2374719600"/>
      </p:ext>
    </p:extLst>
  </p:cSld>
  <p:clrMap bg1="dk1" tx1="lt1" bg2="dk2" tx2="lt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32" r:id="rId12"/>
    <p:sldLayoutId id="2147483733" r:id="rId13"/>
    <p:sldLayoutId id="2147483734" r:id="rId14"/>
    <p:sldLayoutId id="2147483735" r:id="rId15"/>
    <p:sldLayoutId id="2147483736" r:id="rId16"/>
    <p:sldLayoutId id="2147483737" r:id="rId17"/>
  </p:sldLayoutIdLst>
  <p:txStyles>
    <p:titleStyle>
      <a:lvl1pPr algn="l" defTabSz="457200" rtl="0" eaLnBrk="1" latinLnBrk="0" hangingPunct="1">
        <a:spcBef>
          <a:spcPct val="0"/>
        </a:spcBef>
        <a:buNone/>
        <a:defRPr sz="32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İçerik Yer Tutucusu"/>
          <p:cNvSpPr>
            <a:spLocks noGrp="1"/>
          </p:cNvSpPr>
          <p:nvPr>
            <p:ph idx="4294967295"/>
          </p:nvPr>
        </p:nvSpPr>
        <p:spPr>
          <a:xfrm>
            <a:off x="0" y="549275"/>
            <a:ext cx="9144000" cy="6308725"/>
          </a:xfrm>
        </p:spPr>
        <p:txBody>
          <a:bodyPr>
            <a:normAutofit/>
          </a:bodyPr>
          <a:lstStyle/>
          <a:p>
            <a:endParaRPr lang="tr-TR" dirty="0" smtClean="0"/>
          </a:p>
          <a:p>
            <a:r>
              <a:rPr lang="tr-TR" i="1" dirty="0" smtClean="0">
                <a:effectLst>
                  <a:outerShdw blurRad="38100" dist="38100" dir="2700000" algn="tl">
                    <a:srgbClr val="000000">
                      <a:alpha val="43137"/>
                    </a:srgbClr>
                  </a:outerShdw>
                </a:effectLst>
              </a:rPr>
              <a:t>TEBLİGATIN İŞLEVİ</a:t>
            </a:r>
          </a:p>
          <a:p>
            <a:r>
              <a:rPr lang="tr-TR" i="1" dirty="0">
                <a:effectLst>
                  <a:outerShdw blurRad="38100" dist="38100" dir="2700000" algn="tl">
                    <a:srgbClr val="000000">
                      <a:alpha val="43137"/>
                    </a:srgbClr>
                  </a:outerShdw>
                </a:effectLst>
              </a:rPr>
              <a:t>T</a:t>
            </a:r>
            <a:r>
              <a:rPr lang="tr-TR" i="1" dirty="0" smtClean="0">
                <a:effectLst>
                  <a:outerShdw blurRad="38100" dist="38100" dir="2700000" algn="tl">
                    <a:srgbClr val="000000">
                      <a:alpha val="43137"/>
                    </a:srgbClr>
                  </a:outerShdw>
                </a:effectLst>
              </a:rPr>
              <a:t>ebligatın </a:t>
            </a:r>
            <a:r>
              <a:rPr lang="tr-TR" i="1" u="sng" dirty="0" smtClean="0">
                <a:effectLst>
                  <a:outerShdw blurRad="38100" dist="38100" dir="2700000" algn="tl">
                    <a:srgbClr val="000000">
                      <a:alpha val="43137"/>
                    </a:srgbClr>
                  </a:outerShdw>
                </a:effectLst>
              </a:rPr>
              <a:t>adil yargılama hakkının sağlanması </a:t>
            </a:r>
            <a:r>
              <a:rPr lang="tr-TR" i="1" dirty="0" smtClean="0">
                <a:effectLst>
                  <a:outerShdw blurRad="38100" dist="38100" dir="2700000" algn="tl">
                    <a:srgbClr val="000000">
                      <a:alpha val="43137"/>
                    </a:srgbClr>
                  </a:outerShdw>
                </a:effectLst>
              </a:rPr>
              <a:t>ve </a:t>
            </a:r>
            <a:r>
              <a:rPr lang="tr-TR" i="1" u="sng" dirty="0" smtClean="0">
                <a:effectLst>
                  <a:outerShdw blurRad="38100" dist="38100" dir="2700000" algn="tl">
                    <a:srgbClr val="000000">
                      <a:alpha val="43137"/>
                    </a:srgbClr>
                  </a:outerShdw>
                </a:effectLst>
              </a:rPr>
              <a:t>adaletin gerçekleştirilmesi</a:t>
            </a:r>
            <a:r>
              <a:rPr lang="tr-TR" i="1" dirty="0" smtClean="0">
                <a:effectLst>
                  <a:outerShdw blurRad="38100" dist="38100" dir="2700000" algn="tl">
                    <a:srgbClr val="000000">
                      <a:alpha val="43137"/>
                    </a:srgbClr>
                  </a:outerShdw>
                </a:effectLst>
              </a:rPr>
              <a:t> açılarından </a:t>
            </a:r>
            <a:r>
              <a:rPr lang="tr-TR" i="1" dirty="0" smtClean="0">
                <a:effectLst>
                  <a:outerShdw blurRad="38100" dist="38100" dir="2700000" algn="tl">
                    <a:srgbClr val="000000">
                      <a:alpha val="43137"/>
                    </a:srgbClr>
                  </a:outerShdw>
                </a:effectLst>
              </a:rPr>
              <a:t>ÖNEMLİDİR.</a:t>
            </a:r>
            <a:endParaRPr lang="tr-TR" dirty="0" smtClean="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İçerik Yer Tutucusu"/>
          <p:cNvSpPr>
            <a:spLocks noGrp="1"/>
          </p:cNvSpPr>
          <p:nvPr>
            <p:ph idx="4294967295"/>
          </p:nvPr>
        </p:nvSpPr>
        <p:spPr>
          <a:xfrm>
            <a:off x="0" y="0"/>
            <a:ext cx="9144000" cy="6858000"/>
          </a:xfrm>
        </p:spPr>
        <p:txBody>
          <a:bodyPr>
            <a:normAutofit/>
          </a:bodyPr>
          <a:lstStyle/>
          <a:p>
            <a:endParaRPr lang="tr-TR" dirty="0" smtClean="0"/>
          </a:p>
          <a:p>
            <a:r>
              <a:rPr lang="tr-TR" i="1" dirty="0" smtClean="0">
                <a:effectLst>
                  <a:outerShdw blurRad="38100" dist="38100" dir="2700000" algn="tl">
                    <a:srgbClr val="000000">
                      <a:alpha val="43137"/>
                    </a:srgbClr>
                  </a:outerShdw>
                </a:effectLst>
              </a:rPr>
              <a:t>Tebligatı düzenleyen hukuk kuralları bütünü</a:t>
            </a:r>
            <a:r>
              <a:rPr lang="tr-TR" dirty="0" smtClean="0"/>
              <a:t>ne </a:t>
            </a:r>
            <a:r>
              <a:rPr lang="tr-TR" b="1" u="sng" dirty="0" smtClean="0">
                <a:effectLst>
                  <a:outerShdw blurRad="38100" dist="38100" dir="2700000" algn="tl">
                    <a:srgbClr val="000000">
                      <a:alpha val="43137"/>
                    </a:srgbClr>
                  </a:outerShdw>
                </a:effectLst>
              </a:rPr>
              <a:t>tebligat hukuku </a:t>
            </a:r>
            <a:r>
              <a:rPr lang="tr-TR" dirty="0" smtClean="0"/>
              <a:t>adı verilir.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İçerik Yer Tutucusu"/>
          <p:cNvSpPr>
            <a:spLocks noGrp="1"/>
          </p:cNvSpPr>
          <p:nvPr>
            <p:ph idx="4294967295"/>
          </p:nvPr>
        </p:nvSpPr>
        <p:spPr>
          <a:xfrm>
            <a:off x="0" y="0"/>
            <a:ext cx="9144000" cy="6858000"/>
          </a:xfrm>
        </p:spPr>
        <p:txBody>
          <a:bodyPr>
            <a:normAutofit/>
          </a:bodyPr>
          <a:lstStyle/>
          <a:p>
            <a:endParaRPr lang="tr-TR" dirty="0" smtClean="0"/>
          </a:p>
          <a:p>
            <a:r>
              <a:rPr lang="tr-TR" dirty="0" smtClean="0"/>
              <a:t>Tebligat hukuku usul ve yargılama hukukları ile yakından ilişkili bir hukuk dalıdır.</a:t>
            </a:r>
          </a:p>
          <a:p>
            <a:r>
              <a:rPr lang="tr-TR" dirty="0" smtClean="0"/>
              <a:t>Bu hukuk dalı şekli hukukun içinde değerlendirilir.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286000" y="2690336"/>
            <a:ext cx="5454352" cy="1200329"/>
          </a:xfrm>
          <a:prstGeom prst="rect">
            <a:avLst/>
          </a:prstGeom>
        </p:spPr>
        <p:txBody>
          <a:bodyPr wrap="square">
            <a:spAutoFit/>
          </a:bodyPr>
          <a:lstStyle/>
          <a:p>
            <a:r>
              <a:rPr lang="tr-TR" dirty="0"/>
              <a:t>Usule ilişkin bir işlem olan tebligatın geçerliliği muhataba kanunen öngörülen şekillerde bir bildirimde bulunulması ile bu bildirimin de yine kanuna uygun şekilde belgelendirilmiş olmasına bağlıdır.</a:t>
            </a:r>
          </a:p>
        </p:txBody>
      </p:sp>
    </p:spTree>
    <p:extLst>
      <p:ext uri="{BB962C8B-B14F-4D97-AF65-F5344CB8AC3E}">
        <p14:creationId xmlns:p14="http://schemas.microsoft.com/office/powerpoint/2010/main" val="29203149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İçerik Yer Tutucusu"/>
          <p:cNvSpPr>
            <a:spLocks noGrp="1"/>
          </p:cNvSpPr>
          <p:nvPr>
            <p:ph idx="4294967295"/>
          </p:nvPr>
        </p:nvSpPr>
        <p:spPr>
          <a:xfrm>
            <a:off x="0" y="0"/>
            <a:ext cx="9144000" cy="6858000"/>
          </a:xfrm>
        </p:spPr>
        <p:txBody>
          <a:bodyPr>
            <a:normAutofit/>
          </a:bodyPr>
          <a:lstStyle/>
          <a:p>
            <a:pPr>
              <a:buNone/>
            </a:pPr>
            <a:endParaRPr lang="tr-TR" dirty="0" smtClean="0"/>
          </a:p>
          <a:p>
            <a:r>
              <a:rPr lang="tr-TR" dirty="0" smtClean="0"/>
              <a:t>Sözlük anlamıyla mevzuat, bir ülkede bir alanda yürürlükte olan kanun, tüzük, karar, yönetmelik, tebliğ ve benzeri pozitif hukuk  düzenlemelerinin bütünü anlamına</a:t>
            </a:r>
          </a:p>
          <a:p>
            <a:r>
              <a:rPr lang="tr-TR" dirty="0" smtClean="0"/>
              <a:t>Tebligat alanındaki mevzuat çeşitli hukuki düzenlemelerden oluşur .</a:t>
            </a:r>
          </a:p>
          <a:p>
            <a:r>
              <a:rPr lang="tr-TR" dirty="0" smtClean="0"/>
              <a:t>Bu düzenlemelerin oluşturduğu bütüne tebligat mevzuatı adı verilir.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İçerik Yer Tutucusu"/>
          <p:cNvSpPr>
            <a:spLocks noGrp="1"/>
          </p:cNvSpPr>
          <p:nvPr>
            <p:ph idx="4294967295"/>
          </p:nvPr>
        </p:nvSpPr>
        <p:spPr>
          <a:xfrm>
            <a:off x="0" y="0"/>
            <a:ext cx="9144000" cy="6858000"/>
          </a:xfrm>
        </p:spPr>
        <p:txBody>
          <a:bodyPr>
            <a:normAutofit/>
          </a:bodyPr>
          <a:lstStyle/>
          <a:p>
            <a:pPr>
              <a:buNone/>
            </a:pPr>
            <a:endParaRPr lang="tr-TR" dirty="0" smtClean="0"/>
          </a:p>
          <a:p>
            <a:r>
              <a:rPr lang="tr-TR" dirty="0" smtClean="0"/>
              <a:t>Tebligat mevzuatı içindeki temel hukuki düzenleme 11.02.1959 tarihli 7201 sayılı Tebligat Kanunu’dur. </a:t>
            </a:r>
          </a:p>
          <a:p>
            <a:r>
              <a:rPr lang="tr-TR" dirty="0" smtClean="0"/>
              <a:t>Bu kanun görece eski tarihli bir yasa olmasına rağmen zaman zaman yapılan yasa değişiklikleri ile günün koşullarına uygun hale getirilmeye </a:t>
            </a:r>
            <a:r>
              <a:rPr lang="tr-TR" dirty="0" smtClean="0"/>
              <a:t>çalışılmaktadır</a:t>
            </a:r>
            <a:endParaRPr lang="tr-TR" dirty="0" smtClean="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İçerik Yer Tutucusu"/>
          <p:cNvSpPr>
            <a:spLocks noGrp="1"/>
          </p:cNvSpPr>
          <p:nvPr>
            <p:ph idx="4294967295"/>
          </p:nvPr>
        </p:nvSpPr>
        <p:spPr>
          <a:xfrm>
            <a:off x="0" y="0"/>
            <a:ext cx="9144000" cy="6858000"/>
          </a:xfrm>
        </p:spPr>
        <p:txBody>
          <a:bodyPr>
            <a:normAutofit/>
          </a:bodyPr>
          <a:lstStyle/>
          <a:p>
            <a:pPr>
              <a:buNone/>
            </a:pPr>
            <a:endParaRPr lang="tr-TR" dirty="0" smtClean="0"/>
          </a:p>
          <a:p>
            <a:r>
              <a:rPr lang="tr-TR" dirty="0" smtClean="0"/>
              <a:t>Tebligat Kanunu tebligat alanındaki temel yasal düzenleme olmakla birlikte çok sayıda başka kanunda da (Posta Kanunu, İcra ve İflas Kanunu, Hukuk Muhakemeleri Kanunu, Ceza Muhakemeleri Kanunu, Vergi Usul Kanunu, İdari Yargılama Usulü Kanunu ile Avukatlık Kanunu, Belediyeler Kanunu, Borçlar Kanunu, İş Kanunu, Türk Medeni Kanunu, Türk Ticaret Kanunu, Nüfus Hizmetleri Kanunu gibi) tebligata dair özel hükümler bulunmaktadır.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İçerik Yer Tutucusu"/>
          <p:cNvSpPr>
            <a:spLocks noGrp="1"/>
          </p:cNvSpPr>
          <p:nvPr>
            <p:ph idx="4294967295"/>
          </p:nvPr>
        </p:nvSpPr>
        <p:spPr>
          <a:xfrm>
            <a:off x="0" y="0"/>
            <a:ext cx="9144000" cy="6858000"/>
          </a:xfrm>
        </p:spPr>
        <p:txBody>
          <a:bodyPr>
            <a:normAutofit/>
          </a:bodyPr>
          <a:lstStyle/>
          <a:p>
            <a:pPr>
              <a:buNone/>
            </a:pPr>
            <a:endParaRPr lang="tr-TR" dirty="0" smtClean="0"/>
          </a:p>
          <a:p>
            <a:r>
              <a:rPr lang="tr-TR" dirty="0" smtClean="0"/>
              <a:t>Ayrıca Türkiye’nin kabul ettiği bazı uluslar arası sözleşmeler de tebligata dair hükümler içermektedir. Hukuk Usulüne Dair Sözleşme ile Hukuki veya Ticari Konularda Adli ve Gayri Adli Belgelerin Yabancı Memleketlerde Tebliğine Dair Sözleşme bu bağlamda sayılabilir.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İçerik Yer Tutucusu"/>
          <p:cNvSpPr>
            <a:spLocks noGrp="1"/>
          </p:cNvSpPr>
          <p:nvPr>
            <p:ph idx="4294967295"/>
          </p:nvPr>
        </p:nvSpPr>
        <p:spPr>
          <a:xfrm>
            <a:off x="0" y="0"/>
            <a:ext cx="9144000" cy="6858000"/>
          </a:xfrm>
        </p:spPr>
        <p:txBody>
          <a:bodyPr>
            <a:normAutofit/>
          </a:bodyPr>
          <a:lstStyle/>
          <a:p>
            <a:pPr>
              <a:buNone/>
            </a:pPr>
            <a:endParaRPr lang="tr-TR" dirty="0" smtClean="0"/>
          </a:p>
          <a:p>
            <a:r>
              <a:rPr lang="tr-TR" dirty="0" smtClean="0"/>
              <a:t>Tebligat mevzuatını yasaların yanında çeşitli düzenleyici idari işlemler oluşturmaktadır. </a:t>
            </a:r>
          </a:p>
        </p:txBody>
      </p:sp>
    </p:spTree>
  </p:cSld>
  <p:clrMapOvr>
    <a:masterClrMapping/>
  </p:clrMapOvr>
</p:sld>
</file>

<file path=ppt/theme/theme1.xml><?xml version="1.0" encoding="utf-8"?>
<a:theme xmlns:a="http://schemas.openxmlformats.org/drawingml/2006/main" name="Dilim">
  <a:themeElements>
    <a:clrScheme name="Dilim">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Dilim">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lim">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3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2700"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203</TotalTime>
  <Words>265</Words>
  <Application>Microsoft Office PowerPoint</Application>
  <PresentationFormat>Ekran Gösterisi (4:3)</PresentationFormat>
  <Paragraphs>22</Paragraphs>
  <Slides>9</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9</vt:i4>
      </vt:variant>
    </vt:vector>
  </HeadingPairs>
  <TitlesOfParts>
    <vt:vector size="12" baseType="lpstr">
      <vt:lpstr>Century Gothic</vt:lpstr>
      <vt:lpstr>Wingdings 3</vt:lpstr>
      <vt:lpstr>Dilim</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ADUZEP  Adalet Uzaktan Önlisans Programı 2013-2014  Eğitim-Öğretim Yılı Yargı Örgütü Dersleri</dc:title>
  <dc:creator>hakan</dc:creator>
  <cp:lastModifiedBy>Pelin Atila Yoruk</cp:lastModifiedBy>
  <cp:revision>29</cp:revision>
  <dcterms:created xsi:type="dcterms:W3CDTF">2013-09-24T13:25:28Z</dcterms:created>
  <dcterms:modified xsi:type="dcterms:W3CDTF">2017-11-13T17:48:42Z</dcterms:modified>
</cp:coreProperties>
</file>