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BB9B9-3DEA-43E9-9DD4-D85DD1C7A507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6FA0F-9532-48BA-BA3D-C45F6E85526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470025"/>
          </a:xfrm>
        </p:spPr>
        <p:txBody>
          <a:bodyPr>
            <a:normAutofit/>
          </a:bodyPr>
          <a:lstStyle/>
          <a:p>
            <a:r>
              <a:rPr lang="tr-TR" sz="3800" b="1" dirty="0" smtClean="0">
                <a:latin typeface="Times New Roman" pitchFamily="18" charset="0"/>
                <a:cs typeface="Times New Roman" pitchFamily="18" charset="0"/>
              </a:rPr>
              <a:t>7.Ders</a:t>
            </a:r>
            <a:endParaRPr lang="tr-TR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500166" y="2285992"/>
            <a:ext cx="6400800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HAMMADDE OLARAK MADEN İŞLEYEN EL SANATLARI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bölüm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1-demir işleyen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2-bakır işleyen el sanatları 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3-pirinç-sarı (bakır-çinko) alaşımı kullanan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4-altın-gümüş işleyen el sanatları</a:t>
            </a:r>
          </a:p>
          <a:p>
            <a:pPr>
              <a:buNone/>
            </a:pPr>
            <a:r>
              <a:rPr lang="tr-TR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5-cam işleyen el sanatları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85728"/>
            <a:ext cx="822960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Demir 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İşleyen El Sanatları</a:t>
            </a:r>
          </a:p>
          <a:p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Kapı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ve pencere donanımı yapımı</a:t>
            </a:r>
          </a:p>
          <a:p>
            <a:pPr>
              <a:buNone/>
            </a:pP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	-Menteşeler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-Kulplar,tokmaklar</a:t>
            </a: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-Kilitler</a:t>
            </a:r>
          </a:p>
          <a:p>
            <a:pPr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Marangoz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Keser,çekiç.balta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Murç,keski,zımba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Mutfak 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Bıçaklar,satırlar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Hamur ve ekmek hazırlama araçları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-Yufka sacları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9006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1.4.Isınma araçları yapımı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Soba ve boruları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Mangal,kürek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Şömine aksesuarları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1.5.Tarım araçları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-Saban ve pulluk demiri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Kazmalar,kürekler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Çapalar,tırmıklar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1.6.Hayvan koşumu ve donanımı ile ilgili araç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Nal,mıh,gem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Zincir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Tasma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1.7.Savaş araçları yapımı</a:t>
            </a: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Bıçak,süngü,kılıç,pala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Ok ve mızrak uçları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Balta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Kalkanlar ve zırhlar</a:t>
            </a: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1.8.Mimari eleman yapımı</a:t>
            </a: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Korkuluklar,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trabzanlar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Kapılar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Bahçe demirleri</a:t>
            </a: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1.9.Müzik araçları ve aksesuarları yapımı</a:t>
            </a: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Zilli maşa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Diğer aksesuarlar</a:t>
            </a: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1.10.Diğer kullanım eşyası yapımı</a:t>
            </a:r>
          </a:p>
          <a:p>
            <a:pPr>
              <a:buNone/>
            </a:pPr>
            <a:r>
              <a:rPr lang="tr-TR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-Mühürler</a:t>
            </a:r>
          </a:p>
          <a:p>
            <a:pPr>
              <a:buNone/>
            </a:pPr>
            <a:r>
              <a:rPr lang="tr-TR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-Makaslar</a:t>
            </a:r>
          </a:p>
          <a:p>
            <a:pPr>
              <a:buNone/>
            </a:pPr>
            <a:r>
              <a:rPr lang="tr-TR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-Bizler</a:t>
            </a: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Bakır 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İşleyen El Sanatları</a:t>
            </a:r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57158" y="928670"/>
            <a:ext cx="578647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2.1.Mutfak araçları yapımı</a:t>
            </a:r>
          </a:p>
          <a:p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   -Kazanlar,tavalar</a:t>
            </a:r>
          </a:p>
          <a:p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    -Tabaklar</a:t>
            </a:r>
          </a:p>
          <a:p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   -Maşrapalar</a:t>
            </a:r>
          </a:p>
          <a:p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   -Siniler</a:t>
            </a:r>
          </a:p>
          <a:p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2.2.Muhafaza ve taşıma araçları yapımı</a:t>
            </a: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-Güğümler</a:t>
            </a:r>
          </a:p>
          <a:p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Sürahiler</a:t>
            </a:r>
          </a:p>
          <a:p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İbrikler,bakraçlar</a:t>
            </a:r>
          </a:p>
          <a:p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2.3.Hamam takımları ve temizlik araçları yapımı</a:t>
            </a:r>
          </a:p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Hamam tası</a:t>
            </a:r>
          </a:p>
          <a:p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-Sabun kutuları</a:t>
            </a:r>
          </a:p>
          <a:p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Leğen ibrik takımları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2.4.Isınma ve ısıtma araçları yapımı 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Mangal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Şömine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2.5.Çay, kahve takımları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Semaver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Cezve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Fincan ve tabakları</a:t>
            </a:r>
          </a:p>
          <a:p>
            <a:pPr>
              <a:buNone/>
            </a:pPr>
            <a:endParaRPr lang="tr-TR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2.6.Günlük kullanım eşyası ve aksesuar yapımı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Vazolar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Saksı altlıkları</a:t>
            </a: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Nargile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2.7.Turistik ve hediyelik eşya yapımı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106</Words>
  <Application>Microsoft Office PowerPoint</Application>
  <PresentationFormat>Ekran Gösterisi (4:3)</PresentationFormat>
  <Paragraphs>91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7.Ders</vt:lpstr>
      <vt:lpstr>Slayt 2</vt:lpstr>
      <vt:lpstr>Slayt 3</vt:lpstr>
      <vt:lpstr>Slayt 4</vt:lpstr>
      <vt:lpstr>Slayt 5</vt:lpstr>
      <vt:lpstr>Slayt 6</vt:lpstr>
      <vt:lpstr>Slayt 7</vt:lpstr>
    </vt:vector>
  </TitlesOfParts>
  <Company>ankara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7.DERS</dc:title>
  <dc:creator>a</dc:creator>
  <cp:lastModifiedBy>a</cp:lastModifiedBy>
  <cp:revision>15</cp:revision>
  <dcterms:created xsi:type="dcterms:W3CDTF">1980-01-03T22:12:00Z</dcterms:created>
  <dcterms:modified xsi:type="dcterms:W3CDTF">2018-04-29T18:44:06Z</dcterms:modified>
</cp:coreProperties>
</file>