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6CD41-8086-44D9-802D-AB55EB0E8B36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6CDDB-03BF-4EB4-8AE7-3103E05592D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welturk.ne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rabcad.com/library/necklace-design-rhinoceros-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214291"/>
            <a:ext cx="7772400" cy="928694"/>
          </a:xfrm>
        </p:spPr>
        <p:txBody>
          <a:bodyPr/>
          <a:lstStyle/>
          <a:p>
            <a:r>
              <a:rPr lang="tr-TR" b="1" dirty="0" smtClean="0"/>
              <a:t>Kolye Çizim</a:t>
            </a:r>
            <a:r>
              <a:rPr lang="tr-TR" dirty="0" smtClean="0"/>
              <a:t>i</a:t>
            </a:r>
            <a:endParaRPr lang="tr-TR" dirty="0"/>
          </a:p>
        </p:txBody>
      </p:sp>
      <p:pic>
        <p:nvPicPr>
          <p:cNvPr id="1026" name="Picture 2" descr="http://www.jewelturk.net/wp-content/uploads/2019/02/mucevher_tasarimi_jewelturk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142984"/>
            <a:ext cx="5215907" cy="4723841"/>
          </a:xfrm>
          <a:prstGeom prst="rect">
            <a:avLst/>
          </a:prstGeom>
          <a:noFill/>
        </p:spPr>
      </p:pic>
      <p:sp>
        <p:nvSpPr>
          <p:cNvPr id="5" name="4 Dikdörtgen"/>
          <p:cNvSpPr/>
          <p:nvPr/>
        </p:nvSpPr>
        <p:spPr>
          <a:xfrm>
            <a:off x="3071802" y="6143644"/>
            <a:ext cx="2702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hlinkClick r:id="rId3"/>
              </a:rPr>
              <a:t>http://www.</a:t>
            </a:r>
            <a:r>
              <a:rPr lang="tr-TR" dirty="0" err="1" smtClean="0">
                <a:hlinkClick r:id="rId3"/>
              </a:rPr>
              <a:t>jewelturk</a:t>
            </a:r>
            <a:r>
              <a:rPr lang="tr-TR" dirty="0" smtClean="0">
                <a:hlinkClick r:id="rId3"/>
              </a:rPr>
              <a:t>.net/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214291"/>
            <a:ext cx="7772400" cy="928694"/>
          </a:xfrm>
        </p:spPr>
        <p:txBody>
          <a:bodyPr/>
          <a:lstStyle/>
          <a:p>
            <a:r>
              <a:rPr lang="tr-TR" b="1" dirty="0" smtClean="0"/>
              <a:t>Kolye Çizim</a:t>
            </a:r>
            <a:r>
              <a:rPr lang="tr-TR" dirty="0" smtClean="0"/>
              <a:t>i</a:t>
            </a:r>
            <a:endParaRPr lang="tr-TR" dirty="0"/>
          </a:p>
        </p:txBody>
      </p:sp>
      <p:pic>
        <p:nvPicPr>
          <p:cNvPr id="4098" name="Picture 2" descr="rhinoceros 3d necklace ile ilgili gÃ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214422"/>
            <a:ext cx="5786478" cy="4560771"/>
          </a:xfrm>
          <a:prstGeom prst="rect">
            <a:avLst/>
          </a:prstGeom>
          <a:noFill/>
        </p:spPr>
      </p:pic>
      <p:sp>
        <p:nvSpPr>
          <p:cNvPr id="5" name="4 Dikdörtgen"/>
          <p:cNvSpPr/>
          <p:nvPr/>
        </p:nvSpPr>
        <p:spPr>
          <a:xfrm>
            <a:off x="1857356" y="5929330"/>
            <a:ext cx="5715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hlinkClick r:id="rId3"/>
              </a:rPr>
              <a:t>https://grabcad.com/library/necklace-design-rhinoceros-1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</Words>
  <Application>Microsoft Office PowerPoint</Application>
  <PresentationFormat>Ekran Gösterisi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Kolye Çizimi</vt:lpstr>
      <vt:lpstr>Kolye Çizimi</vt:lpstr>
    </vt:vector>
  </TitlesOfParts>
  <Company>NeC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Kolye Çizimi</dc:title>
  <dc:creator>pc</dc:creator>
  <cp:lastModifiedBy>pc</cp:lastModifiedBy>
  <cp:revision>1</cp:revision>
  <dcterms:created xsi:type="dcterms:W3CDTF">2020-02-15T22:58:50Z</dcterms:created>
  <dcterms:modified xsi:type="dcterms:W3CDTF">2020-02-15T23:11:47Z</dcterms:modified>
</cp:coreProperties>
</file>