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9"/>
  </p:notesMasterIdLst>
  <p:sldIdLst>
    <p:sldId id="264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20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08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32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89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19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NİTELEME: </a:t>
            </a:r>
            <a:r>
              <a:rPr lang="tr-TR" dirty="0"/>
              <a:t>Fiziksel niteleme Alanı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96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9769"/>
            <a:ext cx="9144000" cy="766916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Fiziksel niteleme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563474"/>
            <a:ext cx="9144000" cy="3694326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pPr algn="l"/>
            <a:r>
              <a:rPr lang="tr-TR" sz="2800" dirty="0" smtClean="0"/>
              <a:t>Bu alanda Eserin uzunluğu, Resimleme ögeleri, Boyut ve Birlikteki materyal bilgileri yer alır.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Sayfa ya da cilt sayısı eserin uzunluğunu oluşturur.</a:t>
            </a:r>
          </a:p>
          <a:p>
            <a:pPr algn="l"/>
            <a:r>
              <a:rPr lang="tr-TR" sz="2800" dirty="0" smtClean="0"/>
              <a:t>	</a:t>
            </a:r>
            <a:r>
              <a:rPr lang="tr-TR" sz="2800" dirty="0"/>
              <a:t>	</a:t>
            </a:r>
            <a:r>
              <a:rPr lang="tr-TR" sz="2800" dirty="0" smtClean="0"/>
              <a:t>235 s.  </a:t>
            </a:r>
            <a:r>
              <a:rPr lang="tr-TR" sz="2800" dirty="0"/>
              <a:t>v</a:t>
            </a:r>
            <a:r>
              <a:rPr lang="tr-TR" sz="2800" dirty="0" smtClean="0"/>
              <a:t>eya  343 y.  3 c.</a:t>
            </a:r>
          </a:p>
          <a:p>
            <a:pPr algn="l"/>
            <a:r>
              <a:rPr lang="tr-TR" sz="2800" dirty="0" smtClean="0"/>
              <a:t>Eserde farklı numara sistemi ile numaralanmış sayfalar varsa  eserdeki sırada kayıt edilir.</a:t>
            </a:r>
          </a:p>
          <a:p>
            <a:pPr algn="l"/>
            <a:r>
              <a:rPr lang="tr-TR" sz="2800" dirty="0"/>
              <a:t>	</a:t>
            </a:r>
            <a:r>
              <a:rPr lang="tr-TR" sz="2800" dirty="0" smtClean="0"/>
              <a:t>	VII, 445 s.   765, XV s.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18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1613"/>
            <a:ext cx="9144000" cy="963561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Fiziksel niteleme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85135" y="2003328"/>
            <a:ext cx="10382865" cy="4466298"/>
          </a:xfrm>
        </p:spPr>
        <p:txBody>
          <a:bodyPr>
            <a:normAutofit fontScale="55000" lnSpcReduction="20000"/>
          </a:bodyPr>
          <a:lstStyle/>
          <a:p>
            <a:endParaRPr lang="tr-TR" sz="4500" dirty="0" smtClean="0"/>
          </a:p>
          <a:p>
            <a:pPr algn="l"/>
            <a:r>
              <a:rPr lang="tr-TR" sz="4500" dirty="0" smtClean="0"/>
              <a:t>Resimleme ögeleri eserde tam sayfa ya da metnin anlaşılırlığı için gerekli ise standart kısaltma olarak : işareti ile kayıt edilir. </a:t>
            </a:r>
          </a:p>
          <a:p>
            <a:pPr algn="l"/>
            <a:r>
              <a:rPr lang="tr-TR" sz="4500" dirty="0" smtClean="0"/>
              <a:t>	344 s. : </a:t>
            </a:r>
            <a:r>
              <a:rPr lang="tr-TR" sz="4500" dirty="0" err="1" smtClean="0"/>
              <a:t>res</a:t>
            </a:r>
            <a:r>
              <a:rPr lang="tr-TR" sz="4500" dirty="0" smtClean="0"/>
              <a:t>.   322 y. : </a:t>
            </a:r>
            <a:r>
              <a:rPr lang="tr-TR" sz="4500" dirty="0" err="1" smtClean="0"/>
              <a:t>rnk</a:t>
            </a:r>
            <a:r>
              <a:rPr lang="tr-TR" sz="4500" dirty="0" smtClean="0"/>
              <a:t> </a:t>
            </a:r>
            <a:r>
              <a:rPr lang="tr-TR" sz="4500" dirty="0" err="1" smtClean="0"/>
              <a:t>res</a:t>
            </a:r>
            <a:r>
              <a:rPr lang="tr-TR" sz="4500" dirty="0" smtClean="0"/>
              <a:t>.   5 c. : </a:t>
            </a:r>
            <a:r>
              <a:rPr lang="tr-TR" sz="4500" dirty="0" err="1" smtClean="0"/>
              <a:t>tbl</a:t>
            </a:r>
            <a:r>
              <a:rPr lang="tr-TR" sz="4500" dirty="0" smtClean="0"/>
              <a:t>., </a:t>
            </a:r>
            <a:r>
              <a:rPr lang="tr-TR" sz="4500" dirty="0" err="1" smtClean="0"/>
              <a:t>grf</a:t>
            </a:r>
            <a:r>
              <a:rPr lang="tr-TR" sz="4500" dirty="0" smtClean="0"/>
              <a:t>. </a:t>
            </a:r>
          </a:p>
          <a:p>
            <a:pPr algn="l"/>
            <a:endParaRPr lang="tr-TR" sz="4500" dirty="0"/>
          </a:p>
          <a:p>
            <a:pPr algn="l"/>
            <a:r>
              <a:rPr lang="tr-TR" sz="4500" dirty="0" smtClean="0"/>
              <a:t>Boyut eserin sırt uzunluğunun santimetre olarak kayıt edilmesidir.</a:t>
            </a:r>
          </a:p>
          <a:p>
            <a:pPr algn="l"/>
            <a:r>
              <a:rPr lang="tr-TR" sz="4500" dirty="0" smtClean="0"/>
              <a:t>		VII</a:t>
            </a:r>
            <a:r>
              <a:rPr lang="tr-TR" sz="4500" dirty="0"/>
              <a:t>, 235 s. ; 20 cm.</a:t>
            </a:r>
          </a:p>
          <a:p>
            <a:pPr algn="l"/>
            <a:endParaRPr lang="tr-TR" sz="4500" dirty="0"/>
          </a:p>
          <a:p>
            <a:pPr algn="l"/>
            <a:r>
              <a:rPr lang="tr-TR" sz="4500" dirty="0" smtClean="0"/>
              <a:t>Eserle birlikte yer alan ve eserden ayrı olarak sunulan materyaller boyut bilgisinden sonra + işareti ile kayıt edilir.</a:t>
            </a:r>
          </a:p>
          <a:p>
            <a:pPr algn="l"/>
            <a:r>
              <a:rPr lang="tr-TR" sz="4500" dirty="0" smtClean="0"/>
              <a:t>		250 s : res.; 24 cm + 1 CD</a:t>
            </a:r>
          </a:p>
          <a:p>
            <a:r>
              <a:rPr lang="tr-TR" dirty="0"/>
              <a:t>	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597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Dizi, Notlar ve ISBN alanı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4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2453"/>
            <a:ext cx="9144000" cy="953728"/>
          </a:xfrm>
        </p:spPr>
        <p:txBody>
          <a:bodyPr>
            <a:normAutofit/>
          </a:bodyPr>
          <a:lstStyle/>
          <a:p>
            <a:r>
              <a:rPr lang="tr-TR" sz="4800" dirty="0"/>
              <a:t>NİTELEME: Dizi bildirim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546221"/>
            <a:ext cx="9144000" cy="45497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sz="2600" dirty="0" smtClean="0"/>
              <a:t>Eser belirli bir dizi için yayınlanıyor ve bu da eserde yer alıyorsa kayıt edilir. </a:t>
            </a:r>
          </a:p>
          <a:p>
            <a:pPr algn="l"/>
            <a:r>
              <a:rPr lang="tr-TR" sz="2600" dirty="0" smtClean="0"/>
              <a:t>	(Varlık yayınları; no 342)</a:t>
            </a:r>
          </a:p>
          <a:p>
            <a:pPr algn="l"/>
            <a:r>
              <a:rPr lang="tr-TR" sz="2600" dirty="0" smtClean="0"/>
              <a:t>	(Kütüphanecilik Dizisi)</a:t>
            </a:r>
          </a:p>
          <a:p>
            <a:pPr algn="l"/>
            <a:endParaRPr lang="tr-TR" sz="2600" dirty="0"/>
          </a:p>
          <a:p>
            <a:pPr algn="l"/>
            <a:r>
              <a:rPr lang="tr-TR" sz="2600" dirty="0" smtClean="0"/>
              <a:t>Öz dizi adı bir alt dizi de içeriyorsa aynı parantez içinde . İşareti ile kayıt edilir.</a:t>
            </a:r>
          </a:p>
          <a:p>
            <a:pPr algn="l"/>
            <a:r>
              <a:rPr lang="tr-TR" sz="2600" dirty="0" smtClean="0"/>
              <a:t>	(Bilgi kitabevi yayınları; no. 523. Hikaye dizisi; 56)</a:t>
            </a:r>
          </a:p>
          <a:p>
            <a:r>
              <a:rPr lang="tr-TR" dirty="0"/>
              <a:t>	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82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53961"/>
            <a:ext cx="9144000" cy="934065"/>
          </a:xfrm>
        </p:spPr>
        <p:txBody>
          <a:bodyPr>
            <a:normAutofit/>
          </a:bodyPr>
          <a:lstStyle/>
          <a:p>
            <a:r>
              <a:rPr lang="tr-TR" sz="4800" dirty="0"/>
              <a:t>NİTELEME: Dizi bildirim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661652"/>
            <a:ext cx="9144000" cy="4119716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sz="2600" dirty="0" smtClean="0"/>
              <a:t>Eserin yayınlandığı dizi belirli bir kişi ve tüzel kişinin sorumluluğunda yayınlanmış ise bu kişinin adı dizi bildirim alanında kayıt edilir.</a:t>
            </a:r>
          </a:p>
          <a:p>
            <a:pPr algn="l"/>
            <a:endParaRPr lang="tr-TR" sz="2600" dirty="0"/>
          </a:p>
          <a:p>
            <a:pPr algn="l"/>
            <a:r>
              <a:rPr lang="tr-TR" sz="2600" dirty="0" smtClean="0"/>
              <a:t>	Atatürk </a:t>
            </a:r>
            <a:r>
              <a:rPr lang="tr-TR" sz="2600" dirty="0" smtClean="0"/>
              <a:t>Konferanslar dizisi / dizi koordinatörü Utkan Kocatürk</a:t>
            </a:r>
          </a:p>
          <a:p>
            <a:pPr algn="l"/>
            <a:endParaRPr lang="tr-TR" sz="2600" dirty="0" smtClean="0"/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80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6317</TotalTime>
  <Words>284</Words>
  <Application>Microsoft Office PowerPoint</Application>
  <PresentationFormat>Geniş ekran</PresentationFormat>
  <Paragraphs>40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Theme</vt:lpstr>
      <vt:lpstr>Ofis Teması</vt:lpstr>
      <vt:lpstr>NİTELEME: Fiziksel niteleme Alanı</vt:lpstr>
      <vt:lpstr>NİTELEME: Fiziksel niteleme Alanı</vt:lpstr>
      <vt:lpstr>NİTELEME: Fiziksel niteleme Alanı</vt:lpstr>
      <vt:lpstr>Dizi, Notlar ve ISBN alanı</vt:lpstr>
      <vt:lpstr>NİTELEME: Dizi bildirim alanı</vt:lpstr>
      <vt:lpstr>NİTELEME: Dizi bildirim alanı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355</cp:revision>
  <dcterms:created xsi:type="dcterms:W3CDTF">2014-11-20T14:17:10Z</dcterms:created>
  <dcterms:modified xsi:type="dcterms:W3CDTF">2020-05-30T08:43:07Z</dcterms:modified>
</cp:coreProperties>
</file>