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5" r:id="rId1"/>
    <p:sldMasterId id="2147483947" r:id="rId2"/>
  </p:sldMasterIdLst>
  <p:notesMasterIdLst>
    <p:notesMasterId r:id="rId9"/>
  </p:notesMasterIdLst>
  <p:sldIdLst>
    <p:sldId id="264" r:id="rId3"/>
    <p:sldId id="257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EFF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78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756" y="4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E0B55-E32B-FD40-BD1D-E6A191A9BBAA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DB4D74-0D15-A94B-B96E-FFCE1DF078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530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20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08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3320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891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DB4D74-0D15-A94B-B96E-FFCE1DF0785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193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741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25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dirty="0" smtClean="0"/>
              <a:t>Asıl alt başlık stilini düzenlemek için tıklatın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15833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614859" cy="1143000"/>
          </a:xfrm>
        </p:spPr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87070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710869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  <p:pic>
        <p:nvPicPr>
          <p:cNvPr id="8" name="Resim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0469" y="188641"/>
            <a:ext cx="1775520" cy="1310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25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EC90F-93E7-493E-90B1-B0A24C29881C}" type="datetimeFigureOut">
              <a:rPr lang="tr-TR" smtClean="0"/>
              <a:t>30.05.2020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D928B-AB4A-49F7-BC3E-D9C5595CAF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1231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374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2351" y="44028"/>
            <a:ext cx="1589649" cy="1638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40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3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034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321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046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647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653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2F76-6856-B34B-B37B-5D0FF7542D1F}" type="datetimeFigureOut">
              <a:rPr lang="en-US" smtClean="0"/>
              <a:t>5/30/2020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9269F-1902-CC4E-9ED1-734966E2D4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16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7" r:id="rId2"/>
    <p:sldLayoutId id="2147483938" r:id="rId3"/>
    <p:sldLayoutId id="2147483939" r:id="rId4"/>
    <p:sldLayoutId id="2147483940" r:id="rId5"/>
    <p:sldLayoutId id="2147483941" r:id="rId6"/>
    <p:sldLayoutId id="2147483942" r:id="rId7"/>
    <p:sldLayoutId id="2147483943" r:id="rId8"/>
    <p:sldLayoutId id="2147483944" r:id="rId9"/>
    <p:sldLayoutId id="2147483945" r:id="rId10"/>
    <p:sldLayoutId id="214748394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5900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dirty="0" smtClean="0"/>
              <a:t>Asıl metin stillerini düzenlemek için tıklatın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37DEC90F-93E7-493E-90B1-B0A24C29881C}" type="datetimeFigureOut">
              <a:rPr lang="tr-TR" smtClean="0"/>
              <a:pPr/>
              <a:t>30.05.2020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274D928B-AB4A-49F7-BC3E-D9C5595CAF5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0980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3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/>
              <a:t>NİTELEME: </a:t>
            </a:r>
            <a:r>
              <a:rPr lang="tr-TR" dirty="0"/>
              <a:t>Fiziksel niteleme Alanı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196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99769"/>
            <a:ext cx="9144000" cy="766916"/>
          </a:xfrm>
        </p:spPr>
        <p:txBody>
          <a:bodyPr>
            <a:normAutofit/>
          </a:bodyPr>
          <a:lstStyle/>
          <a:p>
            <a:r>
              <a:rPr lang="tr-TR" sz="3600" b="1" dirty="0"/>
              <a:t>NİTELEME: </a:t>
            </a:r>
            <a:r>
              <a:rPr lang="tr-TR" sz="3600" dirty="0"/>
              <a:t>Fiziksel niteleme Alanı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1563474"/>
            <a:ext cx="9144000" cy="3694326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pPr algn="l"/>
            <a:r>
              <a:rPr lang="tr-TR" sz="2800" dirty="0" smtClean="0"/>
              <a:t>Bu alanda Eserin uzunluğu, Resimleme ögeleri, Boyut ve Birlikteki materyal bilgileri yer alır.</a:t>
            </a:r>
          </a:p>
          <a:p>
            <a:pPr algn="l"/>
            <a:endParaRPr lang="tr-TR" sz="2800" dirty="0" smtClean="0"/>
          </a:p>
          <a:p>
            <a:pPr algn="l"/>
            <a:r>
              <a:rPr lang="tr-TR" sz="2800" dirty="0" smtClean="0"/>
              <a:t>Sayfa ya da cilt sayısı eserin uzunluğunu oluşturur.</a:t>
            </a:r>
          </a:p>
          <a:p>
            <a:pPr algn="l"/>
            <a:r>
              <a:rPr lang="tr-TR" sz="2800" dirty="0" smtClean="0"/>
              <a:t>	</a:t>
            </a:r>
            <a:r>
              <a:rPr lang="tr-TR" sz="2800" dirty="0"/>
              <a:t>	</a:t>
            </a:r>
            <a:r>
              <a:rPr lang="tr-TR" sz="2800" dirty="0" smtClean="0"/>
              <a:t>235 s.  </a:t>
            </a:r>
            <a:r>
              <a:rPr lang="tr-TR" sz="2800" dirty="0"/>
              <a:t>v</a:t>
            </a:r>
            <a:r>
              <a:rPr lang="tr-TR" sz="2800" dirty="0" smtClean="0"/>
              <a:t>eya  343 y.  3 c.</a:t>
            </a:r>
          </a:p>
          <a:p>
            <a:pPr algn="l"/>
            <a:r>
              <a:rPr lang="tr-TR" sz="2800" dirty="0" smtClean="0"/>
              <a:t>Eserde farklı numara sistemi ile numaralanmış sayfalar varsa  eserdeki sırada kayıt edilir.</a:t>
            </a:r>
          </a:p>
          <a:p>
            <a:pPr algn="l"/>
            <a:r>
              <a:rPr lang="tr-TR" sz="2800" dirty="0"/>
              <a:t>	</a:t>
            </a:r>
            <a:r>
              <a:rPr lang="tr-TR" sz="2800" dirty="0" smtClean="0"/>
              <a:t>	VII, 445 s.   765, XV s.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668000" y="51759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518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91613"/>
            <a:ext cx="9144000" cy="963561"/>
          </a:xfrm>
        </p:spPr>
        <p:txBody>
          <a:bodyPr>
            <a:normAutofit/>
          </a:bodyPr>
          <a:lstStyle/>
          <a:p>
            <a:r>
              <a:rPr lang="tr-TR" sz="3600" b="1" dirty="0"/>
              <a:t>NİTELEME: </a:t>
            </a:r>
            <a:r>
              <a:rPr lang="tr-TR" sz="3600" dirty="0"/>
              <a:t>Fiziksel niteleme Alanı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285135" y="2003328"/>
            <a:ext cx="10382865" cy="4466298"/>
          </a:xfrm>
        </p:spPr>
        <p:txBody>
          <a:bodyPr>
            <a:normAutofit fontScale="55000" lnSpcReduction="20000"/>
          </a:bodyPr>
          <a:lstStyle/>
          <a:p>
            <a:endParaRPr lang="tr-TR" sz="4500" dirty="0" smtClean="0"/>
          </a:p>
          <a:p>
            <a:pPr algn="l"/>
            <a:r>
              <a:rPr lang="tr-TR" sz="4500" dirty="0" smtClean="0"/>
              <a:t>Resimleme ögeleri eserde tam sayfa ya da metnin anlaşılırlığı için gerekli ise standart kısaltma olarak : işareti ile kayıt edilir. </a:t>
            </a:r>
          </a:p>
          <a:p>
            <a:pPr algn="l"/>
            <a:r>
              <a:rPr lang="tr-TR" sz="4500" dirty="0" smtClean="0"/>
              <a:t>	344 s. : </a:t>
            </a:r>
            <a:r>
              <a:rPr lang="tr-TR" sz="4500" dirty="0" err="1" smtClean="0"/>
              <a:t>res</a:t>
            </a:r>
            <a:r>
              <a:rPr lang="tr-TR" sz="4500" dirty="0" smtClean="0"/>
              <a:t>.   322 y. : </a:t>
            </a:r>
            <a:r>
              <a:rPr lang="tr-TR" sz="4500" dirty="0" err="1" smtClean="0"/>
              <a:t>rnk</a:t>
            </a:r>
            <a:r>
              <a:rPr lang="tr-TR" sz="4500" dirty="0" smtClean="0"/>
              <a:t> </a:t>
            </a:r>
            <a:r>
              <a:rPr lang="tr-TR" sz="4500" dirty="0" err="1" smtClean="0"/>
              <a:t>res</a:t>
            </a:r>
            <a:r>
              <a:rPr lang="tr-TR" sz="4500" dirty="0" smtClean="0"/>
              <a:t>.   5 c. : </a:t>
            </a:r>
            <a:r>
              <a:rPr lang="tr-TR" sz="4500" dirty="0" err="1" smtClean="0"/>
              <a:t>tbl</a:t>
            </a:r>
            <a:r>
              <a:rPr lang="tr-TR" sz="4500" dirty="0" smtClean="0"/>
              <a:t>., </a:t>
            </a:r>
            <a:r>
              <a:rPr lang="tr-TR" sz="4500" dirty="0" err="1" smtClean="0"/>
              <a:t>grf</a:t>
            </a:r>
            <a:r>
              <a:rPr lang="tr-TR" sz="4500" dirty="0" smtClean="0"/>
              <a:t>. </a:t>
            </a:r>
          </a:p>
          <a:p>
            <a:pPr algn="l"/>
            <a:endParaRPr lang="tr-TR" sz="4500" dirty="0"/>
          </a:p>
          <a:p>
            <a:pPr algn="l"/>
            <a:r>
              <a:rPr lang="tr-TR" sz="4500" dirty="0" smtClean="0"/>
              <a:t>Boyut eserin sırt uzunluğunun santimetre olarak kayıt edilmesidir.</a:t>
            </a:r>
          </a:p>
          <a:p>
            <a:pPr algn="l"/>
            <a:r>
              <a:rPr lang="tr-TR" sz="4500" dirty="0" smtClean="0"/>
              <a:t>		VII</a:t>
            </a:r>
            <a:r>
              <a:rPr lang="tr-TR" sz="4500" dirty="0"/>
              <a:t>, 235 s. ; 20 cm.</a:t>
            </a:r>
          </a:p>
          <a:p>
            <a:pPr algn="l"/>
            <a:endParaRPr lang="tr-TR" sz="4500" dirty="0"/>
          </a:p>
          <a:p>
            <a:pPr algn="l"/>
            <a:r>
              <a:rPr lang="tr-TR" sz="4500" dirty="0" smtClean="0"/>
              <a:t>Eserle birlikte yer alan ve eserden ayrı olarak sunulan materyaller boyut bilgisinden sonra + işareti ile kayıt edilir.</a:t>
            </a:r>
          </a:p>
          <a:p>
            <a:pPr algn="l"/>
            <a:r>
              <a:rPr lang="tr-TR" sz="4500" dirty="0" smtClean="0"/>
              <a:t>		250 s : res.; 24 cm + 1 CD</a:t>
            </a:r>
          </a:p>
          <a:p>
            <a:r>
              <a:rPr lang="tr-TR" dirty="0"/>
              <a:t>	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668000" y="51759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95975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Dizi, Notlar ve ISBN alanı</a:t>
            </a:r>
            <a:endParaRPr lang="tr-TR" dirty="0"/>
          </a:p>
        </p:txBody>
      </p:sp>
      <p:sp>
        <p:nvSpPr>
          <p:cNvPr id="5" name="Alt Başlık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Dikdörtgen 3"/>
          <p:cNvSpPr/>
          <p:nvPr/>
        </p:nvSpPr>
        <p:spPr>
          <a:xfrm>
            <a:off x="10727897" y="34506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9841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42453"/>
            <a:ext cx="9144000" cy="953728"/>
          </a:xfrm>
        </p:spPr>
        <p:txBody>
          <a:bodyPr>
            <a:normAutofit/>
          </a:bodyPr>
          <a:lstStyle/>
          <a:p>
            <a:r>
              <a:rPr lang="tr-TR" sz="4800" dirty="0"/>
              <a:t>NİTELEME: Dizi bildirim alanı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1546221"/>
            <a:ext cx="9144000" cy="4549779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algn="l"/>
            <a:r>
              <a:rPr lang="tr-TR" sz="2600" dirty="0" smtClean="0"/>
              <a:t>Eser belirli bir dizi için yayınlanıyor ve bu da eserde yer alıyorsa kayıt edilir. </a:t>
            </a:r>
          </a:p>
          <a:p>
            <a:pPr algn="l"/>
            <a:r>
              <a:rPr lang="tr-TR" sz="2600" dirty="0" smtClean="0"/>
              <a:t>	(Varlık yayınları; no 342)</a:t>
            </a:r>
          </a:p>
          <a:p>
            <a:pPr algn="l"/>
            <a:r>
              <a:rPr lang="tr-TR" sz="2600" dirty="0" smtClean="0"/>
              <a:t>	(Kütüphanecilik Dizisi)</a:t>
            </a:r>
          </a:p>
          <a:p>
            <a:pPr algn="l"/>
            <a:endParaRPr lang="tr-TR" sz="2600" dirty="0"/>
          </a:p>
          <a:p>
            <a:pPr algn="l"/>
            <a:r>
              <a:rPr lang="tr-TR" sz="2600" dirty="0" smtClean="0"/>
              <a:t>Öz dizi adı bir alt dizi de içeriyorsa aynı parantez içinde . İşareti ile kayıt edilir.</a:t>
            </a:r>
          </a:p>
          <a:p>
            <a:pPr algn="l"/>
            <a:r>
              <a:rPr lang="tr-TR" sz="2600" dirty="0" smtClean="0"/>
              <a:t>	(Bilgi kitabevi yayınları; no. 523. Hikaye dizisi; 56)</a:t>
            </a:r>
          </a:p>
          <a:p>
            <a:r>
              <a:rPr lang="tr-TR" dirty="0"/>
              <a:t>	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0727897" y="34506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3482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3961"/>
            <a:ext cx="9144000" cy="934065"/>
          </a:xfrm>
        </p:spPr>
        <p:txBody>
          <a:bodyPr>
            <a:normAutofit/>
          </a:bodyPr>
          <a:lstStyle/>
          <a:p>
            <a:r>
              <a:rPr lang="tr-TR" sz="4800" dirty="0"/>
              <a:t>NİTELEME: Dizi bildirim alanı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1524000" y="1661652"/>
            <a:ext cx="9144000" cy="4119716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pPr algn="l"/>
            <a:r>
              <a:rPr lang="tr-TR" sz="2600" dirty="0" smtClean="0"/>
              <a:t>Eserin yayınlandığı dizi belirli bir kişi ve tüzel kişinin sorumluluğunda yayınlanmış ise bu kişinin adı dizi bildirim alanında kayıt edilir.</a:t>
            </a:r>
          </a:p>
          <a:p>
            <a:pPr algn="l"/>
            <a:endParaRPr lang="tr-TR" sz="2600" dirty="0"/>
          </a:p>
          <a:p>
            <a:pPr algn="l"/>
            <a:r>
              <a:rPr lang="tr-TR" sz="2600" dirty="0" smtClean="0"/>
              <a:t>	Atatürk </a:t>
            </a:r>
            <a:r>
              <a:rPr lang="tr-TR" sz="2600" dirty="0" smtClean="0"/>
              <a:t>Konferanslar dizisi / dizi koordinatörü Utkan Kocatürk</a:t>
            </a:r>
          </a:p>
          <a:p>
            <a:pPr algn="l"/>
            <a:endParaRPr lang="tr-TR" sz="2600" dirty="0" smtClean="0"/>
          </a:p>
          <a:p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727897" y="34506"/>
            <a:ext cx="1377838" cy="15117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080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6317</TotalTime>
  <Words>284</Words>
  <Application>Microsoft Office PowerPoint</Application>
  <PresentationFormat>Geniş ekran</PresentationFormat>
  <Paragraphs>40</Paragraphs>
  <Slides>6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Verdana</vt:lpstr>
      <vt:lpstr>Office Theme</vt:lpstr>
      <vt:lpstr>Ofis Teması</vt:lpstr>
      <vt:lpstr>NİTELEME: Fiziksel niteleme Alanı</vt:lpstr>
      <vt:lpstr>NİTELEME: Fiziksel niteleme Alanı</vt:lpstr>
      <vt:lpstr>NİTELEME: Fiziksel niteleme Alanı</vt:lpstr>
      <vt:lpstr>Dizi, Notlar ve ISBN alanı</vt:lpstr>
      <vt:lpstr>NİTELEME: Dizi bildirim alanı</vt:lpstr>
      <vt:lpstr>NİTELEME: Dizi bildirim alanı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Mustafa BAYTER</dc:creator>
  <cp:lastModifiedBy>Doğan ATILGAN</cp:lastModifiedBy>
  <cp:revision>355</cp:revision>
  <dcterms:created xsi:type="dcterms:W3CDTF">2014-11-20T14:17:10Z</dcterms:created>
  <dcterms:modified xsi:type="dcterms:W3CDTF">2020-05-30T08:43:07Z</dcterms:modified>
</cp:coreProperties>
</file>