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57" r:id="rId13"/>
    <p:sldId id="277" r:id="rId14"/>
    <p:sldId id="278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C96B4-53CD-455F-91EF-890D2980D65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27FCC00-20B2-4B88-ACD8-67B4C3F13612}">
      <dgm:prSet/>
      <dgm:spPr/>
      <dgm:t>
        <a:bodyPr/>
        <a:lstStyle/>
        <a:p>
          <a:r>
            <a:rPr lang="tr-TR"/>
            <a:t>El dikişleri geçici ve kalıcı olarak ikiye ayrılır</a:t>
          </a:r>
          <a:endParaRPr lang="en-US"/>
        </a:p>
      </dgm:t>
    </dgm:pt>
    <dgm:pt modelId="{F66FFE1D-4A1E-4B99-8AAA-76D84093CB1D}" type="parTrans" cxnId="{5F5AAF36-4325-4403-B908-3B1C531B1533}">
      <dgm:prSet/>
      <dgm:spPr/>
      <dgm:t>
        <a:bodyPr/>
        <a:lstStyle/>
        <a:p>
          <a:endParaRPr lang="en-US"/>
        </a:p>
      </dgm:t>
    </dgm:pt>
    <dgm:pt modelId="{7EF6D8A1-5D8D-453B-B364-64E1C1AA8035}" type="sibTrans" cxnId="{5F5AAF36-4325-4403-B908-3B1C531B1533}">
      <dgm:prSet/>
      <dgm:spPr/>
      <dgm:t>
        <a:bodyPr/>
        <a:lstStyle/>
        <a:p>
          <a:endParaRPr lang="en-US"/>
        </a:p>
      </dgm:t>
    </dgm:pt>
    <dgm:pt modelId="{564C0E8D-6E4E-4C5E-979D-515BF104934F}">
      <dgm:prSet/>
      <dgm:spPr/>
      <dgm:t>
        <a:bodyPr/>
        <a:lstStyle/>
        <a:p>
          <a:r>
            <a:rPr lang="tr-TR"/>
            <a:t>Geçici dikişler teyel dikişleri içerir</a:t>
          </a:r>
          <a:endParaRPr lang="en-US"/>
        </a:p>
      </dgm:t>
    </dgm:pt>
    <dgm:pt modelId="{F7C0D9F0-DCE2-4830-A191-3A56FA786F0C}" type="parTrans" cxnId="{D91E7367-A30C-46A2-B376-DACF84F2D7FC}">
      <dgm:prSet/>
      <dgm:spPr/>
      <dgm:t>
        <a:bodyPr/>
        <a:lstStyle/>
        <a:p>
          <a:endParaRPr lang="en-US"/>
        </a:p>
      </dgm:t>
    </dgm:pt>
    <dgm:pt modelId="{2BB68324-585A-4FA6-896A-452644E03557}" type="sibTrans" cxnId="{D91E7367-A30C-46A2-B376-DACF84F2D7FC}">
      <dgm:prSet/>
      <dgm:spPr/>
      <dgm:t>
        <a:bodyPr/>
        <a:lstStyle/>
        <a:p>
          <a:endParaRPr lang="en-US"/>
        </a:p>
      </dgm:t>
    </dgm:pt>
    <dgm:pt modelId="{F6802F32-37D6-4D54-A587-AA4390447B14}">
      <dgm:prSet/>
      <dgm:spPr/>
      <dgm:t>
        <a:bodyPr/>
        <a:lstStyle/>
        <a:p>
          <a:r>
            <a:rPr lang="tr-TR"/>
            <a:t>Teyel dikişler; kilim, cecim, zili, sumak gibi düz dokumları sağlamlaştırmak için arka yüzeylerine yerleştirilen kumaşları sabitlemeden önce yapılan elle dikme işlemidir. </a:t>
          </a:r>
          <a:endParaRPr lang="en-US"/>
        </a:p>
      </dgm:t>
    </dgm:pt>
    <dgm:pt modelId="{E4B0BB3D-581F-4AB7-871B-7199F0937060}" type="parTrans" cxnId="{6CDC04C5-4FD0-48FE-B12B-C74D457D0968}">
      <dgm:prSet/>
      <dgm:spPr/>
      <dgm:t>
        <a:bodyPr/>
        <a:lstStyle/>
        <a:p>
          <a:endParaRPr lang="en-US"/>
        </a:p>
      </dgm:t>
    </dgm:pt>
    <dgm:pt modelId="{B7D2D3E5-FAA9-4AC5-AD61-D5853A626ECC}" type="sibTrans" cxnId="{6CDC04C5-4FD0-48FE-B12B-C74D457D0968}">
      <dgm:prSet/>
      <dgm:spPr/>
      <dgm:t>
        <a:bodyPr/>
        <a:lstStyle/>
        <a:p>
          <a:endParaRPr lang="en-US"/>
        </a:p>
      </dgm:t>
    </dgm:pt>
    <dgm:pt modelId="{80E35C35-967B-41DA-86D7-0BDEE0829F13}" type="pres">
      <dgm:prSet presAssocID="{6F3C96B4-53CD-455F-91EF-890D2980D659}" presName="outerComposite" presStyleCnt="0">
        <dgm:presLayoutVars>
          <dgm:chMax val="5"/>
          <dgm:dir/>
          <dgm:resizeHandles val="exact"/>
        </dgm:presLayoutVars>
      </dgm:prSet>
      <dgm:spPr/>
    </dgm:pt>
    <dgm:pt modelId="{D52C3FB0-FEE8-4A31-BE2A-D9656E0CDBA4}" type="pres">
      <dgm:prSet presAssocID="{6F3C96B4-53CD-455F-91EF-890D2980D659}" presName="dummyMaxCanvas" presStyleCnt="0">
        <dgm:presLayoutVars/>
      </dgm:prSet>
      <dgm:spPr/>
    </dgm:pt>
    <dgm:pt modelId="{1E6109D4-5B27-4D8B-9DC7-0C1FD8EAE365}" type="pres">
      <dgm:prSet presAssocID="{6F3C96B4-53CD-455F-91EF-890D2980D659}" presName="ThreeNodes_1" presStyleLbl="node1" presStyleIdx="0" presStyleCnt="3">
        <dgm:presLayoutVars>
          <dgm:bulletEnabled val="1"/>
        </dgm:presLayoutVars>
      </dgm:prSet>
      <dgm:spPr/>
    </dgm:pt>
    <dgm:pt modelId="{9475A985-DB0B-48F4-B821-BB0DB91C3889}" type="pres">
      <dgm:prSet presAssocID="{6F3C96B4-53CD-455F-91EF-890D2980D659}" presName="ThreeNodes_2" presStyleLbl="node1" presStyleIdx="1" presStyleCnt="3">
        <dgm:presLayoutVars>
          <dgm:bulletEnabled val="1"/>
        </dgm:presLayoutVars>
      </dgm:prSet>
      <dgm:spPr/>
    </dgm:pt>
    <dgm:pt modelId="{6AAC1824-DEE5-4B54-B35B-715988F25FC1}" type="pres">
      <dgm:prSet presAssocID="{6F3C96B4-53CD-455F-91EF-890D2980D659}" presName="ThreeNodes_3" presStyleLbl="node1" presStyleIdx="2" presStyleCnt="3">
        <dgm:presLayoutVars>
          <dgm:bulletEnabled val="1"/>
        </dgm:presLayoutVars>
      </dgm:prSet>
      <dgm:spPr/>
    </dgm:pt>
    <dgm:pt modelId="{A1693A79-2749-4FC7-B12E-29CDA168C327}" type="pres">
      <dgm:prSet presAssocID="{6F3C96B4-53CD-455F-91EF-890D2980D659}" presName="ThreeConn_1-2" presStyleLbl="fgAccFollowNode1" presStyleIdx="0" presStyleCnt="2">
        <dgm:presLayoutVars>
          <dgm:bulletEnabled val="1"/>
        </dgm:presLayoutVars>
      </dgm:prSet>
      <dgm:spPr/>
    </dgm:pt>
    <dgm:pt modelId="{42245A62-9955-4227-B96F-11D8E20A68BD}" type="pres">
      <dgm:prSet presAssocID="{6F3C96B4-53CD-455F-91EF-890D2980D659}" presName="ThreeConn_2-3" presStyleLbl="fgAccFollowNode1" presStyleIdx="1" presStyleCnt="2">
        <dgm:presLayoutVars>
          <dgm:bulletEnabled val="1"/>
        </dgm:presLayoutVars>
      </dgm:prSet>
      <dgm:spPr/>
    </dgm:pt>
    <dgm:pt modelId="{3356E003-417C-4D0D-B2AA-C79C2BD880C7}" type="pres">
      <dgm:prSet presAssocID="{6F3C96B4-53CD-455F-91EF-890D2980D659}" presName="ThreeNodes_1_text" presStyleLbl="node1" presStyleIdx="2" presStyleCnt="3">
        <dgm:presLayoutVars>
          <dgm:bulletEnabled val="1"/>
        </dgm:presLayoutVars>
      </dgm:prSet>
      <dgm:spPr/>
    </dgm:pt>
    <dgm:pt modelId="{3DEF842E-25B4-4648-80BE-B5D777532565}" type="pres">
      <dgm:prSet presAssocID="{6F3C96B4-53CD-455F-91EF-890D2980D659}" presName="ThreeNodes_2_text" presStyleLbl="node1" presStyleIdx="2" presStyleCnt="3">
        <dgm:presLayoutVars>
          <dgm:bulletEnabled val="1"/>
        </dgm:presLayoutVars>
      </dgm:prSet>
      <dgm:spPr/>
    </dgm:pt>
    <dgm:pt modelId="{98396D00-8801-48C2-B321-214D363B197B}" type="pres">
      <dgm:prSet presAssocID="{6F3C96B4-53CD-455F-91EF-890D2980D65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158B807-07BC-4EE9-B9B6-6EDB2FACEBD1}" type="presOf" srcId="{564C0E8D-6E4E-4C5E-979D-515BF104934F}" destId="{9475A985-DB0B-48F4-B821-BB0DB91C3889}" srcOrd="0" destOrd="0" presId="urn:microsoft.com/office/officeart/2005/8/layout/vProcess5"/>
    <dgm:cxn modelId="{EEC8F12B-531D-46B9-9443-297F1B2673C9}" type="presOf" srcId="{6F3C96B4-53CD-455F-91EF-890D2980D659}" destId="{80E35C35-967B-41DA-86D7-0BDEE0829F13}" srcOrd="0" destOrd="0" presId="urn:microsoft.com/office/officeart/2005/8/layout/vProcess5"/>
    <dgm:cxn modelId="{5F5AAF36-4325-4403-B908-3B1C531B1533}" srcId="{6F3C96B4-53CD-455F-91EF-890D2980D659}" destId="{627FCC00-20B2-4B88-ACD8-67B4C3F13612}" srcOrd="0" destOrd="0" parTransId="{F66FFE1D-4A1E-4B99-8AAA-76D84093CB1D}" sibTransId="{7EF6D8A1-5D8D-453B-B364-64E1C1AA8035}"/>
    <dgm:cxn modelId="{A5F5F13F-4E26-454D-B5BD-538843498E79}" type="presOf" srcId="{627FCC00-20B2-4B88-ACD8-67B4C3F13612}" destId="{1E6109D4-5B27-4D8B-9DC7-0C1FD8EAE365}" srcOrd="0" destOrd="0" presId="urn:microsoft.com/office/officeart/2005/8/layout/vProcess5"/>
    <dgm:cxn modelId="{D91E7367-A30C-46A2-B376-DACF84F2D7FC}" srcId="{6F3C96B4-53CD-455F-91EF-890D2980D659}" destId="{564C0E8D-6E4E-4C5E-979D-515BF104934F}" srcOrd="1" destOrd="0" parTransId="{F7C0D9F0-DCE2-4830-A191-3A56FA786F0C}" sibTransId="{2BB68324-585A-4FA6-896A-452644E03557}"/>
    <dgm:cxn modelId="{F223DE71-331E-486C-8EF9-D60C1BFEDE66}" type="presOf" srcId="{F6802F32-37D6-4D54-A587-AA4390447B14}" destId="{98396D00-8801-48C2-B321-214D363B197B}" srcOrd="1" destOrd="0" presId="urn:microsoft.com/office/officeart/2005/8/layout/vProcess5"/>
    <dgm:cxn modelId="{A9AFFD89-72AC-4936-A4AD-AA389624C485}" type="presOf" srcId="{627FCC00-20B2-4B88-ACD8-67B4C3F13612}" destId="{3356E003-417C-4D0D-B2AA-C79C2BD880C7}" srcOrd="1" destOrd="0" presId="urn:microsoft.com/office/officeart/2005/8/layout/vProcess5"/>
    <dgm:cxn modelId="{F508E4BB-B72B-4C6B-A86C-5CD4B16F166F}" type="presOf" srcId="{7EF6D8A1-5D8D-453B-B364-64E1C1AA8035}" destId="{A1693A79-2749-4FC7-B12E-29CDA168C327}" srcOrd="0" destOrd="0" presId="urn:microsoft.com/office/officeart/2005/8/layout/vProcess5"/>
    <dgm:cxn modelId="{6CDC04C5-4FD0-48FE-B12B-C74D457D0968}" srcId="{6F3C96B4-53CD-455F-91EF-890D2980D659}" destId="{F6802F32-37D6-4D54-A587-AA4390447B14}" srcOrd="2" destOrd="0" parTransId="{E4B0BB3D-581F-4AB7-871B-7199F0937060}" sibTransId="{B7D2D3E5-FAA9-4AC5-AD61-D5853A626ECC}"/>
    <dgm:cxn modelId="{C777D6D4-00EC-4E23-845B-C915EEE26821}" type="presOf" srcId="{564C0E8D-6E4E-4C5E-979D-515BF104934F}" destId="{3DEF842E-25B4-4648-80BE-B5D777532565}" srcOrd="1" destOrd="0" presId="urn:microsoft.com/office/officeart/2005/8/layout/vProcess5"/>
    <dgm:cxn modelId="{52A72EE2-C3FE-42E7-8C0D-67FEBA83ADFB}" type="presOf" srcId="{F6802F32-37D6-4D54-A587-AA4390447B14}" destId="{6AAC1824-DEE5-4B54-B35B-715988F25FC1}" srcOrd="0" destOrd="0" presId="urn:microsoft.com/office/officeart/2005/8/layout/vProcess5"/>
    <dgm:cxn modelId="{87031DEC-7BE7-4F67-B28F-8EE8A008EF2A}" type="presOf" srcId="{2BB68324-585A-4FA6-896A-452644E03557}" destId="{42245A62-9955-4227-B96F-11D8E20A68BD}" srcOrd="0" destOrd="0" presId="urn:microsoft.com/office/officeart/2005/8/layout/vProcess5"/>
    <dgm:cxn modelId="{5CB32961-98CA-48EF-948B-BB9F5C5BC4C9}" type="presParOf" srcId="{80E35C35-967B-41DA-86D7-0BDEE0829F13}" destId="{D52C3FB0-FEE8-4A31-BE2A-D9656E0CDBA4}" srcOrd="0" destOrd="0" presId="urn:microsoft.com/office/officeart/2005/8/layout/vProcess5"/>
    <dgm:cxn modelId="{34535E60-05D0-433D-A573-B945F475E6AE}" type="presParOf" srcId="{80E35C35-967B-41DA-86D7-0BDEE0829F13}" destId="{1E6109D4-5B27-4D8B-9DC7-0C1FD8EAE365}" srcOrd="1" destOrd="0" presId="urn:microsoft.com/office/officeart/2005/8/layout/vProcess5"/>
    <dgm:cxn modelId="{32889F13-4625-4DD9-BBA2-4A6CD80799EF}" type="presParOf" srcId="{80E35C35-967B-41DA-86D7-0BDEE0829F13}" destId="{9475A985-DB0B-48F4-B821-BB0DB91C3889}" srcOrd="2" destOrd="0" presId="urn:microsoft.com/office/officeart/2005/8/layout/vProcess5"/>
    <dgm:cxn modelId="{C2623A92-C822-4C37-B5A7-F028FB4EAD4C}" type="presParOf" srcId="{80E35C35-967B-41DA-86D7-0BDEE0829F13}" destId="{6AAC1824-DEE5-4B54-B35B-715988F25FC1}" srcOrd="3" destOrd="0" presId="urn:microsoft.com/office/officeart/2005/8/layout/vProcess5"/>
    <dgm:cxn modelId="{0737259A-73F5-485B-BF4B-B2FA5AAFD018}" type="presParOf" srcId="{80E35C35-967B-41DA-86D7-0BDEE0829F13}" destId="{A1693A79-2749-4FC7-B12E-29CDA168C327}" srcOrd="4" destOrd="0" presId="urn:microsoft.com/office/officeart/2005/8/layout/vProcess5"/>
    <dgm:cxn modelId="{65C313B4-EE3A-4E72-B144-E5D8A048E710}" type="presParOf" srcId="{80E35C35-967B-41DA-86D7-0BDEE0829F13}" destId="{42245A62-9955-4227-B96F-11D8E20A68BD}" srcOrd="5" destOrd="0" presId="urn:microsoft.com/office/officeart/2005/8/layout/vProcess5"/>
    <dgm:cxn modelId="{69D2F3A9-45E9-4E74-8541-1621C83F2366}" type="presParOf" srcId="{80E35C35-967B-41DA-86D7-0BDEE0829F13}" destId="{3356E003-417C-4D0D-B2AA-C79C2BD880C7}" srcOrd="6" destOrd="0" presId="urn:microsoft.com/office/officeart/2005/8/layout/vProcess5"/>
    <dgm:cxn modelId="{1BB8AC78-F3B4-452D-AE69-BDA5E9CF10D9}" type="presParOf" srcId="{80E35C35-967B-41DA-86D7-0BDEE0829F13}" destId="{3DEF842E-25B4-4648-80BE-B5D777532565}" srcOrd="7" destOrd="0" presId="urn:microsoft.com/office/officeart/2005/8/layout/vProcess5"/>
    <dgm:cxn modelId="{2CD21FA1-26F6-4B16-97E7-61ADF4DC287B}" type="presParOf" srcId="{80E35C35-967B-41DA-86D7-0BDEE0829F13}" destId="{98396D00-8801-48C2-B321-214D363B197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30956D-2634-4F84-A61A-C2D9E4E17EB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E44CB9D-2F72-46C8-A940-75960F46734D}">
      <dgm:prSet/>
      <dgm:spPr/>
      <dgm:t>
        <a:bodyPr/>
        <a:lstStyle/>
        <a:p>
          <a:r>
            <a:rPr lang="tr-TR"/>
            <a:t>Dikişe başlamadan veya bitirirken düğümleme işlemi eğer kalıcı olacaksa önemlidir.</a:t>
          </a:r>
          <a:endParaRPr lang="en-US"/>
        </a:p>
      </dgm:t>
    </dgm:pt>
    <dgm:pt modelId="{3DF495B0-E708-40B4-A2C9-8C5E01CD8FEC}" type="parTrans" cxnId="{47A5B75D-F9DC-4C56-A684-31D90C7068E3}">
      <dgm:prSet/>
      <dgm:spPr/>
      <dgm:t>
        <a:bodyPr/>
        <a:lstStyle/>
        <a:p>
          <a:endParaRPr lang="en-US"/>
        </a:p>
      </dgm:t>
    </dgm:pt>
    <dgm:pt modelId="{387A8E39-4E4B-4D6A-BC47-D2F756245541}" type="sibTrans" cxnId="{47A5B75D-F9DC-4C56-A684-31D90C7068E3}">
      <dgm:prSet/>
      <dgm:spPr/>
      <dgm:t>
        <a:bodyPr/>
        <a:lstStyle/>
        <a:p>
          <a:endParaRPr lang="en-US"/>
        </a:p>
      </dgm:t>
    </dgm:pt>
    <dgm:pt modelId="{73260BD9-EE82-4089-A48C-FD308237052C}">
      <dgm:prSet/>
      <dgm:spPr/>
      <dgm:t>
        <a:bodyPr/>
        <a:lstStyle/>
        <a:p>
          <a:r>
            <a:rPr lang="tr-TR"/>
            <a:t>Mümkün olduğunca küçük ilmeklerle yapılmalı, ipliğin görünümü açısından dikkat edilmesi gereken bir işlemdir.</a:t>
          </a:r>
          <a:endParaRPr lang="en-US"/>
        </a:p>
      </dgm:t>
    </dgm:pt>
    <dgm:pt modelId="{C6E7F806-8123-4502-8C4F-6B6579192701}" type="parTrans" cxnId="{D2F3A91F-6302-4801-9ADA-1F94736BCC0B}">
      <dgm:prSet/>
      <dgm:spPr/>
      <dgm:t>
        <a:bodyPr/>
        <a:lstStyle/>
        <a:p>
          <a:endParaRPr lang="en-US"/>
        </a:p>
      </dgm:t>
    </dgm:pt>
    <dgm:pt modelId="{374A053B-D724-4164-A293-C99B1DB54CAD}" type="sibTrans" cxnId="{D2F3A91F-6302-4801-9ADA-1F94736BCC0B}">
      <dgm:prSet/>
      <dgm:spPr/>
      <dgm:t>
        <a:bodyPr/>
        <a:lstStyle/>
        <a:p>
          <a:endParaRPr lang="en-US"/>
        </a:p>
      </dgm:t>
    </dgm:pt>
    <dgm:pt modelId="{CBD2BA39-4D94-4FEB-AC5C-5DBA3C0FF077}" type="pres">
      <dgm:prSet presAssocID="{8730956D-2634-4F84-A61A-C2D9E4E17EB6}" presName="outerComposite" presStyleCnt="0">
        <dgm:presLayoutVars>
          <dgm:chMax val="5"/>
          <dgm:dir/>
          <dgm:resizeHandles val="exact"/>
        </dgm:presLayoutVars>
      </dgm:prSet>
      <dgm:spPr/>
    </dgm:pt>
    <dgm:pt modelId="{2F15D7D8-4B3E-4D81-AF65-19380F71E012}" type="pres">
      <dgm:prSet presAssocID="{8730956D-2634-4F84-A61A-C2D9E4E17EB6}" presName="dummyMaxCanvas" presStyleCnt="0">
        <dgm:presLayoutVars/>
      </dgm:prSet>
      <dgm:spPr/>
    </dgm:pt>
    <dgm:pt modelId="{BE39D551-F96A-4027-B936-4AEE5B3E8826}" type="pres">
      <dgm:prSet presAssocID="{8730956D-2634-4F84-A61A-C2D9E4E17EB6}" presName="TwoNodes_1" presStyleLbl="node1" presStyleIdx="0" presStyleCnt="2">
        <dgm:presLayoutVars>
          <dgm:bulletEnabled val="1"/>
        </dgm:presLayoutVars>
      </dgm:prSet>
      <dgm:spPr/>
    </dgm:pt>
    <dgm:pt modelId="{BFF3BD1A-F039-4316-925E-E61E7E51A1F0}" type="pres">
      <dgm:prSet presAssocID="{8730956D-2634-4F84-A61A-C2D9E4E17EB6}" presName="TwoNodes_2" presStyleLbl="node1" presStyleIdx="1" presStyleCnt="2">
        <dgm:presLayoutVars>
          <dgm:bulletEnabled val="1"/>
        </dgm:presLayoutVars>
      </dgm:prSet>
      <dgm:spPr/>
    </dgm:pt>
    <dgm:pt modelId="{5AB73CDB-B27F-4E4B-BD18-C9F6BE2BCD13}" type="pres">
      <dgm:prSet presAssocID="{8730956D-2634-4F84-A61A-C2D9E4E17EB6}" presName="TwoConn_1-2" presStyleLbl="fgAccFollowNode1" presStyleIdx="0" presStyleCnt="1">
        <dgm:presLayoutVars>
          <dgm:bulletEnabled val="1"/>
        </dgm:presLayoutVars>
      </dgm:prSet>
      <dgm:spPr/>
    </dgm:pt>
    <dgm:pt modelId="{1453BA0F-E551-4423-9D1E-825FD59A02F5}" type="pres">
      <dgm:prSet presAssocID="{8730956D-2634-4F84-A61A-C2D9E4E17EB6}" presName="TwoNodes_1_text" presStyleLbl="node1" presStyleIdx="1" presStyleCnt="2">
        <dgm:presLayoutVars>
          <dgm:bulletEnabled val="1"/>
        </dgm:presLayoutVars>
      </dgm:prSet>
      <dgm:spPr/>
    </dgm:pt>
    <dgm:pt modelId="{B312FDF9-1996-4FA8-B33F-01392C224EE9}" type="pres">
      <dgm:prSet presAssocID="{8730956D-2634-4F84-A61A-C2D9E4E17EB6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D2F3A91F-6302-4801-9ADA-1F94736BCC0B}" srcId="{8730956D-2634-4F84-A61A-C2D9E4E17EB6}" destId="{73260BD9-EE82-4089-A48C-FD308237052C}" srcOrd="1" destOrd="0" parTransId="{C6E7F806-8123-4502-8C4F-6B6579192701}" sibTransId="{374A053B-D724-4164-A293-C99B1DB54CAD}"/>
    <dgm:cxn modelId="{47A5B75D-F9DC-4C56-A684-31D90C7068E3}" srcId="{8730956D-2634-4F84-A61A-C2D9E4E17EB6}" destId="{CE44CB9D-2F72-46C8-A940-75960F46734D}" srcOrd="0" destOrd="0" parTransId="{3DF495B0-E708-40B4-A2C9-8C5E01CD8FEC}" sibTransId="{387A8E39-4E4B-4D6A-BC47-D2F756245541}"/>
    <dgm:cxn modelId="{83B5CD9B-47D8-4195-B830-D63F5B2FB75E}" type="presOf" srcId="{73260BD9-EE82-4089-A48C-FD308237052C}" destId="{B312FDF9-1996-4FA8-B33F-01392C224EE9}" srcOrd="1" destOrd="0" presId="urn:microsoft.com/office/officeart/2005/8/layout/vProcess5"/>
    <dgm:cxn modelId="{9BF1B29C-BF38-44B4-8279-2D0F7D70A188}" type="presOf" srcId="{387A8E39-4E4B-4D6A-BC47-D2F756245541}" destId="{5AB73CDB-B27F-4E4B-BD18-C9F6BE2BCD13}" srcOrd="0" destOrd="0" presId="urn:microsoft.com/office/officeart/2005/8/layout/vProcess5"/>
    <dgm:cxn modelId="{CCAAC99E-C587-4044-ADB9-C7259F642FC3}" type="presOf" srcId="{CE44CB9D-2F72-46C8-A940-75960F46734D}" destId="{BE39D551-F96A-4027-B936-4AEE5B3E8826}" srcOrd="0" destOrd="0" presId="urn:microsoft.com/office/officeart/2005/8/layout/vProcess5"/>
    <dgm:cxn modelId="{E86129A6-E4A9-47F8-8DBC-BE83C2A7D0BC}" type="presOf" srcId="{CE44CB9D-2F72-46C8-A940-75960F46734D}" destId="{1453BA0F-E551-4423-9D1E-825FD59A02F5}" srcOrd="1" destOrd="0" presId="urn:microsoft.com/office/officeart/2005/8/layout/vProcess5"/>
    <dgm:cxn modelId="{434AA7A9-FC4D-4D8E-B52C-A6F16BE5A919}" type="presOf" srcId="{73260BD9-EE82-4089-A48C-FD308237052C}" destId="{BFF3BD1A-F039-4316-925E-E61E7E51A1F0}" srcOrd="0" destOrd="0" presId="urn:microsoft.com/office/officeart/2005/8/layout/vProcess5"/>
    <dgm:cxn modelId="{618FE0DB-9EC7-4505-93FA-7BEE5A9B8DC6}" type="presOf" srcId="{8730956D-2634-4F84-A61A-C2D9E4E17EB6}" destId="{CBD2BA39-4D94-4FEB-AC5C-5DBA3C0FF077}" srcOrd="0" destOrd="0" presId="urn:microsoft.com/office/officeart/2005/8/layout/vProcess5"/>
    <dgm:cxn modelId="{93710AD6-E4E4-47F3-9E58-D78FB61B274E}" type="presParOf" srcId="{CBD2BA39-4D94-4FEB-AC5C-5DBA3C0FF077}" destId="{2F15D7D8-4B3E-4D81-AF65-19380F71E012}" srcOrd="0" destOrd="0" presId="urn:microsoft.com/office/officeart/2005/8/layout/vProcess5"/>
    <dgm:cxn modelId="{A9BE74FF-C2C9-4F5E-B8D9-B89B64799CA9}" type="presParOf" srcId="{CBD2BA39-4D94-4FEB-AC5C-5DBA3C0FF077}" destId="{BE39D551-F96A-4027-B936-4AEE5B3E8826}" srcOrd="1" destOrd="0" presId="urn:microsoft.com/office/officeart/2005/8/layout/vProcess5"/>
    <dgm:cxn modelId="{848F3ABA-9E52-4CA5-A1AB-DAF6B621BED3}" type="presParOf" srcId="{CBD2BA39-4D94-4FEB-AC5C-5DBA3C0FF077}" destId="{BFF3BD1A-F039-4316-925E-E61E7E51A1F0}" srcOrd="2" destOrd="0" presId="urn:microsoft.com/office/officeart/2005/8/layout/vProcess5"/>
    <dgm:cxn modelId="{695CC7C1-AF35-4F17-A8C6-7E01A3FB84B0}" type="presParOf" srcId="{CBD2BA39-4D94-4FEB-AC5C-5DBA3C0FF077}" destId="{5AB73CDB-B27F-4E4B-BD18-C9F6BE2BCD13}" srcOrd="3" destOrd="0" presId="urn:microsoft.com/office/officeart/2005/8/layout/vProcess5"/>
    <dgm:cxn modelId="{34181ABB-435A-4B96-B8DE-F4D6B92CAD4D}" type="presParOf" srcId="{CBD2BA39-4D94-4FEB-AC5C-5DBA3C0FF077}" destId="{1453BA0F-E551-4423-9D1E-825FD59A02F5}" srcOrd="4" destOrd="0" presId="urn:microsoft.com/office/officeart/2005/8/layout/vProcess5"/>
    <dgm:cxn modelId="{67624A20-EB7D-4B1D-A886-EB38DB3C59C2}" type="presParOf" srcId="{CBD2BA39-4D94-4FEB-AC5C-5DBA3C0FF077}" destId="{B312FDF9-1996-4FA8-B33F-01392C224EE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109D4-5B27-4D8B-9DC7-0C1FD8EAE365}">
      <dsp:nvSpPr>
        <dsp:cNvPr id="0" name=""/>
        <dsp:cNvSpPr/>
      </dsp:nvSpPr>
      <dsp:spPr>
        <a:xfrm>
          <a:off x="0" y="0"/>
          <a:ext cx="5606653" cy="1482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El dikişleri geçici ve kalıcı olarak ikiye ayrılır</a:t>
          </a:r>
          <a:endParaRPr lang="en-US" sz="1900" kern="1200"/>
        </a:p>
      </dsp:txBody>
      <dsp:txXfrm>
        <a:off x="43423" y="43423"/>
        <a:ext cx="4006848" cy="1395720"/>
      </dsp:txXfrm>
    </dsp:sp>
    <dsp:sp modelId="{9475A985-DB0B-48F4-B821-BB0DB91C3889}">
      <dsp:nvSpPr>
        <dsp:cNvPr id="0" name=""/>
        <dsp:cNvSpPr/>
      </dsp:nvSpPr>
      <dsp:spPr>
        <a:xfrm>
          <a:off x="494704" y="1729660"/>
          <a:ext cx="5606653" cy="1482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Geçici dikişler teyel dikişleri içerir</a:t>
          </a:r>
          <a:endParaRPr lang="en-US" sz="1900" kern="1200"/>
        </a:p>
      </dsp:txBody>
      <dsp:txXfrm>
        <a:off x="538127" y="1773083"/>
        <a:ext cx="4061434" cy="1395720"/>
      </dsp:txXfrm>
    </dsp:sp>
    <dsp:sp modelId="{6AAC1824-DEE5-4B54-B35B-715988F25FC1}">
      <dsp:nvSpPr>
        <dsp:cNvPr id="0" name=""/>
        <dsp:cNvSpPr/>
      </dsp:nvSpPr>
      <dsp:spPr>
        <a:xfrm>
          <a:off x="989409" y="3459321"/>
          <a:ext cx="5606653" cy="1482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/>
            <a:t>Teyel dikişler; kilim, cecim, zili, sumak gibi düz dokumları sağlamlaştırmak için arka yüzeylerine yerleştirilen kumaşları sabitlemeden önce yapılan elle dikme işlemidir. </a:t>
          </a:r>
          <a:endParaRPr lang="en-US" sz="1900" kern="1200"/>
        </a:p>
      </dsp:txBody>
      <dsp:txXfrm>
        <a:off x="1032832" y="3502744"/>
        <a:ext cx="4061434" cy="1395720"/>
      </dsp:txXfrm>
    </dsp:sp>
    <dsp:sp modelId="{A1693A79-2749-4FC7-B12E-29CDA168C327}">
      <dsp:nvSpPr>
        <dsp:cNvPr id="0" name=""/>
        <dsp:cNvSpPr/>
      </dsp:nvSpPr>
      <dsp:spPr>
        <a:xfrm>
          <a:off x="4642985" y="1124279"/>
          <a:ext cx="963668" cy="96366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59810" y="1124279"/>
        <a:ext cx="530018" cy="725160"/>
      </dsp:txXfrm>
    </dsp:sp>
    <dsp:sp modelId="{42245A62-9955-4227-B96F-11D8E20A68BD}">
      <dsp:nvSpPr>
        <dsp:cNvPr id="0" name=""/>
        <dsp:cNvSpPr/>
      </dsp:nvSpPr>
      <dsp:spPr>
        <a:xfrm>
          <a:off x="5137690" y="2844056"/>
          <a:ext cx="963668" cy="96366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354515" y="2844056"/>
        <a:ext cx="530018" cy="725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9D551-F96A-4027-B936-4AEE5B3E8826}">
      <dsp:nvSpPr>
        <dsp:cNvPr id="0" name=""/>
        <dsp:cNvSpPr/>
      </dsp:nvSpPr>
      <dsp:spPr>
        <a:xfrm>
          <a:off x="0" y="0"/>
          <a:ext cx="5606653" cy="22238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Dikişe başlamadan veya bitirirken düğümleme işlemi eğer kalıcı olacaksa önemlidir.</a:t>
          </a:r>
          <a:endParaRPr lang="en-US" sz="2400" kern="1200"/>
        </a:p>
      </dsp:txBody>
      <dsp:txXfrm>
        <a:off x="65134" y="65134"/>
        <a:ext cx="3308132" cy="2093581"/>
      </dsp:txXfrm>
    </dsp:sp>
    <dsp:sp modelId="{BFF3BD1A-F039-4316-925E-E61E7E51A1F0}">
      <dsp:nvSpPr>
        <dsp:cNvPr id="0" name=""/>
        <dsp:cNvSpPr/>
      </dsp:nvSpPr>
      <dsp:spPr>
        <a:xfrm>
          <a:off x="989409" y="2718038"/>
          <a:ext cx="5606653" cy="22238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Mümkün olduğunca küçük ilmeklerle yapılmalı, ipliğin görünümü açısından dikkat edilmesi gereken bir işlemdir.</a:t>
          </a:r>
          <a:endParaRPr lang="en-US" sz="2400" kern="1200"/>
        </a:p>
      </dsp:txBody>
      <dsp:txXfrm>
        <a:off x="1054543" y="2783172"/>
        <a:ext cx="3041473" cy="2093581"/>
      </dsp:txXfrm>
    </dsp:sp>
    <dsp:sp modelId="{5AB73CDB-B27F-4E4B-BD18-C9F6BE2BCD13}">
      <dsp:nvSpPr>
        <dsp:cNvPr id="0" name=""/>
        <dsp:cNvSpPr/>
      </dsp:nvSpPr>
      <dsp:spPr>
        <a:xfrm>
          <a:off x="4161151" y="1748192"/>
          <a:ext cx="1445502" cy="144550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86389" y="1748192"/>
        <a:ext cx="795026" cy="108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5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1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71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1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5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1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9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3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D77F516-0CF4-400C-A03C-D8778647907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AA4D3C4-0AA6-4AFD-8D6A-0C9F6DA1D6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5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85000"/>
            <a:satMod val="1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9A55A-428C-431A-A275-B8988ABBA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224" y="1105351"/>
            <a:ext cx="6353967" cy="3023981"/>
          </a:xfrm>
        </p:spPr>
        <p:txBody>
          <a:bodyPr anchor="b">
            <a:normAutofit/>
          </a:bodyPr>
          <a:lstStyle/>
          <a:p>
            <a:pPr algn="l"/>
            <a:r>
              <a:rPr lang="tr-TR" sz="4800">
                <a:solidFill>
                  <a:srgbClr val="FFFFFF"/>
                </a:solidFill>
              </a:rPr>
              <a:t>Halı ve Düz Dokumalarda </a:t>
            </a:r>
            <a:br>
              <a:rPr lang="tr-TR" sz="4800">
                <a:solidFill>
                  <a:srgbClr val="FFFFFF"/>
                </a:solidFill>
              </a:rPr>
            </a:br>
            <a:r>
              <a:rPr lang="tr-TR" sz="4800">
                <a:solidFill>
                  <a:srgbClr val="FFFFFF"/>
                </a:solidFill>
              </a:rPr>
              <a:t>Sabitleme Çalışmaları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5513D-FE8D-4D35-A2FA-6BF4272DF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3224" y="4297556"/>
            <a:ext cx="6353968" cy="1433391"/>
          </a:xfrm>
        </p:spPr>
        <p:txBody>
          <a:bodyPr anchor="t"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Dr. Öğr.Üyesi. Ayşem YANAR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76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2530" name="Picture 2" descr="C:\Users\Kullanıcı123\Downloads\20190226_111542.jpg"/>
          <p:cNvPicPr>
            <a:picLocks noChangeAspect="1" noChangeArrowheads="1"/>
          </p:cNvPicPr>
          <p:nvPr/>
        </p:nvPicPr>
        <p:blipFill>
          <a:blip r:embed="rId2" cstate="print"/>
          <a:srcRect l="52362" t="25775" b="38372"/>
          <a:stretch>
            <a:fillRect/>
          </a:stretch>
        </p:blipFill>
        <p:spPr bwMode="auto">
          <a:xfrm>
            <a:off x="957274" y="585216"/>
            <a:ext cx="10626956" cy="5998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43466" y="1534475"/>
            <a:ext cx="6992351" cy="3861558"/>
          </a:xfrm>
        </p:spPr>
        <p:txBody>
          <a:bodyPr anchor="ctr">
            <a:normAutofit/>
          </a:bodyPr>
          <a:lstStyle/>
          <a:p>
            <a:r>
              <a:rPr lang="tr-TR" sz="6000" dirty="0" err="1"/>
              <a:t>Iı</a:t>
            </a:r>
            <a:r>
              <a:rPr lang="tr-TR" sz="6000" dirty="0"/>
              <a:t>. Kalıcı Dikişler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8596797" y="1534475"/>
            <a:ext cx="2727369" cy="3861558"/>
          </a:xfrm>
        </p:spPr>
        <p:txBody>
          <a:bodyPr anchor="ctr">
            <a:normAutofit/>
          </a:bodyPr>
          <a:lstStyle/>
          <a:p>
            <a:endParaRPr lang="tr-TR"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Kullanıcı123\Downloads\20190311_16084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623" r="1596" b="10663"/>
          <a:stretch>
            <a:fillRect/>
          </a:stretch>
        </p:blipFill>
        <p:spPr bwMode="auto">
          <a:xfrm>
            <a:off x="1524000" y="10134"/>
            <a:ext cx="9144000" cy="6847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Kullanıcı123\Downloads\20190311_160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904" t="23044" r="2648" b="21712"/>
          <a:stretch>
            <a:fillRect/>
          </a:stretch>
        </p:blipFill>
        <p:spPr bwMode="auto">
          <a:xfrm>
            <a:off x="1381092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Kullanıcı123\Downloads\20190311_160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309" r="1596" b="1066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9" name="Picture 3" descr="C:\Users\Kullanıcı123\Downloads\20190311_160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945" t="15275" r="16946" b="12118"/>
          <a:stretch>
            <a:fillRect/>
          </a:stretch>
        </p:blipFill>
        <p:spPr bwMode="auto">
          <a:xfrm rot="5400000">
            <a:off x="2667000" y="-1143001"/>
            <a:ext cx="6857999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endParaRPr lang="tr-T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2 İçerik Yer Tutucusu">
            <a:extLst>
              <a:ext uri="{FF2B5EF4-FFF2-40B4-BE49-F238E27FC236}">
                <a16:creationId xmlns:a16="http://schemas.microsoft.com/office/drawing/2014/main" id="{300A31AC-FE25-405C-AFBB-72480329D6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411128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tr-TR" dirty="0"/>
              <a:t>İplik düğümleme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2 İçerik Yer Tutucusu">
            <a:extLst>
              <a:ext uri="{FF2B5EF4-FFF2-40B4-BE49-F238E27FC236}">
                <a16:creationId xmlns:a16="http://schemas.microsoft.com/office/drawing/2014/main" id="{81C7BADC-2C1E-4B1F-8C3C-94B64270C3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366864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Düğüm atılır, iğne kumaşa batırılır ve düğümün 3 mm uzağından çıkarılır, iğne tekrar düğümün olduğu yere batırılarak dikişe  sağlam başlangıç yapılır</a:t>
            </a:r>
          </a:p>
        </p:txBody>
      </p:sp>
      <p:pic>
        <p:nvPicPr>
          <p:cNvPr id="17410" name="Picture 2" descr="C:\Users\Kullanıcı123\Downloads\20190226_093824.jpg"/>
          <p:cNvPicPr>
            <a:picLocks noChangeAspect="1" noChangeArrowheads="1"/>
          </p:cNvPicPr>
          <p:nvPr/>
        </p:nvPicPr>
        <p:blipFill>
          <a:blip r:embed="rId2" cstate="print"/>
          <a:srcRect l="3212" t="23555" r="53425" b="27193"/>
          <a:stretch>
            <a:fillRect/>
          </a:stretch>
        </p:blipFill>
        <p:spPr bwMode="auto">
          <a:xfrm>
            <a:off x="6096000" y="1105173"/>
            <a:ext cx="5455921" cy="4647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4787" y="804333"/>
            <a:ext cx="3712801" cy="5249334"/>
          </a:xfrm>
        </p:spPr>
        <p:txBody>
          <a:bodyPr>
            <a:normAutofit/>
          </a:bodyPr>
          <a:lstStyle/>
          <a:p>
            <a:pPr algn="r"/>
            <a:r>
              <a:rPr lang="tr-TR" dirty="0"/>
              <a:t>I. Teyel Dikişler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999330" y="804333"/>
            <a:ext cx="6257721" cy="5249334"/>
          </a:xfrm>
        </p:spPr>
        <p:txBody>
          <a:bodyPr anchor="ctr">
            <a:normAutofit/>
          </a:bodyPr>
          <a:lstStyle/>
          <a:p>
            <a:r>
              <a:rPr lang="tr-TR" dirty="0"/>
              <a:t>Teyel dikişi kalıcı dikişten önce kumaşı yerinde tutmak için kullanılır. Teyel dikişi sökülürken kalıcı dikişten ayrılabilmesi için genelde zıt renkli iplikten yapılır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r>
              <a:rPr lang="tr-TR" sz="3200" dirty="0"/>
              <a:t>Kumaşın her iki yüzeyinde de büyük dikişler yapılır</a:t>
            </a:r>
          </a:p>
        </p:txBody>
      </p:sp>
      <p:pic>
        <p:nvPicPr>
          <p:cNvPr id="4" name="Picture 3" descr="C:\Users\Kullanıcı123\Downloads\20190226_111536.jpg"/>
          <p:cNvPicPr>
            <a:picLocks noChangeAspect="1" noChangeArrowheads="1"/>
          </p:cNvPicPr>
          <p:nvPr/>
        </p:nvPicPr>
        <p:blipFill>
          <a:blip r:embed="rId2"/>
          <a:srcRect l="3902" t="33639" r="65718" b="35842"/>
          <a:stretch>
            <a:fillRect/>
          </a:stretch>
        </p:blipFill>
        <p:spPr bwMode="auto">
          <a:xfrm>
            <a:off x="4642342" y="826054"/>
            <a:ext cx="6909577" cy="5205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Temel teyel dikişi kadar sık olmayan bu teyel, uzun ve düz alanları kaplamakta kullanılır. 2,5 cm lik bir dikiş yapılır, 6 mm boşluk bırakılır ve bi sonraki ilmeği aynı şekilde atarak devam edilir</a:t>
            </a:r>
          </a:p>
        </p:txBody>
      </p:sp>
      <p:pic>
        <p:nvPicPr>
          <p:cNvPr id="19458" name="Picture 2" descr="C:\Users\Kullanıcı123\Downloads\20190226_111536.jpg"/>
          <p:cNvPicPr>
            <a:picLocks noChangeAspect="1" noChangeArrowheads="1"/>
          </p:cNvPicPr>
          <p:nvPr/>
        </p:nvPicPr>
        <p:blipFill>
          <a:blip r:embed="rId2"/>
          <a:srcRect l="36175" t="32474" r="32664" b="36485"/>
          <a:stretch>
            <a:fillRect/>
          </a:stretch>
        </p:blipFill>
        <p:spPr bwMode="auto">
          <a:xfrm>
            <a:off x="6096000" y="1390909"/>
            <a:ext cx="5455921" cy="4076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İki kumaş katını bir arada tutmak için yapılır. Yaklaşık 2,5 cm lik bir ilme atılır sonra biraz ilerde işlem devam edilerek devam edilir</a:t>
            </a:r>
          </a:p>
        </p:txBody>
      </p:sp>
      <p:pic>
        <p:nvPicPr>
          <p:cNvPr id="20482" name="Picture 2" descr="C:\Users\Kullanıcı123\Downloads\20190226_111536.jpg"/>
          <p:cNvPicPr>
            <a:picLocks noChangeAspect="1" noChangeArrowheads="1"/>
          </p:cNvPicPr>
          <p:nvPr/>
        </p:nvPicPr>
        <p:blipFill>
          <a:blip r:embed="rId2"/>
          <a:srcRect l="70531" t="34012" r="1371" b="36290"/>
          <a:stretch>
            <a:fillRect/>
          </a:stretch>
        </p:blipFill>
        <p:spPr bwMode="auto">
          <a:xfrm>
            <a:off x="6096000" y="1266526"/>
            <a:ext cx="5455921" cy="4324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24128" y="2286000"/>
            <a:ext cx="10339197" cy="4023360"/>
          </a:xfrm>
        </p:spPr>
        <p:txBody>
          <a:bodyPr/>
          <a:lstStyle/>
          <a:p>
            <a:endParaRPr lang="tr-TR"/>
          </a:p>
        </p:txBody>
      </p:sp>
      <p:pic>
        <p:nvPicPr>
          <p:cNvPr id="21506" name="Picture 2" descr="C:\Users\Kullanıcı123\Downloads\20190226_111542.jpg"/>
          <p:cNvPicPr>
            <a:picLocks noChangeAspect="1" noChangeArrowheads="1"/>
          </p:cNvPicPr>
          <p:nvPr/>
        </p:nvPicPr>
        <p:blipFill rotWithShape="1">
          <a:blip r:embed="rId2"/>
          <a:srcRect l="3488" t="23837" r="50661" b="44931"/>
          <a:stretch/>
        </p:blipFill>
        <p:spPr bwMode="auto">
          <a:xfrm>
            <a:off x="923109" y="381985"/>
            <a:ext cx="10621191" cy="6192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201</Words>
  <Application>Microsoft Office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Tw Cen MT</vt:lpstr>
      <vt:lpstr>Tw Cen MT Condensed</vt:lpstr>
      <vt:lpstr>Wingdings 3</vt:lpstr>
      <vt:lpstr>Integral</vt:lpstr>
      <vt:lpstr>Halı ve Düz Dokumalarda  Sabitleme Çalışmaları</vt:lpstr>
      <vt:lpstr>PowerPoint Presentation</vt:lpstr>
      <vt:lpstr>İplik düğümleme</vt:lpstr>
      <vt:lpstr>PowerPoint Presentation</vt:lpstr>
      <vt:lpstr>I. Teyel Dikişler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Iı. Kalıcı Dikişler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Halı ve Düz Dokumalarda  Sabitleme Çalışmaları</dc:title>
  <dc:creator>Aysem.Yanar</dc:creator>
  <cp:lastModifiedBy>Aysem.Yanar</cp:lastModifiedBy>
  <cp:revision>2</cp:revision>
  <dcterms:created xsi:type="dcterms:W3CDTF">2020-04-14T12:58:14Z</dcterms:created>
  <dcterms:modified xsi:type="dcterms:W3CDTF">2020-04-14T13:07:17Z</dcterms:modified>
</cp:coreProperties>
</file>