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0" r:id="rId9"/>
    <p:sldId id="266" r:id="rId10"/>
    <p:sldId id="258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87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3E65D-D1D3-432F-A671-81FE93EF5FED}" type="datetimeFigureOut">
              <a:rPr lang="tr-TR" smtClean="0"/>
              <a:t>26.2.2019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F1FC-9F40-4EC1-B264-CACCD712DAF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Düz Dokuma Koruma Onarım 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Araç ve Gereçler</a:t>
            </a: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Temel Dikiş Teknikleri-I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El dikişleri geçici ve kalıcı olarak ikiye ayrılır</a:t>
            </a:r>
          </a:p>
          <a:p>
            <a:r>
              <a:rPr lang="tr-TR" dirty="0" smtClean="0"/>
              <a:t>Geçici dikişler teyel dikişleri içerir</a:t>
            </a:r>
          </a:p>
          <a:p>
            <a:r>
              <a:rPr lang="tr-TR" dirty="0" smtClean="0"/>
              <a:t>Teyel dikişler; kilim, </a:t>
            </a:r>
            <a:r>
              <a:rPr lang="tr-TR" dirty="0" err="1" smtClean="0"/>
              <a:t>cecim</a:t>
            </a:r>
            <a:r>
              <a:rPr lang="tr-TR" dirty="0" smtClean="0"/>
              <a:t>, zili, sumak gibi düz dokumları sağlamlaştırmak için arka yüzeylerine yerleştirilen kumaşları sabitlemeden önce yapılan elle dikme işlemidir. 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İplik düğümleme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Dikişe başlamadan veya bitirirken düğümleme işlemi eğer kalıcı olacaksa önemlidir.</a:t>
            </a:r>
          </a:p>
          <a:p>
            <a:endParaRPr lang="tr-TR" dirty="0"/>
          </a:p>
          <a:p>
            <a:r>
              <a:rPr lang="tr-TR" dirty="0" smtClean="0"/>
              <a:t>Mümkün olduğunca küçük ilmeklerle yapılmalı, ipliğin görünümü açısından dikkat edilmesi gereken bir işlemdir.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 descr="C:\Users\Kullanıcı123\Downloads\20190226_093753.jpg"/>
          <p:cNvPicPr>
            <a:picLocks noChangeAspect="1" noChangeArrowheads="1"/>
          </p:cNvPicPr>
          <p:nvPr/>
        </p:nvPicPr>
        <p:blipFill>
          <a:blip r:embed="rId2" cstate="print"/>
          <a:srcRect t="13811" r="53860" b="15881"/>
          <a:stretch>
            <a:fillRect/>
          </a:stretch>
        </p:blipFill>
        <p:spPr bwMode="auto">
          <a:xfrm>
            <a:off x="1785918" y="326526"/>
            <a:ext cx="550072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386" name="Picture 2" descr="C:\Users\Kullanıcı123\Downloads\20190226_093753.jpg"/>
          <p:cNvPicPr>
            <a:picLocks noChangeAspect="1" noChangeArrowheads="1"/>
          </p:cNvPicPr>
          <p:nvPr/>
        </p:nvPicPr>
        <p:blipFill>
          <a:blip r:embed="rId2" cstate="print"/>
          <a:srcRect l="45715" t="13333" r="-1" b="10476"/>
          <a:stretch>
            <a:fillRect/>
          </a:stretch>
        </p:blipFill>
        <p:spPr bwMode="auto">
          <a:xfrm>
            <a:off x="2071670" y="500042"/>
            <a:ext cx="5357850" cy="5639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348" y="4286256"/>
            <a:ext cx="7972452" cy="1839907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Düğüm atılır, iğne kumaşa batırılır ve düğümün 3 mm uzağından çıkarılır, iğne tekrar düğümün olduğu yere batırılarak dikişe  sağlam başlangıç yapılır</a:t>
            </a:r>
            <a:endParaRPr lang="tr-TR" dirty="0"/>
          </a:p>
        </p:txBody>
      </p:sp>
      <p:pic>
        <p:nvPicPr>
          <p:cNvPr id="17410" name="Picture 2" descr="C:\Users\Kullanıcı123\Downloads\20190226_093824.jpg"/>
          <p:cNvPicPr>
            <a:picLocks noChangeAspect="1" noChangeArrowheads="1"/>
          </p:cNvPicPr>
          <p:nvPr/>
        </p:nvPicPr>
        <p:blipFill>
          <a:blip r:embed="rId2" cstate="print"/>
          <a:srcRect l="3212" t="23555" r="53425" b="27193"/>
          <a:stretch>
            <a:fillRect/>
          </a:stretch>
        </p:blipFill>
        <p:spPr bwMode="auto">
          <a:xfrm>
            <a:off x="2643174" y="428604"/>
            <a:ext cx="4158934" cy="3542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Teyel Dikişler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857364"/>
            <a:ext cx="8258204" cy="4268799"/>
          </a:xfrm>
        </p:spPr>
        <p:txBody>
          <a:bodyPr/>
          <a:lstStyle/>
          <a:p>
            <a:r>
              <a:rPr lang="tr-TR" dirty="0" smtClean="0"/>
              <a:t>Teyel dikişi kalıcı dikişten önce kumaşı yerinde tutmak için kullanılır. Teyel dikişi sökülürken kalıcı dikişten ayrılabilmesi için genelde zıt renkli iplikten yapılır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158" y="4429132"/>
            <a:ext cx="8258204" cy="1982783"/>
          </a:xfrm>
        </p:spPr>
        <p:txBody>
          <a:bodyPr/>
          <a:lstStyle/>
          <a:p>
            <a:r>
              <a:rPr lang="tr-TR" dirty="0" smtClean="0"/>
              <a:t>Kumaşın her iki yüzeyinde de büyük dikişler yapılır</a:t>
            </a:r>
            <a:endParaRPr lang="tr-TR" dirty="0"/>
          </a:p>
        </p:txBody>
      </p:sp>
      <p:pic>
        <p:nvPicPr>
          <p:cNvPr id="4" name="Picture 3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3902" t="33639" r="65718" b="35842"/>
          <a:stretch>
            <a:fillRect/>
          </a:stretch>
        </p:blipFill>
        <p:spPr bwMode="auto">
          <a:xfrm>
            <a:off x="2000232" y="428604"/>
            <a:ext cx="5214974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71472" y="4929198"/>
            <a:ext cx="8115328" cy="1196965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/>
              <a:t>Temel teyel dikişi kadar sık olmayan bu teyel, uzun ve düz alanları kaplamakta kullanılır. 2,5 cm </a:t>
            </a:r>
            <a:r>
              <a:rPr lang="tr-TR" dirty="0" err="1" smtClean="0"/>
              <a:t>lik</a:t>
            </a:r>
            <a:r>
              <a:rPr lang="tr-TR" dirty="0" smtClean="0"/>
              <a:t> bir dikiş yapılır, 6 mm boşluk bırakılır ve </a:t>
            </a:r>
            <a:r>
              <a:rPr lang="tr-TR" dirty="0" err="1" smtClean="0"/>
              <a:t>bi</a:t>
            </a:r>
            <a:r>
              <a:rPr lang="tr-TR" dirty="0" smtClean="0"/>
              <a:t> sonraki ilmeği aynı şekilde atarak devam edilir</a:t>
            </a:r>
            <a:endParaRPr lang="tr-TR" dirty="0"/>
          </a:p>
        </p:txBody>
      </p:sp>
      <p:pic>
        <p:nvPicPr>
          <p:cNvPr id="19458" name="Picture 2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36175" t="32474" r="32664" b="36485"/>
          <a:stretch>
            <a:fillRect/>
          </a:stretch>
        </p:blipFill>
        <p:spPr bwMode="auto">
          <a:xfrm>
            <a:off x="1428728" y="214290"/>
            <a:ext cx="6215106" cy="464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4929198"/>
            <a:ext cx="8329642" cy="1411279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İki kumaş katını bir arada tutmak için yapılır. Yaklaşık 2,5 cm </a:t>
            </a:r>
            <a:r>
              <a:rPr lang="tr-TR" dirty="0" err="1" smtClean="0"/>
              <a:t>lik</a:t>
            </a:r>
            <a:r>
              <a:rPr lang="tr-TR" dirty="0" smtClean="0"/>
              <a:t> bir ilme atılır sonra biraz ilerde işlem devam edilerek devam edilir</a:t>
            </a:r>
            <a:endParaRPr lang="tr-TR" dirty="0"/>
          </a:p>
        </p:txBody>
      </p:sp>
      <p:pic>
        <p:nvPicPr>
          <p:cNvPr id="20482" name="Picture 2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70531" t="34012" r="1371" b="36290"/>
          <a:stretch>
            <a:fillRect/>
          </a:stretch>
        </p:blipFill>
        <p:spPr bwMode="auto">
          <a:xfrm>
            <a:off x="1714480" y="285728"/>
            <a:ext cx="5857916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 descr="C:\Users\Kullanıcı123\Downloads\20190226_111542.jpg"/>
          <p:cNvPicPr>
            <a:picLocks noChangeAspect="1" noChangeArrowheads="1"/>
          </p:cNvPicPr>
          <p:nvPr/>
        </p:nvPicPr>
        <p:blipFill>
          <a:blip r:embed="rId2"/>
          <a:srcRect l="3488" t="23837" r="50545" b="38372"/>
          <a:stretch>
            <a:fillRect/>
          </a:stretch>
        </p:blipFill>
        <p:spPr bwMode="auto">
          <a:xfrm>
            <a:off x="285720" y="928670"/>
            <a:ext cx="8573456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İğneler</a:t>
            </a:r>
            <a:endParaRPr lang="tr-TR" dirty="0"/>
          </a:p>
        </p:txBody>
      </p:sp>
      <p:pic>
        <p:nvPicPr>
          <p:cNvPr id="1026" name="Picture 2" descr="C:\Users\Kullanıcı123\Downloads\20190226_093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8" t="35672" r="1464" b="1192"/>
          <a:stretch>
            <a:fillRect/>
          </a:stretch>
        </p:blipFill>
        <p:spPr bwMode="auto">
          <a:xfrm>
            <a:off x="1500166" y="1857364"/>
            <a:ext cx="5786478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2530" name="Picture 2" descr="C:\Users\Kullanıcı123\Downloads\20190226_111542.jpg"/>
          <p:cNvPicPr>
            <a:picLocks noChangeAspect="1" noChangeArrowheads="1"/>
          </p:cNvPicPr>
          <p:nvPr/>
        </p:nvPicPr>
        <p:blipFill>
          <a:blip r:embed="rId2" cstate="print"/>
          <a:srcRect l="52362" t="25775" b="38372"/>
          <a:stretch>
            <a:fillRect/>
          </a:stretch>
        </p:blipFill>
        <p:spPr bwMode="auto">
          <a:xfrm>
            <a:off x="1000100" y="1500174"/>
            <a:ext cx="7229452" cy="4080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Kullanıcı123\Downloads\20190226_093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83" t="38828" r="19221" b="12241"/>
          <a:stretch>
            <a:fillRect/>
          </a:stretch>
        </p:blipFill>
        <p:spPr bwMode="auto">
          <a:xfrm>
            <a:off x="2285984" y="2500306"/>
            <a:ext cx="4429156" cy="2214578"/>
          </a:xfrm>
          <a:prstGeom prst="rect">
            <a:avLst/>
          </a:prstGeom>
          <a:noFill/>
        </p:spPr>
      </p:pic>
      <p:sp>
        <p:nvSpPr>
          <p:cNvPr id="5" name="4 Yuvarlatılmış Dikdörtgen"/>
          <p:cNvSpPr/>
          <p:nvPr/>
        </p:nvSpPr>
        <p:spPr>
          <a:xfrm>
            <a:off x="5286380" y="3643314"/>
            <a:ext cx="13573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Kullanıcı123\Downloads\20190226_093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18" t="21466" r="15670" b="29603"/>
          <a:stretch>
            <a:fillRect/>
          </a:stretch>
        </p:blipFill>
        <p:spPr bwMode="auto">
          <a:xfrm>
            <a:off x="2285984" y="2571744"/>
            <a:ext cx="4357718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C:\Users\Kullanıcı123\Downloads\20190226_093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466" r="14486" b="12241"/>
          <a:stretch>
            <a:fillRect/>
          </a:stretch>
        </p:blipFill>
        <p:spPr bwMode="auto">
          <a:xfrm>
            <a:off x="1785918" y="2071678"/>
            <a:ext cx="5160449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4525963"/>
          </a:xfrm>
        </p:spPr>
        <p:txBody>
          <a:bodyPr/>
          <a:lstStyle/>
          <a:p>
            <a:r>
              <a:rPr lang="tr-TR" dirty="0" smtClean="0"/>
              <a:t>Mezura</a:t>
            </a:r>
            <a:endParaRPr lang="tr-TR" dirty="0"/>
          </a:p>
        </p:txBody>
      </p:sp>
      <p:pic>
        <p:nvPicPr>
          <p:cNvPr id="5122" name="Picture 2" descr="https://media.gettyimages.com/vectors/yellow-tape-measure-in-centimeters-vector-id97652800?b=1&amp;k=6&amp;m=97652800&amp;s=612x612&amp;w=0&amp;h=42108dWLy53dW4zg0wtlfeb2nEvMrtruNZMZ5V_ANzc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357430"/>
            <a:ext cx="582930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İğnedanlık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 descr="http://www.kadinmoda.info/wp-content/uploads/Ke%C3%A7e-%C4%B0%C4%9Fnelik-Mode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214554"/>
            <a:ext cx="3479141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5" name="Picture 1" descr="C:\Users\Kullanıcı123\Downloads\20190226_093545.jpg"/>
          <p:cNvPicPr>
            <a:picLocks noChangeAspect="1" noChangeArrowheads="1"/>
          </p:cNvPicPr>
          <p:nvPr/>
        </p:nvPicPr>
        <p:blipFill>
          <a:blip r:embed="rId2" cstate="print"/>
          <a:srcRect l="6452" t="2688" r="20968" b="17742"/>
          <a:stretch>
            <a:fillRect/>
          </a:stretch>
        </p:blipFill>
        <p:spPr bwMode="auto">
          <a:xfrm>
            <a:off x="2643174" y="2357430"/>
            <a:ext cx="321471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C:\Users\Kullanıcı123\Downloads\20190226_093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620053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196</Words>
  <Application>Microsoft Office PowerPoint</Application>
  <PresentationFormat>Ekran Gösterisi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Ofis Teması</vt:lpstr>
      <vt:lpstr>Düz Dokuma Koruma Onarım </vt:lpstr>
      <vt:lpstr>İğneler</vt:lpstr>
      <vt:lpstr>Slayt 3</vt:lpstr>
      <vt:lpstr>Slayt 4</vt:lpstr>
      <vt:lpstr>Slayt 5</vt:lpstr>
      <vt:lpstr>Slayt 6</vt:lpstr>
      <vt:lpstr>İğnedanlık</vt:lpstr>
      <vt:lpstr>Slayt 8</vt:lpstr>
      <vt:lpstr>Slayt 9</vt:lpstr>
      <vt:lpstr>Slayt 10</vt:lpstr>
      <vt:lpstr>İplik düğümleme</vt:lpstr>
      <vt:lpstr>Slayt 12</vt:lpstr>
      <vt:lpstr>Slayt 13</vt:lpstr>
      <vt:lpstr>Slayt 14</vt:lpstr>
      <vt:lpstr>Teyel Dikişler</vt:lpstr>
      <vt:lpstr>Slayt 16</vt:lpstr>
      <vt:lpstr>Slayt 17</vt:lpstr>
      <vt:lpstr>Slayt 18</vt:lpstr>
      <vt:lpstr>Slayt 19</vt:lpstr>
      <vt:lpstr>Slayt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Düz Dokuma Koruma Onarım</dc:title>
  <dc:creator>Kullanıcı123</dc:creator>
  <cp:lastModifiedBy>Kullanıcı123</cp:lastModifiedBy>
  <cp:revision>4</cp:revision>
  <dcterms:created xsi:type="dcterms:W3CDTF">2019-02-26T06:37:35Z</dcterms:created>
  <dcterms:modified xsi:type="dcterms:W3CDTF">2019-02-26T13:38:33Z</dcterms:modified>
</cp:coreProperties>
</file>