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CA919A12-E547-48A3-8DF6-F1D1E8BB02A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F491904B-0543-44F0-B6E6-6DA763E6E0C8}"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CA919A12-E547-48A3-8DF6-F1D1E8BB02A1}"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491904B-0543-44F0-B6E6-6DA763E6E0C8}" type="datetimeFigureOut">
              <a:rPr lang="tr-TR" smtClean="0"/>
              <a:pPr/>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A919A12-E547-48A3-8DF6-F1D1E8BB02A1}"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643050"/>
            <a:ext cx="7772400" cy="2071701"/>
          </a:xfrm>
        </p:spPr>
        <p:txBody>
          <a:bodyPr>
            <a:normAutofit fontScale="90000"/>
          </a:bodyPr>
          <a:lstStyle/>
          <a:p>
            <a:r>
              <a:rPr lang="tr-TR" b="1" dirty="0" smtClean="0"/>
              <a:t>AKDENİZ HAVZASI DIŞINDA UYGARLIĞIN GELİŞİMİ-AFRİKA VE AMERİKA</a:t>
            </a:r>
            <a:endParaRPr lang="tr-TR" dirty="0"/>
          </a:p>
        </p:txBody>
      </p:sp>
      <p:sp>
        <p:nvSpPr>
          <p:cNvPr id="3" name="2 Alt Başlık"/>
          <p:cNvSpPr>
            <a:spLocks noGrp="1"/>
          </p:cNvSpPr>
          <p:nvPr>
            <p:ph type="subTitle" idx="1"/>
          </p:nvPr>
        </p:nvSpPr>
        <p:spPr>
          <a:xfrm>
            <a:off x="533400" y="3857628"/>
            <a:ext cx="7854696" cy="1714512"/>
          </a:xfrm>
        </p:spPr>
        <p:txBody>
          <a:bodyPr>
            <a:normAutofit/>
          </a:bodyPr>
          <a:lstStyle/>
          <a:p>
            <a:r>
              <a:rPr lang="tr-TR" dirty="0" smtClean="0"/>
              <a:t>X.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Kıtanın </a:t>
            </a:r>
            <a:r>
              <a:rPr lang="tr-TR" dirty="0"/>
              <a:t>daha geç yerleşime açılan güneyi ise en gelişmiş uygarlığa sahne olmuştur. And dağları bölgesinde kurulan İnka uygarlığı Orta Amerika’da kurulan uygarlıklardan çok daha ileri bir uygarlık seviyesini yakalamıştır. Devletleşmenin çok daha güçlü bir şekilde ortaya çıktığı İnka İmparatorluğu binlerce kilometreye uzanan bir alanda hayli gelişmiş bir sosyo-ekonomik sistem, görkemli bir ulaştırma ve posta ağı kurulmuş, despotik yönetim tüm üretim sürecini çok sıkı bir biçimde kontrol edecek bir bürokratik mekanizma yaratabilmiştir.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Afrika </a:t>
            </a:r>
            <a:r>
              <a:rPr lang="tr-TR" dirty="0" smtClean="0"/>
              <a:t>ve Amerika kıtalarındaki </a:t>
            </a:r>
            <a:r>
              <a:rPr lang="tr-TR" dirty="0"/>
              <a:t>uygarlıklar çok uzun süre izole bir biçimde yaşamıştır. </a:t>
            </a:r>
            <a:r>
              <a:rPr lang="tr-TR"/>
              <a:t>Afrika </a:t>
            </a:r>
            <a:r>
              <a:rPr lang="tr-TR" smtClean="0"/>
              <a:t>kıtasında </a:t>
            </a:r>
            <a:r>
              <a:rPr lang="tr-TR" dirty="0"/>
              <a:t>bu durum özellikle sahra altı için söz </a:t>
            </a:r>
            <a:r>
              <a:rPr lang="tr-TR" dirty="0" smtClean="0"/>
              <a:t>konusu </a:t>
            </a:r>
            <a:r>
              <a:rPr lang="tr-TR" dirty="0"/>
              <a:t>olmuş, kıtanın kuzeyi ve kuzeydoğusu ise Akdeniz havzasının bir parçası olarak uygarlığın gelişimini daha yakından izleme fırsatına sahip olmuştur. Zaten Antik Mısır’ın hakimiyeti altına giren güneydeki Kuş toplumu, günümüzün Sudan bölgesinde, hiyeroglif yazısıyla da şekillenen bir demir çağı uygarlığı yaratmayı başarmıştır.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Afrika’da </a:t>
            </a:r>
            <a:r>
              <a:rPr lang="tr-TR" dirty="0"/>
              <a:t>demir çağının başlaması kısıtlı da olsa tarım ekonomisini geliştirmiştir. Fakat zorlu doğa koşulları özellikle Sahra altı Afrikası’nda neolitik devrimi bazı yerlerde binlerce yıl  geciktirmiştir. Buna rağmen kıtanın batısında altın ve köle ticaretinin başlaması Ortaçağ’da Gana ve Mali gibi büyük ve zengin krallıkların doğuşunu sağlamış, bu bölgelerde ilkel de olsa devlet oluşumunu mümkün kılmıştır.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Ortaçağ’da </a:t>
            </a:r>
            <a:r>
              <a:rPr lang="tr-TR" dirty="0"/>
              <a:t>gelişme gösterecek bir başka bölge de Doğu Afrika kıyıları olacaktır. Bu bölge özellikle Arap tüccarların bölgeye gelmesinden sonra ticaretin geliştiği bir bölge olacaktır. Nijerya bölgesindeki bantu kabilelerinin orta, güney ve doğu Afrika’ya yayılışının ardından M.Ö 8. Yüzyılda Arapların da gelişiyle Zanzibar olarak adlandırılan bölge önemli liman kentlerinin doğuşunu sağlamıştır.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Afrikalılar </a:t>
            </a:r>
            <a:r>
              <a:rPr lang="tr-TR" dirty="0"/>
              <a:t>belli bir ölçüde kentleşmeyi başarsalar da; yazı kullanımını geliştirememeleri, bilgi birikimini yeni kuşaklara aktarma ve bir bürokratik mekanizma kurma yolunda başarılı olamamalarına neden olmuştur. Bu çerçevede ortaya çıkan kültürel yetersizlik felsefe ve bilim gibi alanların gelişmemesine, uygarlığın gelişmesine katkı verecek eğitimli ve kültürlü bireylerin ortaya çıkamamasına neden olmuştur.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Son </a:t>
            </a:r>
            <a:r>
              <a:rPr lang="tr-TR" dirty="0"/>
              <a:t>buzul çağından sonra başlayan insan topluluklarının göç dalgası bir grup insanın Bering Boğazı’ndan geçerek Amerika topraklarına ayak basmasıyla yeni bir boyut kazanmıştır. Yüzlerce yıl içinde çoğalan ve güneye doğru ilerleyişlerini devam ettiren topluluklar Güney Amerika’nın en güneyindeki topraklara kadar ulaşmışlardır. Fakat Amerika bu göçten Vikinglerin kalıcı olmayan Kuzey Amerika yerleşimine kadar binlerce yıl dünyanın geri kalanıyla teması olmayan ve kendi iç dinamikleriyle gelişen değişik uygarlıklar doğurmayı başarmıştır.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Amerika </a:t>
            </a:r>
            <a:r>
              <a:rPr lang="tr-TR" dirty="0"/>
              <a:t>kıtası çok gelişmiş uygarlıklar üretse de binlerce yıl boyunca neolitik yaşama dahi geçememiş avcı-toplayıcılık aşamasında kalmış toplumları da içinde barındırmıştır. Kıtanın orta ve güney batı kısmı en gelişmiş uygarlıkların görüldüğü yerdir. Orta Amerika’daki Olmek uygarlığı geliştirdiği takvim, hiyeroglif ve önemli mimari eserlerle Amerika uygarlıklarının ilk örneği olarak görülmektedir.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Olmek </a:t>
            </a:r>
            <a:r>
              <a:rPr lang="tr-TR" dirty="0"/>
              <a:t>uygarlığının mirasçısı olarak yine orta Amerika’da ortaya çıkan Maya uygarlığı Ortaçağ’da önemli bir atılımı sağlamıştır. Mayalar tarımı geliştiren bir toplumdur ve çok görkemli binalar inşa ederek yerleşik hayata geçme yolunda önemli bir adım atmışlardır. Fakat yerleştikleri yağmur ormanları bölgesinin çok zorlu doğa koşulları ve maden kullanımını bilmemeleri yerleşik bir tarım ekonomisini mümkün kılmamıştır. Mayalar ormanlarda yeni tarım alanları açarak değişik bölgelere yerleşmeye devam etmişlerdir.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Maya </a:t>
            </a:r>
            <a:r>
              <a:rPr lang="tr-TR" dirty="0"/>
              <a:t>uygarlığının gerilemeye başlamasıyla bölge önce Tolteklerin sonrasında ise Azteklerin kontrolüne girmiştir. 14. Yüzyılda kurulan Aztek İmparatorluğu iki yüzyıl boyunca Orta Amerika’yı kontrolü altında tutmuştur. Kurdukları görkemli şehirlerle büyük bir imparatorluk kuran Aztekler 16. Yüzyıldaki İspanyol işgaline direnemeyerek yıkılacaklardır.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TotalTime>
  <Words>10</Words>
  <Application>Microsoft Office PowerPoint</Application>
  <PresentationFormat>Ekran Gösterisi (4:3)</PresentationFormat>
  <Paragraphs>11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Akış</vt:lpstr>
      <vt:lpstr>AKDENİZ HAVZASI DIŞINDA UYGARLIĞIN GELİŞİMİ-AFRİKA VE AMERİKA</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AKDENİZ HAVZASI DIŞINDA UYGARLIĞIN GELİŞİMİ-AFRİKA VE AMERİKA</dc:title>
  <dc:creator>canan</dc:creator>
  <cp:lastModifiedBy>canan</cp:lastModifiedBy>
  <cp:revision>5</cp:revision>
  <dcterms:created xsi:type="dcterms:W3CDTF">2019-03-30T17:51:19Z</dcterms:created>
  <dcterms:modified xsi:type="dcterms:W3CDTF">2019-03-31T13:58:17Z</dcterms:modified>
</cp:coreProperties>
</file>