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59" r:id="rId6"/>
    <p:sldId id="267" r:id="rId7"/>
    <p:sldId id="260" r:id="rId8"/>
    <p:sldId id="268" r:id="rId9"/>
    <p:sldId id="261" r:id="rId10"/>
    <p:sldId id="269" r:id="rId11"/>
    <p:sldId id="262"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9525-F870-4AC4-84F9-17C1D31F92A7}"/>
              </a:ext>
            </a:extLst>
          </p:cNvPr>
          <p:cNvSpPr>
            <a:spLocks noGrp="1"/>
          </p:cNvSpPr>
          <p:nvPr>
            <p:ph type="ctrTitle"/>
          </p:nvPr>
        </p:nvSpPr>
        <p:spPr/>
        <p:txBody>
          <a:bodyPr/>
          <a:lstStyle/>
          <a:p>
            <a:r>
              <a:rPr lang="tr-TR" dirty="0"/>
              <a:t>İş </a:t>
            </a:r>
            <a:r>
              <a:rPr lang="en-US" dirty="0" err="1"/>
              <a:t>Ya</a:t>
            </a:r>
            <a:r>
              <a:rPr lang="tr-TR" dirty="0"/>
              <a:t>ş</a:t>
            </a:r>
            <a:r>
              <a:rPr lang="en-US" dirty="0"/>
              <a:t>am</a:t>
            </a:r>
            <a:r>
              <a:rPr lang="tr-TR" dirty="0"/>
              <a:t>ında İletişim Becerileri</a:t>
            </a:r>
            <a:br>
              <a:rPr lang="tr-TR" dirty="0"/>
            </a:br>
            <a:r>
              <a:rPr lang="en-US" dirty="0" err="1"/>
              <a:t>Hafta</a:t>
            </a:r>
            <a:r>
              <a:rPr lang="en-US" dirty="0"/>
              <a:t> 5</a:t>
            </a:r>
            <a:endParaRPr lang="tr-TR" dirty="0"/>
          </a:p>
        </p:txBody>
      </p:sp>
      <p:sp>
        <p:nvSpPr>
          <p:cNvPr id="3" name="Subtitle 2">
            <a:extLst>
              <a:ext uri="{FF2B5EF4-FFF2-40B4-BE49-F238E27FC236}">
                <a16:creationId xmlns:a16="http://schemas.microsoft.com/office/drawing/2014/main" id="{7778960C-18C5-40E5-8660-1C30C4C3C915}"/>
              </a:ext>
            </a:extLst>
          </p:cNvPr>
          <p:cNvSpPr>
            <a:spLocks noGrp="1"/>
          </p:cNvSpPr>
          <p:nvPr>
            <p:ph type="subTitle" idx="1"/>
          </p:nvPr>
        </p:nvSpPr>
        <p:spPr/>
        <p:txBody>
          <a:bodyPr/>
          <a:lstStyle/>
          <a:p>
            <a:r>
              <a:rPr lang="en-US" dirty="0" err="1"/>
              <a:t>SuNUM</a:t>
            </a:r>
            <a:r>
              <a:rPr lang="en-US" dirty="0"/>
              <a:t> HAZIRLAMAK ICIN SLAYT YAPMA PROGRAMLARI</a:t>
            </a:r>
            <a:endParaRPr lang="tr-TR" dirty="0"/>
          </a:p>
        </p:txBody>
      </p:sp>
    </p:spTree>
    <p:extLst>
      <p:ext uri="{BB962C8B-B14F-4D97-AF65-F5344CB8AC3E}">
        <p14:creationId xmlns:p14="http://schemas.microsoft.com/office/powerpoint/2010/main" val="406021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E6AC-BC05-48C9-88B3-37A90B388988}"/>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sp>
        <p:nvSpPr>
          <p:cNvPr id="3" name="Content Placeholder 2">
            <a:extLst>
              <a:ext uri="{FF2B5EF4-FFF2-40B4-BE49-F238E27FC236}">
                <a16:creationId xmlns:a16="http://schemas.microsoft.com/office/drawing/2014/main" id="{24630DFA-110C-451C-A0BE-06F3BF5238AA}"/>
              </a:ext>
            </a:extLst>
          </p:cNvPr>
          <p:cNvSpPr>
            <a:spLocks noGrp="1"/>
          </p:cNvSpPr>
          <p:nvPr>
            <p:ph idx="1"/>
          </p:nvPr>
        </p:nvSpPr>
        <p:spPr/>
        <p:txBody>
          <a:bodyPr/>
          <a:lstStyle/>
          <a:p>
            <a:r>
              <a:rPr lang="tr-TR" dirty="0"/>
              <a:t>Prezi sunum hazırlamak için öncelikle ilgili siteden üye olunması gerekmektedir. Üye olma aşamasında kullanıcılar karşısına üç farklı seçenek belirmektedir. Bunlardan birincisi ücretsiz üyelik olmaktadır. İkincisi enjoy üyelik, üçüncüsü ise prop üyelik olarak karşımıza çıkmaktadır. Bu üyelik seçeneklerinden herhangi biri seçilerek prezi sunum hazırlamak mümkün olmaktadır. Ancak her üyelikte farklı izinler ve avantajlar bulunmaktadır. Tabii ki üyelerin herşeyden yararlandığı üyelik çeşidir pro üyelik sistemi olarak karşımıza çıkmaktadır. Tüm avantajları ile prezi sunum hazırlamak isteyen birinin pro üyeliğe kaydolması tavsiye edimektedir.</a:t>
            </a:r>
          </a:p>
        </p:txBody>
      </p:sp>
    </p:spTree>
    <p:extLst>
      <p:ext uri="{BB962C8B-B14F-4D97-AF65-F5344CB8AC3E}">
        <p14:creationId xmlns:p14="http://schemas.microsoft.com/office/powerpoint/2010/main" val="406875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2D5C-623A-4932-8E55-FEE25141D78C}"/>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pic>
        <p:nvPicPr>
          <p:cNvPr id="5" name="Content Placeholder 4">
            <a:extLst>
              <a:ext uri="{FF2B5EF4-FFF2-40B4-BE49-F238E27FC236}">
                <a16:creationId xmlns:a16="http://schemas.microsoft.com/office/drawing/2014/main" id="{A4130D67-7235-4F77-9645-829478D5764B}"/>
              </a:ext>
            </a:extLst>
          </p:cNvPr>
          <p:cNvPicPr>
            <a:picLocks noGrp="1" noChangeAspect="1"/>
          </p:cNvPicPr>
          <p:nvPr>
            <p:ph idx="1"/>
          </p:nvPr>
        </p:nvPicPr>
        <p:blipFill>
          <a:blip r:embed="rId2"/>
          <a:stretch>
            <a:fillRect/>
          </a:stretch>
        </p:blipFill>
        <p:spPr>
          <a:xfrm>
            <a:off x="2005013" y="2145506"/>
            <a:ext cx="7143750" cy="4010025"/>
          </a:xfrm>
        </p:spPr>
      </p:pic>
    </p:spTree>
    <p:extLst>
      <p:ext uri="{BB962C8B-B14F-4D97-AF65-F5344CB8AC3E}">
        <p14:creationId xmlns:p14="http://schemas.microsoft.com/office/powerpoint/2010/main" val="82780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E50A-E5A0-4DBC-8AE6-A0AFD61BDB47}"/>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pic>
        <p:nvPicPr>
          <p:cNvPr id="5" name="Content Placeholder 4">
            <a:extLst>
              <a:ext uri="{FF2B5EF4-FFF2-40B4-BE49-F238E27FC236}">
                <a16:creationId xmlns:a16="http://schemas.microsoft.com/office/drawing/2014/main" id="{40FA3B9E-750B-46B4-A3C7-7CBEA377025A}"/>
              </a:ext>
            </a:extLst>
          </p:cNvPr>
          <p:cNvPicPr>
            <a:picLocks noGrp="1" noChangeAspect="1"/>
          </p:cNvPicPr>
          <p:nvPr>
            <p:ph idx="1"/>
          </p:nvPr>
        </p:nvPicPr>
        <p:blipFill>
          <a:blip r:embed="rId2"/>
          <a:stretch>
            <a:fillRect/>
          </a:stretch>
        </p:blipFill>
        <p:spPr>
          <a:xfrm>
            <a:off x="2005013" y="2145506"/>
            <a:ext cx="7143750" cy="4010025"/>
          </a:xfrm>
        </p:spPr>
      </p:pic>
    </p:spTree>
    <p:extLst>
      <p:ext uri="{BB962C8B-B14F-4D97-AF65-F5344CB8AC3E}">
        <p14:creationId xmlns:p14="http://schemas.microsoft.com/office/powerpoint/2010/main" val="3631445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A798-F0A0-475B-B674-591EE388C13B}"/>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pic>
        <p:nvPicPr>
          <p:cNvPr id="5" name="Content Placeholder 4">
            <a:extLst>
              <a:ext uri="{FF2B5EF4-FFF2-40B4-BE49-F238E27FC236}">
                <a16:creationId xmlns:a16="http://schemas.microsoft.com/office/drawing/2014/main" id="{AA9E89F4-0DB1-45D3-83AE-AE0699633F24}"/>
              </a:ext>
            </a:extLst>
          </p:cNvPr>
          <p:cNvPicPr>
            <a:picLocks noGrp="1" noChangeAspect="1"/>
          </p:cNvPicPr>
          <p:nvPr>
            <p:ph idx="1"/>
          </p:nvPr>
        </p:nvPicPr>
        <p:blipFill>
          <a:blip r:embed="rId2"/>
          <a:stretch>
            <a:fillRect/>
          </a:stretch>
        </p:blipFill>
        <p:spPr>
          <a:xfrm>
            <a:off x="2005013" y="2145506"/>
            <a:ext cx="7143750" cy="4010025"/>
          </a:xfrm>
        </p:spPr>
      </p:pic>
    </p:spTree>
    <p:extLst>
      <p:ext uri="{BB962C8B-B14F-4D97-AF65-F5344CB8AC3E}">
        <p14:creationId xmlns:p14="http://schemas.microsoft.com/office/powerpoint/2010/main" val="1130705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A3BB-A39C-4471-8D47-3DFECD34CAEC}"/>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pic>
        <p:nvPicPr>
          <p:cNvPr id="5" name="Content Placeholder 4">
            <a:extLst>
              <a:ext uri="{FF2B5EF4-FFF2-40B4-BE49-F238E27FC236}">
                <a16:creationId xmlns:a16="http://schemas.microsoft.com/office/drawing/2014/main" id="{3CBF1F55-14E5-40C5-ADF5-B63BD4B7DAA2}"/>
              </a:ext>
            </a:extLst>
          </p:cNvPr>
          <p:cNvPicPr>
            <a:picLocks noGrp="1" noChangeAspect="1"/>
          </p:cNvPicPr>
          <p:nvPr>
            <p:ph idx="1"/>
          </p:nvPr>
        </p:nvPicPr>
        <p:blipFill>
          <a:blip r:embed="rId2"/>
          <a:stretch>
            <a:fillRect/>
          </a:stretch>
        </p:blipFill>
        <p:spPr>
          <a:xfrm>
            <a:off x="2005013" y="2145506"/>
            <a:ext cx="7143750" cy="4010025"/>
          </a:xfrm>
        </p:spPr>
      </p:pic>
    </p:spTree>
    <p:extLst>
      <p:ext uri="{BB962C8B-B14F-4D97-AF65-F5344CB8AC3E}">
        <p14:creationId xmlns:p14="http://schemas.microsoft.com/office/powerpoint/2010/main" val="303156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C668-61D9-4429-BDC6-E015E73E2AAB}"/>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solidFill>
                <a:srgbClr val="FFC000"/>
              </a:solidFill>
            </a:endParaRPr>
          </a:p>
        </p:txBody>
      </p:sp>
      <p:pic>
        <p:nvPicPr>
          <p:cNvPr id="5" name="Content Placeholder 4">
            <a:extLst>
              <a:ext uri="{FF2B5EF4-FFF2-40B4-BE49-F238E27FC236}">
                <a16:creationId xmlns:a16="http://schemas.microsoft.com/office/drawing/2014/main" id="{6FFEE08F-7518-46F8-BE3A-D8740F196638}"/>
              </a:ext>
            </a:extLst>
          </p:cNvPr>
          <p:cNvPicPr>
            <a:picLocks noGrp="1" noChangeAspect="1"/>
          </p:cNvPicPr>
          <p:nvPr>
            <p:ph idx="1"/>
          </p:nvPr>
        </p:nvPicPr>
        <p:blipFill>
          <a:blip r:embed="rId2"/>
          <a:stretch>
            <a:fillRect/>
          </a:stretch>
        </p:blipFill>
        <p:spPr>
          <a:xfrm>
            <a:off x="2005013" y="2145506"/>
            <a:ext cx="7143750" cy="4010025"/>
          </a:xfrm>
        </p:spPr>
      </p:pic>
    </p:spTree>
    <p:extLst>
      <p:ext uri="{BB962C8B-B14F-4D97-AF65-F5344CB8AC3E}">
        <p14:creationId xmlns:p14="http://schemas.microsoft.com/office/powerpoint/2010/main" val="286181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4F0B-28DA-48C8-8F9F-93D8CCCAE66A}"/>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sp>
        <p:nvSpPr>
          <p:cNvPr id="3" name="Content Placeholder 2">
            <a:extLst>
              <a:ext uri="{FF2B5EF4-FFF2-40B4-BE49-F238E27FC236}">
                <a16:creationId xmlns:a16="http://schemas.microsoft.com/office/drawing/2014/main" id="{8B32B240-A1CB-4591-A32F-263509F6BD3F}"/>
              </a:ext>
            </a:extLst>
          </p:cNvPr>
          <p:cNvSpPr>
            <a:spLocks noGrp="1"/>
          </p:cNvSpPr>
          <p:nvPr>
            <p:ph idx="1"/>
          </p:nvPr>
        </p:nvSpPr>
        <p:spPr/>
        <p:txBody>
          <a:bodyPr/>
          <a:lstStyle/>
          <a:p>
            <a:endParaRPr lang="en-US" dirty="0"/>
          </a:p>
          <a:p>
            <a:endParaRPr lang="en-US" dirty="0"/>
          </a:p>
          <a:p>
            <a:r>
              <a:rPr lang="tr-TR" dirty="0"/>
              <a:t>Online olarak hizmet veren </a:t>
            </a:r>
            <a:r>
              <a:rPr lang="en-US" dirty="0" err="1">
                <a:solidFill>
                  <a:srgbClr val="FFC000"/>
                </a:solidFill>
              </a:rPr>
              <a:t>Prez</a:t>
            </a:r>
            <a:r>
              <a:rPr lang="tr-TR" dirty="0">
                <a:solidFill>
                  <a:srgbClr val="FFC000"/>
                </a:solidFill>
              </a:rPr>
              <a:t>i</a:t>
            </a:r>
            <a:r>
              <a:rPr lang="tr-TR" dirty="0"/>
              <a:t>, alternatif sunum programlarından biri olmasıyla son zamanlarda pek çok kişi tarafından kullanılmaktadır. Ayrıca prezi ile hazırlanan tüm sunumlar online ortamda saklanabilmektedir. Bu şekilde kullanıcılar sunulmar üzerinde değişiklik yapabilmekte ve güncellemeleri diğer kullanıcılar da görebilmektedir.</a:t>
            </a:r>
          </a:p>
        </p:txBody>
      </p:sp>
    </p:spTree>
    <p:extLst>
      <p:ext uri="{BB962C8B-B14F-4D97-AF65-F5344CB8AC3E}">
        <p14:creationId xmlns:p14="http://schemas.microsoft.com/office/powerpoint/2010/main" val="1155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F78F-AF1C-48EE-A22C-4771A1CE2874}"/>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pic>
        <p:nvPicPr>
          <p:cNvPr id="5" name="Content Placeholder 4">
            <a:extLst>
              <a:ext uri="{FF2B5EF4-FFF2-40B4-BE49-F238E27FC236}">
                <a16:creationId xmlns:a16="http://schemas.microsoft.com/office/drawing/2014/main" id="{ED3E7DEB-BBF6-42E5-9042-5A26C915BFAB}"/>
              </a:ext>
            </a:extLst>
          </p:cNvPr>
          <p:cNvPicPr>
            <a:picLocks noGrp="1" noChangeAspect="1"/>
          </p:cNvPicPr>
          <p:nvPr>
            <p:ph idx="1"/>
          </p:nvPr>
        </p:nvPicPr>
        <p:blipFill>
          <a:blip r:embed="rId2"/>
          <a:stretch>
            <a:fillRect/>
          </a:stretch>
        </p:blipFill>
        <p:spPr>
          <a:xfrm>
            <a:off x="2005013" y="2145506"/>
            <a:ext cx="7143750" cy="4010025"/>
          </a:xfrm>
        </p:spPr>
      </p:pic>
    </p:spTree>
    <p:extLst>
      <p:ext uri="{BB962C8B-B14F-4D97-AF65-F5344CB8AC3E}">
        <p14:creationId xmlns:p14="http://schemas.microsoft.com/office/powerpoint/2010/main" val="98280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9451-2ACC-4605-949A-3454551831A8}"/>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pic>
        <p:nvPicPr>
          <p:cNvPr id="5" name="Content Placeholder 4">
            <a:extLst>
              <a:ext uri="{FF2B5EF4-FFF2-40B4-BE49-F238E27FC236}">
                <a16:creationId xmlns:a16="http://schemas.microsoft.com/office/drawing/2014/main" id="{D4FC7224-2DB8-4338-A555-A1C938A66B5E}"/>
              </a:ext>
            </a:extLst>
          </p:cNvPr>
          <p:cNvPicPr>
            <a:picLocks noGrp="1" noChangeAspect="1"/>
          </p:cNvPicPr>
          <p:nvPr>
            <p:ph idx="1"/>
          </p:nvPr>
        </p:nvPicPr>
        <p:blipFill>
          <a:blip r:embed="rId2"/>
          <a:stretch>
            <a:fillRect/>
          </a:stretch>
        </p:blipFill>
        <p:spPr>
          <a:xfrm>
            <a:off x="2005013" y="2145506"/>
            <a:ext cx="7143750" cy="4010025"/>
          </a:xfrm>
        </p:spPr>
      </p:pic>
    </p:spTree>
    <p:extLst>
      <p:ext uri="{BB962C8B-B14F-4D97-AF65-F5344CB8AC3E}">
        <p14:creationId xmlns:p14="http://schemas.microsoft.com/office/powerpoint/2010/main" val="294803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0561-63D2-4810-A0D8-326350C80C0E}"/>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sp>
        <p:nvSpPr>
          <p:cNvPr id="3" name="Content Placeholder 2">
            <a:extLst>
              <a:ext uri="{FF2B5EF4-FFF2-40B4-BE49-F238E27FC236}">
                <a16:creationId xmlns:a16="http://schemas.microsoft.com/office/drawing/2014/main" id="{2F736EEE-B696-4828-8CDA-379E461EE583}"/>
              </a:ext>
            </a:extLst>
          </p:cNvPr>
          <p:cNvSpPr>
            <a:spLocks noGrp="1"/>
          </p:cNvSpPr>
          <p:nvPr>
            <p:ph idx="1"/>
          </p:nvPr>
        </p:nvSpPr>
        <p:spPr/>
        <p:txBody>
          <a:bodyPr/>
          <a:lstStyle/>
          <a:p>
            <a:endParaRPr lang="en-US" dirty="0"/>
          </a:p>
          <a:p>
            <a:r>
              <a:rPr lang="tr-TR" dirty="0"/>
              <a:t>Hazırladığınız sunumları programın kurulu olmadığı bilgisayarlarda da açabiliyorsunuz.Yani Powerpoint programında sık rastladığımız bilgisayar uyum sorunu yok.Sunumunuzu istediğiniz bilgisayarda rahatça kullanabilirsiniz.</a:t>
            </a:r>
            <a:endParaRPr lang="en-US" dirty="0"/>
          </a:p>
          <a:p>
            <a:endParaRPr lang="tr-TR" dirty="0"/>
          </a:p>
          <a:p>
            <a:r>
              <a:rPr lang="tr-TR" dirty="0"/>
              <a:t>Prezi programı ne yazık ki şimdilik paralı bir program.Ama durun endişe etmeyin programı 30 gün boyunca ücretsiz kullanabilirsiniz.</a:t>
            </a:r>
          </a:p>
          <a:p>
            <a:endParaRPr lang="tr-TR" dirty="0"/>
          </a:p>
        </p:txBody>
      </p:sp>
    </p:spTree>
    <p:extLst>
      <p:ext uri="{BB962C8B-B14F-4D97-AF65-F5344CB8AC3E}">
        <p14:creationId xmlns:p14="http://schemas.microsoft.com/office/powerpoint/2010/main" val="80088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EB79-4764-41E7-8B8A-C5D5FFF8B4CF}"/>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pic>
        <p:nvPicPr>
          <p:cNvPr id="5" name="Content Placeholder 4">
            <a:extLst>
              <a:ext uri="{FF2B5EF4-FFF2-40B4-BE49-F238E27FC236}">
                <a16:creationId xmlns:a16="http://schemas.microsoft.com/office/drawing/2014/main" id="{7970C94C-2151-4E3F-816E-BC61DE949EEE}"/>
              </a:ext>
            </a:extLst>
          </p:cNvPr>
          <p:cNvPicPr>
            <a:picLocks noGrp="1" noChangeAspect="1"/>
          </p:cNvPicPr>
          <p:nvPr>
            <p:ph idx="1"/>
          </p:nvPr>
        </p:nvPicPr>
        <p:blipFill>
          <a:blip r:embed="rId2"/>
          <a:stretch>
            <a:fillRect/>
          </a:stretch>
        </p:blipFill>
        <p:spPr>
          <a:xfrm>
            <a:off x="2005013" y="2145506"/>
            <a:ext cx="7143750" cy="4010025"/>
          </a:xfrm>
        </p:spPr>
      </p:pic>
    </p:spTree>
    <p:extLst>
      <p:ext uri="{BB962C8B-B14F-4D97-AF65-F5344CB8AC3E}">
        <p14:creationId xmlns:p14="http://schemas.microsoft.com/office/powerpoint/2010/main" val="300240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52C6-97C1-4B80-85CA-6188423B2273}"/>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sp>
        <p:nvSpPr>
          <p:cNvPr id="3" name="Content Placeholder 2">
            <a:extLst>
              <a:ext uri="{FF2B5EF4-FFF2-40B4-BE49-F238E27FC236}">
                <a16:creationId xmlns:a16="http://schemas.microsoft.com/office/drawing/2014/main" id="{82540A23-10D6-4208-BE5A-88A76A2E68C0}"/>
              </a:ext>
            </a:extLst>
          </p:cNvPr>
          <p:cNvSpPr>
            <a:spLocks noGrp="1"/>
          </p:cNvSpPr>
          <p:nvPr>
            <p:ph idx="1"/>
          </p:nvPr>
        </p:nvSpPr>
        <p:spPr/>
        <p:txBody>
          <a:bodyPr/>
          <a:lstStyle/>
          <a:p>
            <a:r>
              <a:rPr lang="tr-TR" dirty="0"/>
              <a:t>Prezi, Microsoft PowerPoint gibi sunum hazırlama programlarından biri olmaktadır. Oldukça zengin bir içeriğe sahip olan program, kısa sürede sunum hazırlamanın en etkili yollarından biri olmaktadır.</a:t>
            </a:r>
            <a:endParaRPr lang="en-US" dirty="0"/>
          </a:p>
          <a:p>
            <a:endParaRPr lang="en-US" dirty="0"/>
          </a:p>
          <a:p>
            <a:r>
              <a:rPr lang="tr-TR" dirty="0"/>
              <a:t>lasik sunumlara gore farklı bir formatta hazırlanna prezi sunum, içeriğinde flash animasyonlar, online videolar, fotoğraflar ve çeşitli diyagramlar bulundurmaktadır. Bunun yanında prezi sunum izleyiciler tarafından kolayca takip edilebilen sunum çeşitlerinden biri olarak karşımıza çıkmaktadır. Çünkü prezi sunum birçok kullanıcının ulaşabildiği ve yapılan değişikliklerin anında diğer kullanıcılar tarafından görülebildiği sunum formatlarından biri olmaktadır.</a:t>
            </a:r>
          </a:p>
        </p:txBody>
      </p:sp>
    </p:spTree>
    <p:extLst>
      <p:ext uri="{BB962C8B-B14F-4D97-AF65-F5344CB8AC3E}">
        <p14:creationId xmlns:p14="http://schemas.microsoft.com/office/powerpoint/2010/main" val="159743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076A-D014-4790-B47C-2FBEE6105B34}"/>
              </a:ext>
            </a:extLst>
          </p:cNvPr>
          <p:cNvSpPr>
            <a:spLocks noGrp="1"/>
          </p:cNvSpPr>
          <p:nvPr>
            <p:ph type="title"/>
          </p:nvPr>
        </p:nvSpPr>
        <p:spPr/>
        <p:txBody>
          <a:bodyPr/>
          <a:lstStyle/>
          <a:p>
            <a:pPr algn="ctr"/>
            <a:r>
              <a:rPr lang="tr-TR" b="1" dirty="0">
                <a:solidFill>
                  <a:srgbClr val="FFC000"/>
                </a:solidFill>
              </a:rPr>
              <a:t>Prezi</a:t>
            </a:r>
            <a:br>
              <a:rPr lang="tr-TR" b="1" dirty="0">
                <a:solidFill>
                  <a:srgbClr val="FFC000"/>
                </a:solidFill>
              </a:rPr>
            </a:br>
            <a:r>
              <a:rPr lang="en-US" b="1" dirty="0">
                <a:solidFill>
                  <a:srgbClr val="FFC000"/>
                </a:solidFill>
              </a:rPr>
              <a:t>Prezi.com </a:t>
            </a:r>
            <a:endParaRPr lang="tr-TR" dirty="0"/>
          </a:p>
        </p:txBody>
      </p:sp>
      <p:pic>
        <p:nvPicPr>
          <p:cNvPr id="5" name="Content Placeholder 4">
            <a:extLst>
              <a:ext uri="{FF2B5EF4-FFF2-40B4-BE49-F238E27FC236}">
                <a16:creationId xmlns:a16="http://schemas.microsoft.com/office/drawing/2014/main" id="{890EE3B6-2B92-4325-B293-CF1D77A58542}"/>
              </a:ext>
            </a:extLst>
          </p:cNvPr>
          <p:cNvPicPr>
            <a:picLocks noGrp="1" noChangeAspect="1"/>
          </p:cNvPicPr>
          <p:nvPr>
            <p:ph idx="1"/>
          </p:nvPr>
        </p:nvPicPr>
        <p:blipFill>
          <a:blip r:embed="rId2"/>
          <a:stretch>
            <a:fillRect/>
          </a:stretch>
        </p:blipFill>
        <p:spPr>
          <a:xfrm>
            <a:off x="2005013" y="2145506"/>
            <a:ext cx="7143750" cy="4010025"/>
          </a:xfrm>
        </p:spPr>
      </p:pic>
    </p:spTree>
    <p:extLst>
      <p:ext uri="{BB962C8B-B14F-4D97-AF65-F5344CB8AC3E}">
        <p14:creationId xmlns:p14="http://schemas.microsoft.com/office/powerpoint/2010/main" val="200186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18</TotalTime>
  <Words>346</Words>
  <Application>Microsoft Office PowerPoint</Application>
  <PresentationFormat>Widescreen</PresentationFormat>
  <Paragraphs>26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İş Yaşamında İletişim Becerileri Hafta 5</vt:lpstr>
      <vt:lpstr>Prezi Prezi.com </vt:lpstr>
      <vt:lpstr>Prezi Prezi.com </vt:lpstr>
      <vt:lpstr>Prezi Prezi.com </vt:lpstr>
      <vt:lpstr>Prezi Prezi.com </vt:lpstr>
      <vt:lpstr>Prezi Prezi.com </vt:lpstr>
      <vt:lpstr>Prezi Prezi.com </vt:lpstr>
      <vt:lpstr>Prezi Prezi.com </vt:lpstr>
      <vt:lpstr>Prezi Prezi.com </vt:lpstr>
      <vt:lpstr>Prezi Prezi.com </vt:lpstr>
      <vt:lpstr>Prezi Prezi.com </vt:lpstr>
      <vt:lpstr>Prezi Prezi.com </vt:lpstr>
      <vt:lpstr>Prezi Prezi.com </vt:lpstr>
      <vt:lpstr>Prezi Prezi.com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Yaşamında İletişim Becerileri Hafta 5</dc:title>
  <dc:creator>Author 2</dc:creator>
  <cp:lastModifiedBy>Author 2</cp:lastModifiedBy>
  <cp:revision>3</cp:revision>
  <dcterms:created xsi:type="dcterms:W3CDTF">2020-01-13T11:08:56Z</dcterms:created>
  <dcterms:modified xsi:type="dcterms:W3CDTF">2020-01-13T16:35:52Z</dcterms:modified>
</cp:coreProperties>
</file>