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4" d="100"/>
          <a:sy n="84" d="100"/>
        </p:scale>
        <p:origin x="629"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AE6D6A7D-BFF2-4935-A58C-F1AB0145A747}"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7F2B110-0632-4B63-9435-3E02723D26EE}" type="slidenum">
              <a:rPr lang="tr-TR" smtClean="0"/>
              <a:t>‹#›</a:t>
            </a:fld>
            <a:endParaRPr lang="tr-TR"/>
          </a:p>
        </p:txBody>
      </p:sp>
    </p:spTree>
    <p:extLst>
      <p:ext uri="{BB962C8B-B14F-4D97-AF65-F5344CB8AC3E}">
        <p14:creationId xmlns:p14="http://schemas.microsoft.com/office/powerpoint/2010/main" val="15450624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AE6D6A7D-BFF2-4935-A58C-F1AB0145A747}"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7F2B110-0632-4B63-9435-3E02723D26EE}" type="slidenum">
              <a:rPr lang="tr-TR" smtClean="0"/>
              <a:t>‹#›</a:t>
            </a:fld>
            <a:endParaRPr lang="tr-TR"/>
          </a:p>
        </p:txBody>
      </p:sp>
    </p:spTree>
    <p:extLst>
      <p:ext uri="{BB962C8B-B14F-4D97-AF65-F5344CB8AC3E}">
        <p14:creationId xmlns:p14="http://schemas.microsoft.com/office/powerpoint/2010/main" val="32845800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AE6D6A7D-BFF2-4935-A58C-F1AB0145A747}"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7F2B110-0632-4B63-9435-3E02723D26EE}" type="slidenum">
              <a:rPr lang="tr-TR" smtClean="0"/>
              <a:t>‹#›</a:t>
            </a:fld>
            <a:endParaRPr lang="tr-TR"/>
          </a:p>
        </p:txBody>
      </p:sp>
    </p:spTree>
    <p:extLst>
      <p:ext uri="{BB962C8B-B14F-4D97-AF65-F5344CB8AC3E}">
        <p14:creationId xmlns:p14="http://schemas.microsoft.com/office/powerpoint/2010/main" val="10664987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AE6D6A7D-BFF2-4935-A58C-F1AB0145A747}"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7F2B110-0632-4B63-9435-3E02723D26EE}" type="slidenum">
              <a:rPr lang="tr-TR" smtClean="0"/>
              <a:t>‹#›</a:t>
            </a:fld>
            <a:endParaRPr lang="tr-TR"/>
          </a:p>
        </p:txBody>
      </p:sp>
    </p:spTree>
    <p:extLst>
      <p:ext uri="{BB962C8B-B14F-4D97-AF65-F5344CB8AC3E}">
        <p14:creationId xmlns:p14="http://schemas.microsoft.com/office/powerpoint/2010/main" val="127384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E6D6A7D-BFF2-4935-A58C-F1AB0145A747}"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7F2B110-0632-4B63-9435-3E02723D26EE}" type="slidenum">
              <a:rPr lang="tr-TR" smtClean="0"/>
              <a:t>‹#›</a:t>
            </a:fld>
            <a:endParaRPr lang="tr-TR"/>
          </a:p>
        </p:txBody>
      </p:sp>
    </p:spTree>
    <p:extLst>
      <p:ext uri="{BB962C8B-B14F-4D97-AF65-F5344CB8AC3E}">
        <p14:creationId xmlns:p14="http://schemas.microsoft.com/office/powerpoint/2010/main" val="4150702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AE6D6A7D-BFF2-4935-A58C-F1AB0145A747}" type="datetimeFigureOut">
              <a:rPr lang="tr-TR" smtClean="0"/>
              <a:t>27.7.2021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7F2B110-0632-4B63-9435-3E02723D26EE}" type="slidenum">
              <a:rPr lang="tr-TR" smtClean="0"/>
              <a:t>‹#›</a:t>
            </a:fld>
            <a:endParaRPr lang="tr-TR"/>
          </a:p>
        </p:txBody>
      </p:sp>
    </p:spTree>
    <p:extLst>
      <p:ext uri="{BB962C8B-B14F-4D97-AF65-F5344CB8AC3E}">
        <p14:creationId xmlns:p14="http://schemas.microsoft.com/office/powerpoint/2010/main" val="2170254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AE6D6A7D-BFF2-4935-A58C-F1AB0145A747}" type="datetimeFigureOut">
              <a:rPr lang="tr-TR" smtClean="0"/>
              <a:t>27.7.2021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7F2B110-0632-4B63-9435-3E02723D26EE}" type="slidenum">
              <a:rPr lang="tr-TR" smtClean="0"/>
              <a:t>‹#›</a:t>
            </a:fld>
            <a:endParaRPr lang="tr-TR"/>
          </a:p>
        </p:txBody>
      </p:sp>
    </p:spTree>
    <p:extLst>
      <p:ext uri="{BB962C8B-B14F-4D97-AF65-F5344CB8AC3E}">
        <p14:creationId xmlns:p14="http://schemas.microsoft.com/office/powerpoint/2010/main" val="372534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AE6D6A7D-BFF2-4935-A58C-F1AB0145A747}" type="datetimeFigureOut">
              <a:rPr lang="tr-TR" smtClean="0"/>
              <a:t>27.7.2021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7F2B110-0632-4B63-9435-3E02723D26EE}" type="slidenum">
              <a:rPr lang="tr-TR" smtClean="0"/>
              <a:t>‹#›</a:t>
            </a:fld>
            <a:endParaRPr lang="tr-TR"/>
          </a:p>
        </p:txBody>
      </p:sp>
    </p:spTree>
    <p:extLst>
      <p:ext uri="{BB962C8B-B14F-4D97-AF65-F5344CB8AC3E}">
        <p14:creationId xmlns:p14="http://schemas.microsoft.com/office/powerpoint/2010/main" val="41838924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6D6A7D-BFF2-4935-A58C-F1AB0145A747}" type="datetimeFigureOut">
              <a:rPr lang="tr-TR" smtClean="0"/>
              <a:t>27.7.2021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7F2B110-0632-4B63-9435-3E02723D26EE}" type="slidenum">
              <a:rPr lang="tr-TR" smtClean="0"/>
              <a:t>‹#›</a:t>
            </a:fld>
            <a:endParaRPr lang="tr-TR"/>
          </a:p>
        </p:txBody>
      </p:sp>
    </p:spTree>
    <p:extLst>
      <p:ext uri="{BB962C8B-B14F-4D97-AF65-F5344CB8AC3E}">
        <p14:creationId xmlns:p14="http://schemas.microsoft.com/office/powerpoint/2010/main" val="633878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E6D6A7D-BFF2-4935-A58C-F1AB0145A747}" type="datetimeFigureOut">
              <a:rPr lang="tr-TR" smtClean="0"/>
              <a:t>27.7.2021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7F2B110-0632-4B63-9435-3E02723D26EE}" type="slidenum">
              <a:rPr lang="tr-TR" smtClean="0"/>
              <a:t>‹#›</a:t>
            </a:fld>
            <a:endParaRPr lang="tr-TR"/>
          </a:p>
        </p:txBody>
      </p:sp>
    </p:spTree>
    <p:extLst>
      <p:ext uri="{BB962C8B-B14F-4D97-AF65-F5344CB8AC3E}">
        <p14:creationId xmlns:p14="http://schemas.microsoft.com/office/powerpoint/2010/main" val="9478475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E6D6A7D-BFF2-4935-A58C-F1AB0145A747}" type="datetimeFigureOut">
              <a:rPr lang="tr-TR" smtClean="0"/>
              <a:t>27.7.2021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7F2B110-0632-4B63-9435-3E02723D26EE}" type="slidenum">
              <a:rPr lang="tr-TR" smtClean="0"/>
              <a:t>‹#›</a:t>
            </a:fld>
            <a:endParaRPr lang="tr-TR"/>
          </a:p>
        </p:txBody>
      </p:sp>
    </p:spTree>
    <p:extLst>
      <p:ext uri="{BB962C8B-B14F-4D97-AF65-F5344CB8AC3E}">
        <p14:creationId xmlns:p14="http://schemas.microsoft.com/office/powerpoint/2010/main" val="30941657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6D6A7D-BFF2-4935-A58C-F1AB0145A747}" type="datetimeFigureOut">
              <a:rPr lang="tr-TR" smtClean="0"/>
              <a:t>27.7.2021</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F2B110-0632-4B63-9435-3E02723D26EE}" type="slidenum">
              <a:rPr lang="tr-TR" smtClean="0"/>
              <a:t>‹#›</a:t>
            </a:fld>
            <a:endParaRPr lang="tr-TR"/>
          </a:p>
        </p:txBody>
      </p:sp>
    </p:spTree>
    <p:extLst>
      <p:ext uri="{BB962C8B-B14F-4D97-AF65-F5344CB8AC3E}">
        <p14:creationId xmlns:p14="http://schemas.microsoft.com/office/powerpoint/2010/main" val="6387052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b="1" dirty="0"/>
              <a:t>MOLİERE, CİMRİ</a:t>
            </a:r>
            <a:r>
              <a:rPr lang="tr-TR" dirty="0"/>
              <a:t/>
            </a:r>
            <a:br>
              <a:rPr lang="tr-TR" dirty="0"/>
            </a:br>
            <a:endParaRPr lang="tr-TR" dirty="0"/>
          </a:p>
        </p:txBody>
      </p:sp>
      <p:sp>
        <p:nvSpPr>
          <p:cNvPr id="3" name="Subtitle 2"/>
          <p:cNvSpPr>
            <a:spLocks noGrp="1"/>
          </p:cNvSpPr>
          <p:nvPr>
            <p:ph type="subTitle" idx="1"/>
          </p:nvPr>
        </p:nvSpPr>
        <p:spPr/>
        <p:txBody>
          <a:bodyPr/>
          <a:lstStyle/>
          <a:p>
            <a:r>
              <a:rPr lang="tr-TR" sz="3600" b="1" dirty="0"/>
              <a:t>SAHNE VII</a:t>
            </a:r>
            <a:endParaRPr lang="tr-TR" sz="3600" dirty="0"/>
          </a:p>
          <a:p>
            <a:endParaRPr lang="tr-TR" dirty="0"/>
          </a:p>
        </p:txBody>
      </p:sp>
    </p:spTree>
    <p:extLst>
      <p:ext uri="{BB962C8B-B14F-4D97-AF65-F5344CB8AC3E}">
        <p14:creationId xmlns:p14="http://schemas.microsoft.com/office/powerpoint/2010/main" val="4116624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7372"/>
            <a:ext cx="10515600" cy="6255658"/>
          </a:xfrm>
        </p:spPr>
        <p:txBody>
          <a:bodyPr>
            <a:normAutofit/>
          </a:bodyPr>
          <a:lstStyle/>
          <a:p>
            <a:pPr marL="0" indent="0">
              <a:buNone/>
            </a:pPr>
            <a:r>
              <a:rPr lang="tr-TR" sz="3200" dirty="0"/>
              <a:t>Yetişin! Hırsız var! Yakalayın! Adam öldürüyorlar! Can kurtaran yok mu? Hak, adalet nerede? Allah yok mu? Vurdular! Canımı aldılar! Gırtlağımı kestiler! Paramı çaldılar, paramı! Kim aldı, kim? Ne oldu? Nerede? Nereye saklandı? Ne yapayım? Nasıl bulayım? Nereye koşayım? Nereye koşmayayım? Şurada mı acaba? Burada mı yoksa? Kim o? Dur! Yakaladım. Ver paralarımı haydut! Eyvah! Benmişim yakaladığım. Neredeyim, bilmiyorum ki! Ben kimim? Ne yapıyorum? Bilmiyorum. Oldu bana olanlar! Param! Zavallı paracığım! Canım, sevgilim benim! Aldılar elimden seni! Sen olmayınca ben neye sığınırım artık, neyle avunur, neyle sevinirim? Her şey bitti benim için; dünyada yapacak işim kalmadı benim! </a:t>
            </a:r>
            <a:endParaRPr lang="tr-TR" dirty="0"/>
          </a:p>
        </p:txBody>
      </p:sp>
    </p:spTree>
    <p:extLst>
      <p:ext uri="{BB962C8B-B14F-4D97-AF65-F5344CB8AC3E}">
        <p14:creationId xmlns:p14="http://schemas.microsoft.com/office/powerpoint/2010/main" val="39099513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78971"/>
            <a:ext cx="10515600" cy="5697992"/>
          </a:xfrm>
        </p:spPr>
        <p:txBody>
          <a:bodyPr>
            <a:normAutofit lnSpcReduction="10000"/>
          </a:bodyPr>
          <a:lstStyle/>
          <a:p>
            <a:pPr marL="0" indent="0">
              <a:buNone/>
            </a:pPr>
            <a:r>
              <a:rPr lang="tr-TR" sz="3200" dirty="0" smtClean="0"/>
              <a:t>Sensiz ne yaparım, nasıl yaşarım? Olacak şey mi? Yaptılar bana yapacaklarını! Dayanamam bu acıya, ölüyorum; öldüm, gömdüler beni! Diriltmek isteyen yok mu beni; versin paracıklarımı geri, ya da kimin aldığını söylesin. Ne </a:t>
            </a:r>
            <a:r>
              <a:rPr lang="tr-TR" sz="3200" dirty="0"/>
              <a:t>var? Ne diyorsunuz? Kimse yokmuş. Bu işi yapan bir hayli pusuda beklemiş, fırsat kollamış olmalı; ben tam o yezit oğlumla konuşurken yapmış yapacağını. Hadi durma git. Git, adalete başvur; sorguya çektir bütün evi: Hizmetçi kadınları, uşakları, oğlunu, kızını, hatta kendini, kendini bile! Nedir bu kalabalık? Ne diye toplanmışlar buraya? Kimin yüzüne baksam kuşku sarıyor içimi. Hepsi hırsızmış gibi geliyor bana. Ne o? Ne konuşuyorlar orada? Hırsızı mı görmüşler? Nedir o yukardaki gürültü? Hırsız orada mı yoksa? </a:t>
            </a:r>
            <a:endParaRPr lang="tr-TR" dirty="0"/>
          </a:p>
        </p:txBody>
      </p:sp>
    </p:spTree>
    <p:extLst>
      <p:ext uri="{BB962C8B-B14F-4D97-AF65-F5344CB8AC3E}">
        <p14:creationId xmlns:p14="http://schemas.microsoft.com/office/powerpoint/2010/main" val="28226330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64457"/>
            <a:ext cx="10515600" cy="5712506"/>
          </a:xfrm>
        </p:spPr>
        <p:txBody>
          <a:bodyPr/>
          <a:lstStyle/>
          <a:p>
            <a:pPr marL="0" indent="0">
              <a:buNone/>
            </a:pPr>
            <a:r>
              <a:rPr lang="tr-TR" sz="3200" dirty="0"/>
              <a:t>Ne olur, söylesin bir gören varsa, Allah rızası için söylesin! Aranızda mı saklı orada? Hepsi bana bakıp bakıp gülüyor. Görürsünüz, hepsinin parmağı var bu hırsızlıkta. Hadi, gelsin çabuk jandarmalar, polisler, tüfekler, hâkimler, mahkemeler, işkenceler, darağaçları, cellatlar! Astıracağım, bütün dünyayı astıracağım. Yine de paramı bulamazsam kendi kendimi asacağım</a:t>
            </a:r>
            <a:r>
              <a:rPr lang="tr-TR" sz="3200" dirty="0" smtClean="0"/>
              <a:t>! </a:t>
            </a:r>
          </a:p>
          <a:p>
            <a:pPr marL="0" indent="0">
              <a:buNone/>
            </a:pPr>
            <a:r>
              <a:rPr lang="tr-TR" sz="3200" dirty="0"/>
              <a:t>(Moliere, Cimri. Çev., Sabahattin Eyüpoğlu, İstanbul: Türkiye İş Bankası Kültür Yay., 1998)</a:t>
            </a:r>
          </a:p>
          <a:p>
            <a:pPr marL="0" indent="0">
              <a:buNone/>
            </a:pPr>
            <a:endParaRPr lang="tr-TR" sz="3200" dirty="0"/>
          </a:p>
          <a:p>
            <a:pPr marL="0" indent="0">
              <a:buNone/>
            </a:pPr>
            <a:endParaRPr lang="tr-TR" dirty="0"/>
          </a:p>
        </p:txBody>
      </p:sp>
    </p:spTree>
    <p:extLst>
      <p:ext uri="{BB962C8B-B14F-4D97-AF65-F5344CB8AC3E}">
        <p14:creationId xmlns:p14="http://schemas.microsoft.com/office/powerpoint/2010/main" val="4734467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t>MOLİERE, TARTUFFE</a:t>
            </a:r>
            <a:r>
              <a:rPr lang="tr-TR" dirty="0"/>
              <a:t/>
            </a:r>
            <a:br>
              <a:rPr lang="tr-TR" dirty="0"/>
            </a:br>
            <a:endParaRPr lang="tr-TR" dirty="0"/>
          </a:p>
        </p:txBody>
      </p:sp>
      <p:sp>
        <p:nvSpPr>
          <p:cNvPr id="3" name="Content Placeholder 2"/>
          <p:cNvSpPr>
            <a:spLocks noGrp="1"/>
          </p:cNvSpPr>
          <p:nvPr>
            <p:ph idx="1"/>
          </p:nvPr>
        </p:nvSpPr>
        <p:spPr>
          <a:xfrm>
            <a:off x="838200" y="1825624"/>
            <a:ext cx="10515600" cy="4763861"/>
          </a:xfrm>
        </p:spPr>
        <p:txBody>
          <a:bodyPr/>
          <a:lstStyle/>
          <a:p>
            <a:pPr marL="0" indent="0">
              <a:buNone/>
            </a:pPr>
            <a:r>
              <a:rPr lang="tr-TR" sz="3200" dirty="0" smtClean="0"/>
              <a:t>TARTUFFE</a:t>
            </a:r>
          </a:p>
          <a:p>
            <a:pPr marL="0" indent="0">
              <a:buNone/>
            </a:pPr>
            <a:endParaRPr lang="tr-TR" sz="3200" dirty="0"/>
          </a:p>
          <a:p>
            <a:pPr marL="0" indent="0">
              <a:buNone/>
            </a:pPr>
            <a:r>
              <a:rPr lang="tr-TR" sz="3200" dirty="0"/>
              <a:t>Din adamıyım ama, insanım da. Sizin ilahi güzelliğiniz karşısında, ihtiyar, elden, ister istemez gidiyor; İnsan düşünmez oluyor. Bu tarzda konuşmam size garip gelir, biliyorum, fakat ne yapayım efendim, ben de nihayet melek değilim ya. Bunları bir günah sayıyorsanız kabahat bende değil, sizde, sizin güzelliğinizde. İnsan ölçülerini aşan güzelliğinizi o muhteşem parlaklığıyla gördüğüm an esiriniz oldum.</a:t>
            </a:r>
          </a:p>
          <a:p>
            <a:pPr marL="0" indent="0">
              <a:buNone/>
            </a:pPr>
            <a:endParaRPr lang="tr-TR" dirty="0"/>
          </a:p>
        </p:txBody>
      </p:sp>
    </p:spTree>
    <p:extLst>
      <p:ext uri="{BB962C8B-B14F-4D97-AF65-F5344CB8AC3E}">
        <p14:creationId xmlns:p14="http://schemas.microsoft.com/office/powerpoint/2010/main" val="7867986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11200"/>
            <a:ext cx="10515600" cy="5465763"/>
          </a:xfrm>
        </p:spPr>
        <p:txBody>
          <a:bodyPr>
            <a:normAutofit/>
          </a:bodyPr>
          <a:lstStyle/>
          <a:p>
            <a:pPr marL="0" indent="0">
              <a:buNone/>
            </a:pPr>
            <a:r>
              <a:rPr lang="tr-TR" sz="3200" dirty="0"/>
              <a:t>O ilahi bakışlarınızdaki sihir ruhumun kapılarını zorla aştı. Oruçlar, dualar, niyazlar, hiçbiri kar etmedi. Bütün adaklarımın, bütün niyazlarımın gayesi, döndü, dolaştı güzelliğiniz oldu. Bakışlarımla ahüzarımla bunu size binlerce defa anlattım. Şimdi de sözle anlatmaya çalışıyorum. Size layık olmayan kölenizin çektiklerine bir bakın da azıcık olsun insaf edin. Ne olur, beni biraz avutun. Merhametiniz hiçliğime kadar inmeye tenezzül ederse, ey ilahi kadın size eşi görülmemiş bir imanla ebediyyen bağlanırım…Korkmayın benim yüzümden şerefiniz tehlikeye düşmez.</a:t>
            </a:r>
          </a:p>
        </p:txBody>
      </p:sp>
    </p:spTree>
    <p:extLst>
      <p:ext uri="{BB962C8B-B14F-4D97-AF65-F5344CB8AC3E}">
        <p14:creationId xmlns:p14="http://schemas.microsoft.com/office/powerpoint/2010/main" val="16418667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91886"/>
            <a:ext cx="10515600" cy="6052457"/>
          </a:xfrm>
        </p:spPr>
        <p:txBody>
          <a:bodyPr/>
          <a:lstStyle/>
          <a:p>
            <a:pPr marL="0" indent="0">
              <a:buNone/>
            </a:pPr>
            <a:r>
              <a:rPr lang="tr-TR" sz="3200" dirty="0"/>
              <a:t>Vefasızlığından da endişeye lüzum yok. Kadınların deli divane oldukları o züppe aşıkların bütün yaptıkları kuru gürültü, bütün söyledikleri safsatadır. Durmadan başarılarını anlatır, böbürlenirler. Kadınlardan bir parçacık güleryüz görmesinler, hertarafa yayarlar. Dilllerini de tutmayı bilmezler. Zevzeklikleriyle kendilerine itimat eden sevgililerini elaleme kepaze ederler. Ama bizler onlardan değiliz. Aşk ateşi bizi içimizden yakar. Biz zahidiz, kendi adımızı, kendi şerefimizi korumaya mecburuz. Böylece sevdiğimizin de şerefini korumuş oluruz. Bizim aşkımızı kabul eden kadın rezaletsiz aşka, korkusuz zevklere nail olur.</a:t>
            </a:r>
          </a:p>
          <a:p>
            <a:pPr marL="0" indent="0">
              <a:buNone/>
            </a:pPr>
            <a:r>
              <a:rPr lang="tr-TR" sz="3200" dirty="0"/>
              <a:t>Moliere, Tartuffe, Çev., Orhan Veli Kanık, Ankara: Maarif Basımevi, 1944, s.52,53.</a:t>
            </a:r>
          </a:p>
          <a:p>
            <a:pPr marL="0" indent="0">
              <a:buNone/>
            </a:pPr>
            <a:endParaRPr lang="tr-TR" dirty="0"/>
          </a:p>
        </p:txBody>
      </p:sp>
    </p:spTree>
    <p:extLst>
      <p:ext uri="{BB962C8B-B14F-4D97-AF65-F5344CB8AC3E}">
        <p14:creationId xmlns:p14="http://schemas.microsoft.com/office/powerpoint/2010/main" val="37039994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697</Words>
  <Application>Microsoft Office PowerPoint</Application>
  <PresentationFormat>Geniş ekran</PresentationFormat>
  <Paragraphs>13</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Theme</vt:lpstr>
      <vt:lpstr>MOLİERE, CİMRİ </vt:lpstr>
      <vt:lpstr>PowerPoint Sunusu</vt:lpstr>
      <vt:lpstr>PowerPoint Sunusu</vt:lpstr>
      <vt:lpstr>PowerPoint Sunusu</vt:lpstr>
      <vt:lpstr>MOLİERE, TARTUFFE </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MOLİERE, CİMRİ</dc:title>
  <dc:creator>Burak Toksoy</dc:creator>
  <cp:lastModifiedBy>duygu toksoy</cp:lastModifiedBy>
  <cp:revision>2</cp:revision>
  <dcterms:created xsi:type="dcterms:W3CDTF">2021-07-25T15:07:13Z</dcterms:created>
  <dcterms:modified xsi:type="dcterms:W3CDTF">2021-07-27T06:10:02Z</dcterms:modified>
</cp:coreProperties>
</file>