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697" y="1344253"/>
            <a:ext cx="4468755" cy="20301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257" y="4005127"/>
            <a:ext cx="274343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389" y="1664898"/>
            <a:ext cx="4560203" cy="17740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327" y="4081656"/>
            <a:ext cx="4627265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12" y="1664898"/>
            <a:ext cx="5651482" cy="15180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019" y="3583849"/>
            <a:ext cx="4381810" cy="26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985" y="1989554"/>
            <a:ext cx="6165555" cy="30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227" y="2032562"/>
            <a:ext cx="8656572" cy="37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71" y="2169903"/>
            <a:ext cx="6287503" cy="397210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144" y="2702499"/>
            <a:ext cx="2792210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94" y="2538163"/>
            <a:ext cx="5803895" cy="302387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296" y="1280864"/>
            <a:ext cx="3544574" cy="234223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296" y="3881728"/>
            <a:ext cx="3544574" cy="27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</TotalTime>
  <Words>14</Words>
  <Application>Microsoft Office PowerPoint</Application>
  <PresentationFormat>Geniş ekran</PresentationFormat>
  <Paragraphs>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9</cp:revision>
  <dcterms:created xsi:type="dcterms:W3CDTF">2018-02-10T19:13:33Z</dcterms:created>
  <dcterms:modified xsi:type="dcterms:W3CDTF">2018-02-11T04:43:02Z</dcterms:modified>
</cp:coreProperties>
</file>