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SHB 118 Drama</a:t>
            </a:r>
          </a:p>
          <a:p>
            <a:pPr algn="just"/>
            <a:endParaRPr lang="tr-TR" sz="3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İlter BATURAY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b="1" dirty="0"/>
              <a:t>Beden dilini kullanma becerisini geliştirir:</a:t>
            </a:r>
            <a:r>
              <a:rPr lang="tr-TR" dirty="0"/>
              <a:t> </a:t>
            </a:r>
            <a:endParaRPr lang="tr-TR" dirty="0" smtClean="0"/>
          </a:p>
          <a:p>
            <a:pPr lvl="0"/>
            <a:endParaRPr lang="tr-TR" dirty="0"/>
          </a:p>
          <a:p>
            <a:pPr marL="0" lvl="0" indent="0">
              <a:buNone/>
            </a:pPr>
            <a:r>
              <a:rPr lang="tr-TR" dirty="0" smtClean="0"/>
              <a:t>İnsanların </a:t>
            </a:r>
            <a:r>
              <a:rPr lang="tr-TR" dirty="0"/>
              <a:t>ilk anlaşma dili olarak bilinen beden dili günümüzde de kullanılmaktadır. Drama etkinlikleri ile birey kendi bedeni ile iletişim kurar, beden dilini kullanmayı öğrenir ve başkalarının beden dilini çözümler.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2068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b="1" dirty="0"/>
              <a:t>Etkili konuşma alışkanlığı kazandırır: </a:t>
            </a:r>
            <a:endParaRPr lang="tr-TR" b="1" dirty="0" smtClean="0"/>
          </a:p>
          <a:p>
            <a:pPr lvl="0"/>
            <a:endParaRPr lang="tr-TR" b="1" dirty="0"/>
          </a:p>
          <a:p>
            <a:pPr marL="0" lvl="0" indent="0">
              <a:buNone/>
            </a:pPr>
            <a:r>
              <a:rPr lang="tr-TR" dirty="0" smtClean="0"/>
              <a:t>‘</a:t>
            </a:r>
            <a:r>
              <a:rPr lang="tr-TR" dirty="0"/>
              <a:t>Konuşma, toplumsal yaşamın bir ürünüdür. İnsanoğlu birlikte yaşamaya başladığı andan itibaren bir şekilde iletişim kurma ihtiyacı hissetmiştir.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8265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endParaRPr lang="tr-TR" dirty="0" smtClean="0"/>
          </a:p>
          <a:p>
            <a:pPr lvl="0"/>
            <a:r>
              <a:rPr lang="tr-TR" dirty="0" smtClean="0"/>
              <a:t>Konuşma</a:t>
            </a:r>
            <a:r>
              <a:rPr lang="tr-TR" dirty="0"/>
              <a:t>, dil kullanılarak iletişim kurma yoludur. Drama etkinliklerinde yer alan kurgu hazırlama, öykü oluşturma, rol oyunları ve doğaçlama çalışmaları ile bireyin becerisinin gelişimi sağlanır.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9470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b="1" dirty="0"/>
              <a:t>Hayal kurma gücünü ve yaratıcılığını geliştirir:</a:t>
            </a:r>
            <a:r>
              <a:rPr lang="tr-TR" dirty="0"/>
              <a:t> </a:t>
            </a:r>
            <a:endParaRPr lang="tr-TR" dirty="0" smtClean="0"/>
          </a:p>
          <a:p>
            <a:pPr lvl="0"/>
            <a:endParaRPr lang="tr-TR" dirty="0"/>
          </a:p>
          <a:p>
            <a:pPr marL="0" lvl="0" indent="0" algn="just">
              <a:buNone/>
            </a:pPr>
            <a:r>
              <a:rPr lang="tr-TR" dirty="0" smtClean="0"/>
              <a:t>‘</a:t>
            </a:r>
            <a:r>
              <a:rPr lang="tr-TR" dirty="0"/>
              <a:t>Katılımcının gerçek dünyadan ayrı bir dramatik/kurgusal dünya yaratması, kendini bir başkasının yerine koyması, bulunduğu gerçek mekanı başka bir mekanmış gibi duyumsaması/varsayması, bir nesneyi bir başka nesne yerine koyması, -farkında olmasa da- simgesel ve metaforik anlatım/ifadeyi deneyimlemesi, bütün bunlar katılımcını soyutlama yeteneğini ve dolayısıyla zihinsel gelişimini, yaratıcılığını olumlu yönde etkiler.’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5996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/>
              <a:t>Estetik duyarlılığını geliştirir:</a:t>
            </a:r>
            <a:r>
              <a:rPr lang="tr-TR" dirty="0"/>
              <a:t> </a:t>
            </a:r>
            <a:endParaRPr lang="tr-TR" dirty="0" smtClean="0"/>
          </a:p>
          <a:p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Drama </a:t>
            </a:r>
            <a:r>
              <a:rPr lang="tr-TR" dirty="0"/>
              <a:t>eğitiminin amaçları arasında bireyin estetik duyarlılığını geliştirmek yer alır. Bu etkinliklerde birey; edebiyat, müzik, tiyatro, resim, heykel ve fotoğraf gibi sanat dallarından yola çıkarak yeni yorumlar, estetik formlar oluşturur.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4737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/>
              <a:t>‘Yaratıcı drama geniş anlamda bir görme eğitimi, ‘</a:t>
            </a:r>
            <a:r>
              <a:rPr lang="tr-TR" dirty="0" err="1"/>
              <a:t>görme’yi</a:t>
            </a:r>
            <a:r>
              <a:rPr lang="tr-TR" dirty="0"/>
              <a:t> öğreten  bir süreçtir. Göz duyarlılığı gelişmiş , görmeyi öğrenmiş, gördüklerini düşünmeyle bütünleştirmiş olan, müzik dinlerken, öykü okurken, şiir dinlerken de o sanat yapıtının iletisini görerek onu daha kolay anlayacaktır</a:t>
            </a:r>
            <a:r>
              <a:rPr lang="tr-TR" dirty="0" smtClean="0"/>
              <a:t>.’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50947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</TotalTime>
  <Words>260</Words>
  <Application>Microsoft Office PowerPoint</Application>
  <PresentationFormat>Ekran Gösterisi (4:3)</PresentationFormat>
  <Paragraphs>20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Yazar</cp:lastModifiedBy>
  <cp:revision>10</cp:revision>
  <dcterms:created xsi:type="dcterms:W3CDTF">2017-04-26T08:36:58Z</dcterms:created>
  <dcterms:modified xsi:type="dcterms:W3CDTF">2020-03-31T13:06:47Z</dcterms:modified>
</cp:coreProperties>
</file>