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73" r:id="rId14"/>
    <p:sldId id="274" r:id="rId15"/>
    <p:sldId id="275" r:id="rId16"/>
    <p:sldId id="276" r:id="rId17"/>
    <p:sldId id="277" r:id="rId18"/>
    <p:sldId id="278" r:id="rId19"/>
    <p:sldId id="279" r:id="rId20"/>
    <p:sldId id="28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AF4BB0-701F-4B2F-A573-8745046D781E}"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tr-TR"/>
        </a:p>
      </dgm:t>
    </dgm:pt>
    <dgm:pt modelId="{60387BBA-6D5F-4872-8C3B-346BDD771A21}">
      <dgm:prSet phldrT="[Metin]" custT="1"/>
      <dgm:spPr/>
      <dgm:t>
        <a:bodyPr/>
        <a:lstStyle/>
        <a:p>
          <a:r>
            <a:rPr lang="tr-TR" sz="1800" b="0" dirty="0">
              <a:solidFill>
                <a:schemeClr val="tx1"/>
              </a:solidFill>
              <a:effectLst>
                <a:outerShdw blurRad="38100" dist="38100" dir="2700000" algn="tl">
                  <a:srgbClr val="000000">
                    <a:alpha val="43137"/>
                  </a:srgbClr>
                </a:outerShdw>
              </a:effectLst>
            </a:rPr>
            <a:t>Herkeste doğumdan itibaren bulunur</a:t>
          </a:r>
        </a:p>
      </dgm:t>
    </dgm:pt>
    <dgm:pt modelId="{38F37B22-4F38-4544-9083-FE0DAC202E61}" type="parTrans" cxnId="{4722486A-9F58-4C0E-B3DC-183416F6273B}">
      <dgm:prSet/>
      <dgm:spPr/>
      <dgm:t>
        <a:bodyPr/>
        <a:lstStyle/>
        <a:p>
          <a:endParaRPr lang="tr-TR"/>
        </a:p>
      </dgm:t>
    </dgm:pt>
    <dgm:pt modelId="{6E0B1AED-DA88-4D28-B509-1B9DDDC3EBEE}" type="sibTrans" cxnId="{4722486A-9F58-4C0E-B3DC-183416F6273B}">
      <dgm:prSet/>
      <dgm:spPr/>
      <dgm:t>
        <a:bodyPr/>
        <a:lstStyle/>
        <a:p>
          <a:endParaRPr lang="tr-TR"/>
        </a:p>
      </dgm:t>
    </dgm:pt>
    <dgm:pt modelId="{A33D6101-2076-4DBF-B958-F4645F58D487}">
      <dgm:prSet phldrT="[Metin]" custT="1"/>
      <dgm:spPr/>
      <dgm:t>
        <a:bodyPr/>
        <a:lstStyle/>
        <a:p>
          <a:r>
            <a:rPr lang="tr-TR" sz="1800" b="0">
              <a:solidFill>
                <a:schemeClr val="tx1"/>
              </a:solidFill>
              <a:effectLst>
                <a:outerShdw blurRad="38100" dist="38100" dir="2700000" algn="tl">
                  <a:srgbClr val="000000">
                    <a:alpha val="43137"/>
                  </a:srgbClr>
                </a:outerShdw>
              </a:effectLst>
            </a:rPr>
            <a:t>Her an göreve hazırdır</a:t>
          </a:r>
        </a:p>
      </dgm:t>
    </dgm:pt>
    <dgm:pt modelId="{E41CECC3-7049-463E-A5D6-47D7536749D7}" type="parTrans" cxnId="{2A25E010-0FB4-49B7-880B-965A0C21C353}">
      <dgm:prSet/>
      <dgm:spPr/>
      <dgm:t>
        <a:bodyPr/>
        <a:lstStyle/>
        <a:p>
          <a:endParaRPr lang="tr-TR"/>
        </a:p>
      </dgm:t>
    </dgm:pt>
    <dgm:pt modelId="{7BD467CC-8ABA-450B-8904-2D174C3FEB77}" type="sibTrans" cxnId="{2A25E010-0FB4-49B7-880B-965A0C21C353}">
      <dgm:prSet/>
      <dgm:spPr/>
      <dgm:t>
        <a:bodyPr/>
        <a:lstStyle/>
        <a:p>
          <a:endParaRPr lang="tr-TR"/>
        </a:p>
      </dgm:t>
    </dgm:pt>
    <dgm:pt modelId="{B2D6648B-A2EB-40FC-BFD3-A1F3CE0927EE}">
      <dgm:prSet phldrT="[Metin]" custT="1"/>
      <dgm:spPr/>
      <dgm:t>
        <a:bodyPr/>
        <a:lstStyle/>
        <a:p>
          <a:r>
            <a:rPr lang="tr-TR" sz="1800" b="0">
              <a:solidFill>
                <a:schemeClr val="tx1"/>
              </a:solidFill>
              <a:effectLst>
                <a:outerShdw blurRad="38100" dist="38100" dir="2700000" algn="tl">
                  <a:srgbClr val="000000">
                    <a:alpha val="43137"/>
                  </a:srgbClr>
                </a:outerShdw>
              </a:effectLst>
            </a:rPr>
            <a:t>Uyarılması gerekmez</a:t>
          </a:r>
        </a:p>
      </dgm:t>
    </dgm:pt>
    <dgm:pt modelId="{29625C76-EDC5-4BF4-9118-9B30A5B990E8}" type="parTrans" cxnId="{E96377EA-B88C-4A94-859D-9B6C8B2CEFF9}">
      <dgm:prSet/>
      <dgm:spPr/>
      <dgm:t>
        <a:bodyPr/>
        <a:lstStyle/>
        <a:p>
          <a:endParaRPr lang="tr-TR"/>
        </a:p>
      </dgm:t>
    </dgm:pt>
    <dgm:pt modelId="{6F753D74-3288-4BA6-9B91-53F3C14071EA}" type="sibTrans" cxnId="{E96377EA-B88C-4A94-859D-9B6C8B2CEFF9}">
      <dgm:prSet/>
      <dgm:spPr/>
      <dgm:t>
        <a:bodyPr/>
        <a:lstStyle/>
        <a:p>
          <a:endParaRPr lang="tr-TR"/>
        </a:p>
      </dgm:t>
    </dgm:pt>
    <dgm:pt modelId="{9DCE69C2-B1E0-44A8-9E03-49E2CF3A7555}">
      <dgm:prSet phldrT="[Metin]" custT="1"/>
      <dgm:spPr/>
      <dgm:t>
        <a:bodyPr/>
        <a:lstStyle/>
        <a:p>
          <a:r>
            <a:rPr lang="tr-TR" sz="1800" b="0">
              <a:solidFill>
                <a:schemeClr val="tx1"/>
              </a:solidFill>
              <a:effectLst>
                <a:outerShdw blurRad="38100" dist="38100" dir="2700000" algn="tl">
                  <a:srgbClr val="000000">
                    <a:alpha val="43137"/>
                  </a:srgbClr>
                </a:outerShdw>
              </a:effectLst>
            </a:rPr>
            <a:t>Sadece mikroorganzimaları tanır ve onlara cevap verir</a:t>
          </a:r>
        </a:p>
      </dgm:t>
    </dgm:pt>
    <dgm:pt modelId="{533FAB5B-841C-4B62-A909-43C0A87F4922}" type="parTrans" cxnId="{1506CA26-2C7A-4AB9-AD4E-A2C15B74A084}">
      <dgm:prSet/>
      <dgm:spPr/>
      <dgm:t>
        <a:bodyPr/>
        <a:lstStyle/>
        <a:p>
          <a:endParaRPr lang="tr-TR"/>
        </a:p>
      </dgm:t>
    </dgm:pt>
    <dgm:pt modelId="{8EFC224D-B637-47B1-93D4-9D02A9ADACC9}" type="sibTrans" cxnId="{1506CA26-2C7A-4AB9-AD4E-A2C15B74A084}">
      <dgm:prSet/>
      <dgm:spPr/>
      <dgm:t>
        <a:bodyPr/>
        <a:lstStyle/>
        <a:p>
          <a:endParaRPr lang="tr-TR"/>
        </a:p>
      </dgm:t>
    </dgm:pt>
    <dgm:pt modelId="{B2E76DDE-3B5F-48F5-8D6F-D891F87F2088}">
      <dgm:prSet phldrT="[Metin]" custT="1"/>
      <dgm:spPr/>
      <dgm:t>
        <a:bodyPr/>
        <a:lstStyle/>
        <a:p>
          <a:r>
            <a:rPr lang="tr-TR" sz="1800" b="0">
              <a:solidFill>
                <a:schemeClr val="tx1"/>
              </a:solidFill>
              <a:effectLst>
                <a:outerShdw blurRad="38100" dist="38100" dir="2700000" algn="tl">
                  <a:srgbClr val="000000">
                    <a:alpha val="43137"/>
                  </a:srgbClr>
                </a:outerShdw>
              </a:effectLst>
            </a:rPr>
            <a:t>Mikroorganzimalar veya hasarlanan konak hücrelerince tetklenir</a:t>
          </a:r>
        </a:p>
      </dgm:t>
    </dgm:pt>
    <dgm:pt modelId="{42809FF8-D219-41D1-882E-488FA0F8D975}" type="parTrans" cxnId="{1C7B4A49-26F9-4C11-B25D-83151FFBCF42}">
      <dgm:prSet/>
      <dgm:spPr/>
      <dgm:t>
        <a:bodyPr/>
        <a:lstStyle/>
        <a:p>
          <a:endParaRPr lang="tr-TR"/>
        </a:p>
      </dgm:t>
    </dgm:pt>
    <dgm:pt modelId="{33EFD7C7-A2A5-4E34-B62F-FA38C9D3AEE8}" type="sibTrans" cxnId="{1C7B4A49-26F9-4C11-B25D-83151FFBCF42}">
      <dgm:prSet/>
      <dgm:spPr/>
      <dgm:t>
        <a:bodyPr/>
        <a:lstStyle/>
        <a:p>
          <a:endParaRPr lang="tr-TR"/>
        </a:p>
      </dgm:t>
    </dgm:pt>
    <dgm:pt modelId="{04542593-6442-4E64-8C3E-7A69541CD862}">
      <dgm:prSet phldrT="[Metin]" custT="1"/>
      <dgm:spPr/>
      <dgm:t>
        <a:bodyPr/>
        <a:lstStyle/>
        <a:p>
          <a:r>
            <a:rPr lang="tr-TR" sz="1800" b="0">
              <a:solidFill>
                <a:schemeClr val="tx1"/>
              </a:solidFill>
              <a:effectLst>
                <a:outerShdw blurRad="38100" dist="38100" dir="2700000" algn="tl">
                  <a:srgbClr val="000000">
                    <a:alpha val="43137"/>
                  </a:srgbClr>
                </a:outerShdw>
              </a:effectLst>
            </a:rPr>
            <a:t>Hızlıdır (saatler içerisinde ortaya çıkar)</a:t>
          </a:r>
        </a:p>
      </dgm:t>
    </dgm:pt>
    <dgm:pt modelId="{5BE5B0AC-1C31-4EC6-8683-64783BC6542B}" type="parTrans" cxnId="{DB533696-D0A2-4CE5-B447-810F38CE55EA}">
      <dgm:prSet/>
      <dgm:spPr/>
      <dgm:t>
        <a:bodyPr/>
        <a:lstStyle/>
        <a:p>
          <a:endParaRPr lang="tr-TR"/>
        </a:p>
      </dgm:t>
    </dgm:pt>
    <dgm:pt modelId="{00627133-0DFA-4968-829B-A6DCF113DAE3}" type="sibTrans" cxnId="{DB533696-D0A2-4CE5-B447-810F38CE55EA}">
      <dgm:prSet/>
      <dgm:spPr/>
      <dgm:t>
        <a:bodyPr/>
        <a:lstStyle/>
        <a:p>
          <a:endParaRPr lang="tr-TR"/>
        </a:p>
      </dgm:t>
    </dgm:pt>
    <dgm:pt modelId="{48792CF8-3AF3-4F3A-9CAA-A203ECF0E3C6}">
      <dgm:prSet phldrT="[Metin]" custT="1"/>
      <dgm:spPr/>
      <dgm:t>
        <a:bodyPr/>
        <a:lstStyle/>
        <a:p>
          <a:r>
            <a:rPr lang="tr-TR" sz="1800" b="0" dirty="0">
              <a:solidFill>
                <a:schemeClr val="tx1"/>
              </a:solidFill>
              <a:effectLst>
                <a:outerShdw blurRad="38100" dist="38100" dir="2700000" algn="tl">
                  <a:srgbClr val="000000">
                    <a:alpha val="43137"/>
                  </a:srgbClr>
                </a:outerShdw>
              </a:effectLst>
            </a:rPr>
            <a:t>Özgül değildir (tüm etkenlere aynı yanıtı oluşturur)</a:t>
          </a:r>
        </a:p>
      </dgm:t>
    </dgm:pt>
    <dgm:pt modelId="{C7AD01E0-0FD4-45B1-AFD4-0410BC4E57A8}" type="parTrans" cxnId="{81169149-B8B5-478C-B7E6-AC780C52C8F6}">
      <dgm:prSet/>
      <dgm:spPr/>
      <dgm:t>
        <a:bodyPr/>
        <a:lstStyle/>
        <a:p>
          <a:endParaRPr lang="tr-TR"/>
        </a:p>
      </dgm:t>
    </dgm:pt>
    <dgm:pt modelId="{9A5D4CD2-7D34-4B87-94C0-0B2E9BE68F5B}" type="sibTrans" cxnId="{81169149-B8B5-478C-B7E6-AC780C52C8F6}">
      <dgm:prSet/>
      <dgm:spPr/>
      <dgm:t>
        <a:bodyPr/>
        <a:lstStyle/>
        <a:p>
          <a:endParaRPr lang="tr-TR"/>
        </a:p>
      </dgm:t>
    </dgm:pt>
    <dgm:pt modelId="{3802D63C-9768-4660-991A-087E650713A7}">
      <dgm:prSet phldrT="[Metin]" custT="1"/>
      <dgm:spPr/>
      <dgm:t>
        <a:bodyPr/>
        <a:lstStyle/>
        <a:p>
          <a:r>
            <a:rPr lang="tr-TR" sz="1800" b="0">
              <a:solidFill>
                <a:schemeClr val="tx1"/>
              </a:solidFill>
              <a:effectLst>
                <a:outerShdw blurRad="38100" dist="38100" dir="2700000" algn="tl">
                  <a:srgbClr val="000000">
                    <a:alpha val="43137"/>
                  </a:srgbClr>
                </a:outerShdw>
              </a:effectLst>
            </a:rPr>
            <a:t>Hafızası yoktur (tekrarlayan karşılaşmalarda aynı tip cevap oluşturur)</a:t>
          </a:r>
        </a:p>
      </dgm:t>
    </dgm:pt>
    <dgm:pt modelId="{7BD681AE-E47F-4446-8DE5-14F61C8D0ED3}" type="parTrans" cxnId="{310EF3C4-E55D-4FB0-8E06-F7FD9B36C1DC}">
      <dgm:prSet/>
      <dgm:spPr/>
      <dgm:t>
        <a:bodyPr/>
        <a:lstStyle/>
        <a:p>
          <a:endParaRPr lang="tr-TR"/>
        </a:p>
      </dgm:t>
    </dgm:pt>
    <dgm:pt modelId="{A0022A0E-18C4-4161-ABE5-D9BD1219D4C0}" type="sibTrans" cxnId="{310EF3C4-E55D-4FB0-8E06-F7FD9B36C1DC}">
      <dgm:prSet/>
      <dgm:spPr/>
      <dgm:t>
        <a:bodyPr/>
        <a:lstStyle/>
        <a:p>
          <a:endParaRPr lang="tr-TR"/>
        </a:p>
      </dgm:t>
    </dgm:pt>
    <dgm:pt modelId="{00166703-A43A-4B59-8758-4FF4857A6AA7}">
      <dgm:prSet phldrT="[Metin]" custT="1"/>
      <dgm:spPr/>
      <dgm:t>
        <a:bodyPr/>
        <a:lstStyle/>
        <a:p>
          <a:r>
            <a:rPr lang="tr-TR" sz="1800" b="0">
              <a:solidFill>
                <a:schemeClr val="tx1"/>
              </a:solidFill>
              <a:effectLst>
                <a:outerShdw blurRad="38100" dist="38100" dir="2700000" algn="tl">
                  <a:srgbClr val="000000">
                    <a:alpha val="43137"/>
                  </a:srgbClr>
                </a:outerShdw>
              </a:effectLst>
            </a:rPr>
            <a:t>Edinsel immün sistemin uyarılmasında görev alır.</a:t>
          </a:r>
        </a:p>
      </dgm:t>
    </dgm:pt>
    <dgm:pt modelId="{50C077C0-BC03-46D7-8845-3E1D026FE146}" type="parTrans" cxnId="{9622EE23-5157-41B2-8ACB-7BDFAA72C105}">
      <dgm:prSet/>
      <dgm:spPr/>
      <dgm:t>
        <a:bodyPr/>
        <a:lstStyle/>
        <a:p>
          <a:endParaRPr lang="tr-TR"/>
        </a:p>
      </dgm:t>
    </dgm:pt>
    <dgm:pt modelId="{E6DF0491-E652-4F72-A910-6F727E055096}" type="sibTrans" cxnId="{9622EE23-5157-41B2-8ACB-7BDFAA72C105}">
      <dgm:prSet/>
      <dgm:spPr/>
      <dgm:t>
        <a:bodyPr/>
        <a:lstStyle/>
        <a:p>
          <a:endParaRPr lang="tr-TR"/>
        </a:p>
      </dgm:t>
    </dgm:pt>
    <dgm:pt modelId="{68C22E4A-3142-40D0-B4CF-3448B6C9AA3C}">
      <dgm:prSet phldrT="[Metin]" custT="1"/>
      <dgm:spPr/>
      <dgm:t>
        <a:bodyPr/>
        <a:lstStyle/>
        <a:p>
          <a:r>
            <a:rPr lang="tr-TR" sz="1800" b="0">
              <a:solidFill>
                <a:schemeClr val="tx1"/>
              </a:solidFill>
              <a:effectLst>
                <a:outerShdw blurRad="38100" dist="38100" dir="2700000" algn="tl">
                  <a:srgbClr val="000000">
                    <a:alpha val="43137"/>
                  </a:srgbClr>
                </a:outerShdw>
              </a:effectLst>
            </a:rPr>
            <a:t>Edinsel immün sistem tarafından efektör olarak kullanılır</a:t>
          </a:r>
        </a:p>
      </dgm:t>
    </dgm:pt>
    <dgm:pt modelId="{D73CEED5-97DF-4C6A-8881-707F33CC2200}" type="parTrans" cxnId="{CC1B9728-336C-41DD-9238-B133E3EBD2F6}">
      <dgm:prSet/>
      <dgm:spPr/>
      <dgm:t>
        <a:bodyPr/>
        <a:lstStyle/>
        <a:p>
          <a:endParaRPr lang="tr-TR"/>
        </a:p>
      </dgm:t>
    </dgm:pt>
    <dgm:pt modelId="{80E7672F-E7BF-48CF-A1CA-73E33E374D01}" type="sibTrans" cxnId="{CC1B9728-336C-41DD-9238-B133E3EBD2F6}">
      <dgm:prSet/>
      <dgm:spPr/>
      <dgm:t>
        <a:bodyPr/>
        <a:lstStyle/>
        <a:p>
          <a:endParaRPr lang="tr-TR"/>
        </a:p>
      </dgm:t>
    </dgm:pt>
    <dgm:pt modelId="{C3DE4707-5E8D-48DE-81A7-A0DA3D385C98}" type="pres">
      <dgm:prSet presAssocID="{DCAF4BB0-701F-4B2F-A573-8745046D781E}" presName="linear" presStyleCnt="0">
        <dgm:presLayoutVars>
          <dgm:dir/>
          <dgm:animLvl val="lvl"/>
          <dgm:resizeHandles val="exact"/>
        </dgm:presLayoutVars>
      </dgm:prSet>
      <dgm:spPr/>
    </dgm:pt>
    <dgm:pt modelId="{E6A66472-F862-4234-8169-0A1215AF081B}" type="pres">
      <dgm:prSet presAssocID="{60387BBA-6D5F-4872-8C3B-346BDD771A21}" presName="parentLin" presStyleCnt="0"/>
      <dgm:spPr/>
    </dgm:pt>
    <dgm:pt modelId="{8C1160BF-1309-4A13-9FE5-3D0319511BE1}" type="pres">
      <dgm:prSet presAssocID="{60387BBA-6D5F-4872-8C3B-346BDD771A21}" presName="parentLeftMargin" presStyleLbl="node1" presStyleIdx="0" presStyleCnt="10"/>
      <dgm:spPr/>
    </dgm:pt>
    <dgm:pt modelId="{A8301E9C-322B-4A8B-B3E1-7C10771EBF24}" type="pres">
      <dgm:prSet presAssocID="{60387BBA-6D5F-4872-8C3B-346BDD771A21}" presName="parentText" presStyleLbl="node1" presStyleIdx="0" presStyleCnt="10" custLinFactNeighborX="9434" custLinFactNeighborY="2435">
        <dgm:presLayoutVars>
          <dgm:chMax val="0"/>
          <dgm:bulletEnabled val="1"/>
        </dgm:presLayoutVars>
      </dgm:prSet>
      <dgm:spPr/>
    </dgm:pt>
    <dgm:pt modelId="{B8FC49EB-6A5B-42CD-A85A-46B5A3E756BC}" type="pres">
      <dgm:prSet presAssocID="{60387BBA-6D5F-4872-8C3B-346BDD771A21}" presName="negativeSpace" presStyleCnt="0"/>
      <dgm:spPr/>
    </dgm:pt>
    <dgm:pt modelId="{6F9D905E-AEA2-40E6-885C-1D8CA20BDFB6}" type="pres">
      <dgm:prSet presAssocID="{60387BBA-6D5F-4872-8C3B-346BDD771A21}" presName="childText" presStyleLbl="conFgAcc1" presStyleIdx="0" presStyleCnt="10">
        <dgm:presLayoutVars>
          <dgm:bulletEnabled val="1"/>
        </dgm:presLayoutVars>
      </dgm:prSet>
      <dgm:spPr/>
    </dgm:pt>
    <dgm:pt modelId="{CFBEE1C5-D97B-44C0-82DF-9F9203B27A0F}" type="pres">
      <dgm:prSet presAssocID="{6E0B1AED-DA88-4D28-B509-1B9DDDC3EBEE}" presName="spaceBetweenRectangles" presStyleCnt="0"/>
      <dgm:spPr/>
    </dgm:pt>
    <dgm:pt modelId="{CA14D4DD-7BB1-4149-8B32-BEFE1F1E64DC}" type="pres">
      <dgm:prSet presAssocID="{A33D6101-2076-4DBF-B958-F4645F58D487}" presName="parentLin" presStyleCnt="0"/>
      <dgm:spPr/>
    </dgm:pt>
    <dgm:pt modelId="{B3249137-590B-482E-B116-92CAD17DE55C}" type="pres">
      <dgm:prSet presAssocID="{A33D6101-2076-4DBF-B958-F4645F58D487}" presName="parentLeftMargin" presStyleLbl="node1" presStyleIdx="0" presStyleCnt="10"/>
      <dgm:spPr/>
    </dgm:pt>
    <dgm:pt modelId="{4FE80748-6C37-408A-BDC8-8F70CCBC61C8}" type="pres">
      <dgm:prSet presAssocID="{A33D6101-2076-4DBF-B958-F4645F58D487}" presName="parentText" presStyleLbl="node1" presStyleIdx="1" presStyleCnt="10">
        <dgm:presLayoutVars>
          <dgm:chMax val="0"/>
          <dgm:bulletEnabled val="1"/>
        </dgm:presLayoutVars>
      </dgm:prSet>
      <dgm:spPr/>
    </dgm:pt>
    <dgm:pt modelId="{27B02398-7BE3-48F1-91D2-1694568568CE}" type="pres">
      <dgm:prSet presAssocID="{A33D6101-2076-4DBF-B958-F4645F58D487}" presName="negativeSpace" presStyleCnt="0"/>
      <dgm:spPr/>
    </dgm:pt>
    <dgm:pt modelId="{B067C274-AED8-4200-9628-C20129B2D1D0}" type="pres">
      <dgm:prSet presAssocID="{A33D6101-2076-4DBF-B958-F4645F58D487}" presName="childText" presStyleLbl="conFgAcc1" presStyleIdx="1" presStyleCnt="10">
        <dgm:presLayoutVars>
          <dgm:bulletEnabled val="1"/>
        </dgm:presLayoutVars>
      </dgm:prSet>
      <dgm:spPr/>
    </dgm:pt>
    <dgm:pt modelId="{93E0F68B-1D7D-4B62-BBAB-01A759DE8D6E}" type="pres">
      <dgm:prSet presAssocID="{7BD467CC-8ABA-450B-8904-2D174C3FEB77}" presName="spaceBetweenRectangles" presStyleCnt="0"/>
      <dgm:spPr/>
    </dgm:pt>
    <dgm:pt modelId="{EC12CB9C-4C4B-41E4-B3D6-AB0A9EE58C41}" type="pres">
      <dgm:prSet presAssocID="{B2D6648B-A2EB-40FC-BFD3-A1F3CE0927EE}" presName="parentLin" presStyleCnt="0"/>
      <dgm:spPr/>
    </dgm:pt>
    <dgm:pt modelId="{94D9C0EF-30EC-439C-9295-0DE183D1BCA7}" type="pres">
      <dgm:prSet presAssocID="{B2D6648B-A2EB-40FC-BFD3-A1F3CE0927EE}" presName="parentLeftMargin" presStyleLbl="node1" presStyleIdx="1" presStyleCnt="10"/>
      <dgm:spPr/>
    </dgm:pt>
    <dgm:pt modelId="{F1218973-DE79-4387-99E1-28A194E4A27C}" type="pres">
      <dgm:prSet presAssocID="{B2D6648B-A2EB-40FC-BFD3-A1F3CE0927EE}" presName="parentText" presStyleLbl="node1" presStyleIdx="2" presStyleCnt="10">
        <dgm:presLayoutVars>
          <dgm:chMax val="0"/>
          <dgm:bulletEnabled val="1"/>
        </dgm:presLayoutVars>
      </dgm:prSet>
      <dgm:spPr/>
    </dgm:pt>
    <dgm:pt modelId="{3EB0437F-1FAC-49DB-9477-D4972651A24D}" type="pres">
      <dgm:prSet presAssocID="{B2D6648B-A2EB-40FC-BFD3-A1F3CE0927EE}" presName="negativeSpace" presStyleCnt="0"/>
      <dgm:spPr/>
    </dgm:pt>
    <dgm:pt modelId="{E3DC8FFC-F9A1-44ED-A001-8894B4BAB1E4}" type="pres">
      <dgm:prSet presAssocID="{B2D6648B-A2EB-40FC-BFD3-A1F3CE0927EE}" presName="childText" presStyleLbl="conFgAcc1" presStyleIdx="2" presStyleCnt="10">
        <dgm:presLayoutVars>
          <dgm:bulletEnabled val="1"/>
        </dgm:presLayoutVars>
      </dgm:prSet>
      <dgm:spPr/>
    </dgm:pt>
    <dgm:pt modelId="{F62B0623-BD79-40D2-875A-C4C96C1C6F96}" type="pres">
      <dgm:prSet presAssocID="{6F753D74-3288-4BA6-9B91-53F3C14071EA}" presName="spaceBetweenRectangles" presStyleCnt="0"/>
      <dgm:spPr/>
    </dgm:pt>
    <dgm:pt modelId="{A99C723C-8E6E-4F49-A765-21DC45EA2CC8}" type="pres">
      <dgm:prSet presAssocID="{9DCE69C2-B1E0-44A8-9E03-49E2CF3A7555}" presName="parentLin" presStyleCnt="0"/>
      <dgm:spPr/>
    </dgm:pt>
    <dgm:pt modelId="{EC475335-0C73-499F-A630-64C9A3725D1B}" type="pres">
      <dgm:prSet presAssocID="{9DCE69C2-B1E0-44A8-9E03-49E2CF3A7555}" presName="parentLeftMargin" presStyleLbl="node1" presStyleIdx="2" presStyleCnt="10"/>
      <dgm:spPr/>
    </dgm:pt>
    <dgm:pt modelId="{4D8B0646-EFC3-4E19-9698-F06CE8B06114}" type="pres">
      <dgm:prSet presAssocID="{9DCE69C2-B1E0-44A8-9E03-49E2CF3A7555}" presName="parentText" presStyleLbl="node1" presStyleIdx="3" presStyleCnt="10">
        <dgm:presLayoutVars>
          <dgm:chMax val="0"/>
          <dgm:bulletEnabled val="1"/>
        </dgm:presLayoutVars>
      </dgm:prSet>
      <dgm:spPr/>
    </dgm:pt>
    <dgm:pt modelId="{EC78D1DF-FF83-4436-83B2-3E3D77260262}" type="pres">
      <dgm:prSet presAssocID="{9DCE69C2-B1E0-44A8-9E03-49E2CF3A7555}" presName="negativeSpace" presStyleCnt="0"/>
      <dgm:spPr/>
    </dgm:pt>
    <dgm:pt modelId="{31E5D7FE-B386-4DAF-A4D6-9FB15E4168DD}" type="pres">
      <dgm:prSet presAssocID="{9DCE69C2-B1E0-44A8-9E03-49E2CF3A7555}" presName="childText" presStyleLbl="conFgAcc1" presStyleIdx="3" presStyleCnt="10">
        <dgm:presLayoutVars>
          <dgm:bulletEnabled val="1"/>
        </dgm:presLayoutVars>
      </dgm:prSet>
      <dgm:spPr/>
    </dgm:pt>
    <dgm:pt modelId="{37D94525-2B12-433D-A9CE-538DEEDDB7C1}" type="pres">
      <dgm:prSet presAssocID="{8EFC224D-B637-47B1-93D4-9D02A9ADACC9}" presName="spaceBetweenRectangles" presStyleCnt="0"/>
      <dgm:spPr/>
    </dgm:pt>
    <dgm:pt modelId="{7C13C701-BA79-4332-80E7-5C197E4CEF0B}" type="pres">
      <dgm:prSet presAssocID="{B2E76DDE-3B5F-48F5-8D6F-D891F87F2088}" presName="parentLin" presStyleCnt="0"/>
      <dgm:spPr/>
    </dgm:pt>
    <dgm:pt modelId="{7B46A656-382B-4D7D-A3F2-D3887F914FE6}" type="pres">
      <dgm:prSet presAssocID="{B2E76DDE-3B5F-48F5-8D6F-D891F87F2088}" presName="parentLeftMargin" presStyleLbl="node1" presStyleIdx="3" presStyleCnt="10"/>
      <dgm:spPr/>
    </dgm:pt>
    <dgm:pt modelId="{0D103A95-14B2-40F5-84AA-0A0FB415474B}" type="pres">
      <dgm:prSet presAssocID="{B2E76DDE-3B5F-48F5-8D6F-D891F87F2088}" presName="parentText" presStyleLbl="node1" presStyleIdx="4" presStyleCnt="10">
        <dgm:presLayoutVars>
          <dgm:chMax val="0"/>
          <dgm:bulletEnabled val="1"/>
        </dgm:presLayoutVars>
      </dgm:prSet>
      <dgm:spPr/>
    </dgm:pt>
    <dgm:pt modelId="{086897E2-EDF5-4D43-B211-DB1DD145E469}" type="pres">
      <dgm:prSet presAssocID="{B2E76DDE-3B5F-48F5-8D6F-D891F87F2088}" presName="negativeSpace" presStyleCnt="0"/>
      <dgm:spPr/>
    </dgm:pt>
    <dgm:pt modelId="{EF765D0C-3058-463E-84CB-00DB68BB2ED4}" type="pres">
      <dgm:prSet presAssocID="{B2E76DDE-3B5F-48F5-8D6F-D891F87F2088}" presName="childText" presStyleLbl="conFgAcc1" presStyleIdx="4" presStyleCnt="10">
        <dgm:presLayoutVars>
          <dgm:bulletEnabled val="1"/>
        </dgm:presLayoutVars>
      </dgm:prSet>
      <dgm:spPr/>
    </dgm:pt>
    <dgm:pt modelId="{F197A2B2-E1F9-4419-AD7A-6991F9F62A4C}" type="pres">
      <dgm:prSet presAssocID="{33EFD7C7-A2A5-4E34-B62F-FA38C9D3AEE8}" presName="spaceBetweenRectangles" presStyleCnt="0"/>
      <dgm:spPr/>
    </dgm:pt>
    <dgm:pt modelId="{7ACC5CE3-3E47-4E11-9BC3-4E083AFE9389}" type="pres">
      <dgm:prSet presAssocID="{04542593-6442-4E64-8C3E-7A69541CD862}" presName="parentLin" presStyleCnt="0"/>
      <dgm:spPr/>
    </dgm:pt>
    <dgm:pt modelId="{778266A6-B1BF-4230-8F37-44A16FC05931}" type="pres">
      <dgm:prSet presAssocID="{04542593-6442-4E64-8C3E-7A69541CD862}" presName="parentLeftMargin" presStyleLbl="node1" presStyleIdx="4" presStyleCnt="10"/>
      <dgm:spPr/>
    </dgm:pt>
    <dgm:pt modelId="{4187CFA6-BE1D-433B-9140-4D519420B86F}" type="pres">
      <dgm:prSet presAssocID="{04542593-6442-4E64-8C3E-7A69541CD862}" presName="parentText" presStyleLbl="node1" presStyleIdx="5" presStyleCnt="10">
        <dgm:presLayoutVars>
          <dgm:chMax val="0"/>
          <dgm:bulletEnabled val="1"/>
        </dgm:presLayoutVars>
      </dgm:prSet>
      <dgm:spPr/>
    </dgm:pt>
    <dgm:pt modelId="{992F13BB-93CB-49AE-B4DE-36477CCA610D}" type="pres">
      <dgm:prSet presAssocID="{04542593-6442-4E64-8C3E-7A69541CD862}" presName="negativeSpace" presStyleCnt="0"/>
      <dgm:spPr/>
    </dgm:pt>
    <dgm:pt modelId="{AE23067F-3ABB-446D-8AC9-256169BCCC2B}" type="pres">
      <dgm:prSet presAssocID="{04542593-6442-4E64-8C3E-7A69541CD862}" presName="childText" presStyleLbl="conFgAcc1" presStyleIdx="5" presStyleCnt="10">
        <dgm:presLayoutVars>
          <dgm:bulletEnabled val="1"/>
        </dgm:presLayoutVars>
      </dgm:prSet>
      <dgm:spPr/>
    </dgm:pt>
    <dgm:pt modelId="{70075CEA-C1CB-4051-AAEB-70F5E19FBF7F}" type="pres">
      <dgm:prSet presAssocID="{00627133-0DFA-4968-829B-A6DCF113DAE3}" presName="spaceBetweenRectangles" presStyleCnt="0"/>
      <dgm:spPr/>
    </dgm:pt>
    <dgm:pt modelId="{61C93223-539C-4EAB-8C6D-B6465BF34082}" type="pres">
      <dgm:prSet presAssocID="{48792CF8-3AF3-4F3A-9CAA-A203ECF0E3C6}" presName="parentLin" presStyleCnt="0"/>
      <dgm:spPr/>
    </dgm:pt>
    <dgm:pt modelId="{2CA6497B-D5E2-44FD-B4FD-1ABE44EB8B4C}" type="pres">
      <dgm:prSet presAssocID="{48792CF8-3AF3-4F3A-9CAA-A203ECF0E3C6}" presName="parentLeftMargin" presStyleLbl="node1" presStyleIdx="5" presStyleCnt="10"/>
      <dgm:spPr/>
    </dgm:pt>
    <dgm:pt modelId="{8A4EE204-3144-4F82-A6A4-50B851C7AB8A}" type="pres">
      <dgm:prSet presAssocID="{48792CF8-3AF3-4F3A-9CAA-A203ECF0E3C6}" presName="parentText" presStyleLbl="node1" presStyleIdx="6" presStyleCnt="10">
        <dgm:presLayoutVars>
          <dgm:chMax val="0"/>
          <dgm:bulletEnabled val="1"/>
        </dgm:presLayoutVars>
      </dgm:prSet>
      <dgm:spPr/>
    </dgm:pt>
    <dgm:pt modelId="{A5620F91-E751-4121-8F11-731C40C209E0}" type="pres">
      <dgm:prSet presAssocID="{48792CF8-3AF3-4F3A-9CAA-A203ECF0E3C6}" presName="negativeSpace" presStyleCnt="0"/>
      <dgm:spPr/>
    </dgm:pt>
    <dgm:pt modelId="{61F6630C-0329-4BF7-A858-B8001A553901}" type="pres">
      <dgm:prSet presAssocID="{48792CF8-3AF3-4F3A-9CAA-A203ECF0E3C6}" presName="childText" presStyleLbl="conFgAcc1" presStyleIdx="6" presStyleCnt="10">
        <dgm:presLayoutVars>
          <dgm:bulletEnabled val="1"/>
        </dgm:presLayoutVars>
      </dgm:prSet>
      <dgm:spPr/>
    </dgm:pt>
    <dgm:pt modelId="{30D9F7C8-1FDF-4D5F-8BA2-F693861230FC}" type="pres">
      <dgm:prSet presAssocID="{9A5D4CD2-7D34-4B87-94C0-0B2E9BE68F5B}" presName="spaceBetweenRectangles" presStyleCnt="0"/>
      <dgm:spPr/>
    </dgm:pt>
    <dgm:pt modelId="{12639A56-D7E0-4CE0-9BE7-F6253709021E}" type="pres">
      <dgm:prSet presAssocID="{3802D63C-9768-4660-991A-087E650713A7}" presName="parentLin" presStyleCnt="0"/>
      <dgm:spPr/>
    </dgm:pt>
    <dgm:pt modelId="{7C9BBDC8-C944-4D18-BDE4-9E4885B0A230}" type="pres">
      <dgm:prSet presAssocID="{3802D63C-9768-4660-991A-087E650713A7}" presName="parentLeftMargin" presStyleLbl="node1" presStyleIdx="6" presStyleCnt="10"/>
      <dgm:spPr/>
    </dgm:pt>
    <dgm:pt modelId="{91D834BD-C9C7-46FB-B494-7DA21168BFF9}" type="pres">
      <dgm:prSet presAssocID="{3802D63C-9768-4660-991A-087E650713A7}" presName="parentText" presStyleLbl="node1" presStyleIdx="7" presStyleCnt="10">
        <dgm:presLayoutVars>
          <dgm:chMax val="0"/>
          <dgm:bulletEnabled val="1"/>
        </dgm:presLayoutVars>
      </dgm:prSet>
      <dgm:spPr/>
    </dgm:pt>
    <dgm:pt modelId="{AD305192-5E41-46B4-BA48-C3F9D9A3966F}" type="pres">
      <dgm:prSet presAssocID="{3802D63C-9768-4660-991A-087E650713A7}" presName="negativeSpace" presStyleCnt="0"/>
      <dgm:spPr/>
    </dgm:pt>
    <dgm:pt modelId="{F10125AA-C01D-4EEC-84C7-BF5430AF84E4}" type="pres">
      <dgm:prSet presAssocID="{3802D63C-9768-4660-991A-087E650713A7}" presName="childText" presStyleLbl="conFgAcc1" presStyleIdx="7" presStyleCnt="10">
        <dgm:presLayoutVars>
          <dgm:bulletEnabled val="1"/>
        </dgm:presLayoutVars>
      </dgm:prSet>
      <dgm:spPr/>
    </dgm:pt>
    <dgm:pt modelId="{03BF4FC9-F140-41AB-9C33-E7F4C5FF776A}" type="pres">
      <dgm:prSet presAssocID="{A0022A0E-18C4-4161-ABE5-D9BD1219D4C0}" presName="spaceBetweenRectangles" presStyleCnt="0"/>
      <dgm:spPr/>
    </dgm:pt>
    <dgm:pt modelId="{8421A554-3626-43A6-A301-DA9EC29E27D6}" type="pres">
      <dgm:prSet presAssocID="{00166703-A43A-4B59-8758-4FF4857A6AA7}" presName="parentLin" presStyleCnt="0"/>
      <dgm:spPr/>
    </dgm:pt>
    <dgm:pt modelId="{1BD4529F-4580-40E6-B6B9-AADD59A871FE}" type="pres">
      <dgm:prSet presAssocID="{00166703-A43A-4B59-8758-4FF4857A6AA7}" presName="parentLeftMargin" presStyleLbl="node1" presStyleIdx="7" presStyleCnt="10"/>
      <dgm:spPr/>
    </dgm:pt>
    <dgm:pt modelId="{C9F3CD97-7375-4559-9CCA-C8F16516F821}" type="pres">
      <dgm:prSet presAssocID="{00166703-A43A-4B59-8758-4FF4857A6AA7}" presName="parentText" presStyleLbl="node1" presStyleIdx="8" presStyleCnt="10">
        <dgm:presLayoutVars>
          <dgm:chMax val="0"/>
          <dgm:bulletEnabled val="1"/>
        </dgm:presLayoutVars>
      </dgm:prSet>
      <dgm:spPr/>
    </dgm:pt>
    <dgm:pt modelId="{BE3F496B-5A5D-4040-A4C1-C51881A1537B}" type="pres">
      <dgm:prSet presAssocID="{00166703-A43A-4B59-8758-4FF4857A6AA7}" presName="negativeSpace" presStyleCnt="0"/>
      <dgm:spPr/>
    </dgm:pt>
    <dgm:pt modelId="{92726A9B-1776-4B3E-9752-019145A65E41}" type="pres">
      <dgm:prSet presAssocID="{00166703-A43A-4B59-8758-4FF4857A6AA7}" presName="childText" presStyleLbl="conFgAcc1" presStyleIdx="8" presStyleCnt="10">
        <dgm:presLayoutVars>
          <dgm:bulletEnabled val="1"/>
        </dgm:presLayoutVars>
      </dgm:prSet>
      <dgm:spPr/>
    </dgm:pt>
    <dgm:pt modelId="{F1E0E6F2-1907-46AF-AB4B-3D7CBC9DDB16}" type="pres">
      <dgm:prSet presAssocID="{E6DF0491-E652-4F72-A910-6F727E055096}" presName="spaceBetweenRectangles" presStyleCnt="0"/>
      <dgm:spPr/>
    </dgm:pt>
    <dgm:pt modelId="{9EE90856-1BBB-4FD8-80D9-290F13D9F34F}" type="pres">
      <dgm:prSet presAssocID="{68C22E4A-3142-40D0-B4CF-3448B6C9AA3C}" presName="parentLin" presStyleCnt="0"/>
      <dgm:spPr/>
    </dgm:pt>
    <dgm:pt modelId="{B4330606-6CE0-44B0-B5E2-6EC9A661A7A9}" type="pres">
      <dgm:prSet presAssocID="{68C22E4A-3142-40D0-B4CF-3448B6C9AA3C}" presName="parentLeftMargin" presStyleLbl="node1" presStyleIdx="8" presStyleCnt="10"/>
      <dgm:spPr/>
    </dgm:pt>
    <dgm:pt modelId="{33FD67A0-E169-44BE-BB40-4F3F2600EF25}" type="pres">
      <dgm:prSet presAssocID="{68C22E4A-3142-40D0-B4CF-3448B6C9AA3C}" presName="parentText" presStyleLbl="node1" presStyleIdx="9" presStyleCnt="10">
        <dgm:presLayoutVars>
          <dgm:chMax val="0"/>
          <dgm:bulletEnabled val="1"/>
        </dgm:presLayoutVars>
      </dgm:prSet>
      <dgm:spPr/>
    </dgm:pt>
    <dgm:pt modelId="{CF1A77A9-74DD-409C-8584-D66FA1EE6688}" type="pres">
      <dgm:prSet presAssocID="{68C22E4A-3142-40D0-B4CF-3448B6C9AA3C}" presName="negativeSpace" presStyleCnt="0"/>
      <dgm:spPr/>
    </dgm:pt>
    <dgm:pt modelId="{344844ED-0FCF-4C49-B89F-126E268E2FA6}" type="pres">
      <dgm:prSet presAssocID="{68C22E4A-3142-40D0-B4CF-3448B6C9AA3C}" presName="childText" presStyleLbl="conFgAcc1" presStyleIdx="9" presStyleCnt="10">
        <dgm:presLayoutVars>
          <dgm:bulletEnabled val="1"/>
        </dgm:presLayoutVars>
      </dgm:prSet>
      <dgm:spPr/>
    </dgm:pt>
  </dgm:ptLst>
  <dgm:cxnLst>
    <dgm:cxn modelId="{2A25E010-0FB4-49B7-880B-965A0C21C353}" srcId="{DCAF4BB0-701F-4B2F-A573-8745046D781E}" destId="{A33D6101-2076-4DBF-B958-F4645F58D487}" srcOrd="1" destOrd="0" parTransId="{E41CECC3-7049-463E-A5D6-47D7536749D7}" sibTransId="{7BD467CC-8ABA-450B-8904-2D174C3FEB77}"/>
    <dgm:cxn modelId="{9622EE23-5157-41B2-8ACB-7BDFAA72C105}" srcId="{DCAF4BB0-701F-4B2F-A573-8745046D781E}" destId="{00166703-A43A-4B59-8758-4FF4857A6AA7}" srcOrd="8" destOrd="0" parTransId="{50C077C0-BC03-46D7-8845-3E1D026FE146}" sibTransId="{E6DF0491-E652-4F72-A910-6F727E055096}"/>
    <dgm:cxn modelId="{1506CA26-2C7A-4AB9-AD4E-A2C15B74A084}" srcId="{DCAF4BB0-701F-4B2F-A573-8745046D781E}" destId="{9DCE69C2-B1E0-44A8-9E03-49E2CF3A7555}" srcOrd="3" destOrd="0" parTransId="{533FAB5B-841C-4B62-A909-43C0A87F4922}" sibTransId="{8EFC224D-B637-47B1-93D4-9D02A9ADACC9}"/>
    <dgm:cxn modelId="{CC1B9728-336C-41DD-9238-B133E3EBD2F6}" srcId="{DCAF4BB0-701F-4B2F-A573-8745046D781E}" destId="{68C22E4A-3142-40D0-B4CF-3448B6C9AA3C}" srcOrd="9" destOrd="0" parTransId="{D73CEED5-97DF-4C6A-8881-707F33CC2200}" sibTransId="{80E7672F-E7BF-48CF-A1CA-73E33E374D01}"/>
    <dgm:cxn modelId="{CDB7732B-5471-40C3-8693-407CCA683EBE}" type="presOf" srcId="{60387BBA-6D5F-4872-8C3B-346BDD771A21}" destId="{8C1160BF-1309-4A13-9FE5-3D0319511BE1}" srcOrd="0" destOrd="0" presId="urn:microsoft.com/office/officeart/2005/8/layout/list1"/>
    <dgm:cxn modelId="{B5DBA944-DA4E-4D0B-9821-D52C7F752033}" type="presOf" srcId="{A33D6101-2076-4DBF-B958-F4645F58D487}" destId="{B3249137-590B-482E-B116-92CAD17DE55C}" srcOrd="0" destOrd="0" presId="urn:microsoft.com/office/officeart/2005/8/layout/list1"/>
    <dgm:cxn modelId="{74A46369-0F4F-4666-8526-F37A9F12BFBA}" type="presOf" srcId="{DCAF4BB0-701F-4B2F-A573-8745046D781E}" destId="{C3DE4707-5E8D-48DE-81A7-A0DA3D385C98}" srcOrd="0" destOrd="0" presId="urn:microsoft.com/office/officeart/2005/8/layout/list1"/>
    <dgm:cxn modelId="{1C7B4A49-26F9-4C11-B25D-83151FFBCF42}" srcId="{DCAF4BB0-701F-4B2F-A573-8745046D781E}" destId="{B2E76DDE-3B5F-48F5-8D6F-D891F87F2088}" srcOrd="4" destOrd="0" parTransId="{42809FF8-D219-41D1-882E-488FA0F8D975}" sibTransId="{33EFD7C7-A2A5-4E34-B62F-FA38C9D3AEE8}"/>
    <dgm:cxn modelId="{81169149-B8B5-478C-B7E6-AC780C52C8F6}" srcId="{DCAF4BB0-701F-4B2F-A573-8745046D781E}" destId="{48792CF8-3AF3-4F3A-9CAA-A203ECF0E3C6}" srcOrd="6" destOrd="0" parTransId="{C7AD01E0-0FD4-45B1-AFD4-0410BC4E57A8}" sibTransId="{9A5D4CD2-7D34-4B87-94C0-0B2E9BE68F5B}"/>
    <dgm:cxn modelId="{4722486A-9F58-4C0E-B3DC-183416F6273B}" srcId="{DCAF4BB0-701F-4B2F-A573-8745046D781E}" destId="{60387BBA-6D5F-4872-8C3B-346BDD771A21}" srcOrd="0" destOrd="0" parTransId="{38F37B22-4F38-4544-9083-FE0DAC202E61}" sibTransId="{6E0B1AED-DA88-4D28-B509-1B9DDDC3EBEE}"/>
    <dgm:cxn modelId="{A074E06B-929F-4D3A-A0F2-39A01D2C36E3}" type="presOf" srcId="{00166703-A43A-4B59-8758-4FF4857A6AA7}" destId="{1BD4529F-4580-40E6-B6B9-AADD59A871FE}" srcOrd="0" destOrd="0" presId="urn:microsoft.com/office/officeart/2005/8/layout/list1"/>
    <dgm:cxn modelId="{8EDCC26C-EDB1-4355-B8C7-E89F8E3D177B}" type="presOf" srcId="{B2E76DDE-3B5F-48F5-8D6F-D891F87F2088}" destId="{7B46A656-382B-4D7D-A3F2-D3887F914FE6}" srcOrd="0" destOrd="0" presId="urn:microsoft.com/office/officeart/2005/8/layout/list1"/>
    <dgm:cxn modelId="{93CCE876-74F5-4867-B107-0D8E92E4044D}" type="presOf" srcId="{60387BBA-6D5F-4872-8C3B-346BDD771A21}" destId="{A8301E9C-322B-4A8B-B3E1-7C10771EBF24}" srcOrd="1" destOrd="0" presId="urn:microsoft.com/office/officeart/2005/8/layout/list1"/>
    <dgm:cxn modelId="{0000BA77-13C6-4088-A047-40259F160E59}" type="presOf" srcId="{04542593-6442-4E64-8C3E-7A69541CD862}" destId="{778266A6-B1BF-4230-8F37-44A16FC05931}" srcOrd="0" destOrd="0" presId="urn:microsoft.com/office/officeart/2005/8/layout/list1"/>
    <dgm:cxn modelId="{1D85BD59-F44B-4493-B084-0AC2214EFF9F}" type="presOf" srcId="{48792CF8-3AF3-4F3A-9CAA-A203ECF0E3C6}" destId="{2CA6497B-D5E2-44FD-B4FD-1ABE44EB8B4C}" srcOrd="0" destOrd="0" presId="urn:microsoft.com/office/officeart/2005/8/layout/list1"/>
    <dgm:cxn modelId="{B18EEF5A-275D-46C5-A135-D122D4ECF005}" type="presOf" srcId="{B2D6648B-A2EB-40FC-BFD3-A1F3CE0927EE}" destId="{94D9C0EF-30EC-439C-9295-0DE183D1BCA7}" srcOrd="0" destOrd="0" presId="urn:microsoft.com/office/officeart/2005/8/layout/list1"/>
    <dgm:cxn modelId="{F8EC0E7D-998F-45E5-B402-1CC40B16050E}" type="presOf" srcId="{A33D6101-2076-4DBF-B958-F4645F58D487}" destId="{4FE80748-6C37-408A-BDC8-8F70CCBC61C8}" srcOrd="1" destOrd="0" presId="urn:microsoft.com/office/officeart/2005/8/layout/list1"/>
    <dgm:cxn modelId="{A3C1AC80-AFA2-420D-BC3A-E8D508EB049A}" type="presOf" srcId="{3802D63C-9768-4660-991A-087E650713A7}" destId="{91D834BD-C9C7-46FB-B494-7DA21168BFF9}" srcOrd="1" destOrd="0" presId="urn:microsoft.com/office/officeart/2005/8/layout/list1"/>
    <dgm:cxn modelId="{C49A8C93-1A38-4C18-8D5F-5EEC60597F1F}" type="presOf" srcId="{04542593-6442-4E64-8C3E-7A69541CD862}" destId="{4187CFA6-BE1D-433B-9140-4D519420B86F}" srcOrd="1" destOrd="0" presId="urn:microsoft.com/office/officeart/2005/8/layout/list1"/>
    <dgm:cxn modelId="{DB533696-D0A2-4CE5-B447-810F38CE55EA}" srcId="{DCAF4BB0-701F-4B2F-A573-8745046D781E}" destId="{04542593-6442-4E64-8C3E-7A69541CD862}" srcOrd="5" destOrd="0" parTransId="{5BE5B0AC-1C31-4EC6-8683-64783BC6542B}" sibTransId="{00627133-0DFA-4968-829B-A6DCF113DAE3}"/>
    <dgm:cxn modelId="{5E506BA2-060A-45A9-9B35-A7E5546DCAAC}" type="presOf" srcId="{9DCE69C2-B1E0-44A8-9E03-49E2CF3A7555}" destId="{4D8B0646-EFC3-4E19-9698-F06CE8B06114}" srcOrd="1" destOrd="0" presId="urn:microsoft.com/office/officeart/2005/8/layout/list1"/>
    <dgm:cxn modelId="{704FE6B2-A74D-411B-AB5D-D96142F2A0E1}" type="presOf" srcId="{9DCE69C2-B1E0-44A8-9E03-49E2CF3A7555}" destId="{EC475335-0C73-499F-A630-64C9A3725D1B}" srcOrd="0" destOrd="0" presId="urn:microsoft.com/office/officeart/2005/8/layout/list1"/>
    <dgm:cxn modelId="{134362BD-4422-40A9-A410-A08F76370723}" type="presOf" srcId="{00166703-A43A-4B59-8758-4FF4857A6AA7}" destId="{C9F3CD97-7375-4559-9CCA-C8F16516F821}" srcOrd="1" destOrd="0" presId="urn:microsoft.com/office/officeart/2005/8/layout/list1"/>
    <dgm:cxn modelId="{310EF3C4-E55D-4FB0-8E06-F7FD9B36C1DC}" srcId="{DCAF4BB0-701F-4B2F-A573-8745046D781E}" destId="{3802D63C-9768-4660-991A-087E650713A7}" srcOrd="7" destOrd="0" parTransId="{7BD681AE-E47F-4446-8DE5-14F61C8D0ED3}" sibTransId="{A0022A0E-18C4-4161-ABE5-D9BD1219D4C0}"/>
    <dgm:cxn modelId="{F86225C5-A723-4C87-B46A-2DAEAA11F421}" type="presOf" srcId="{48792CF8-3AF3-4F3A-9CAA-A203ECF0E3C6}" destId="{8A4EE204-3144-4F82-A6A4-50B851C7AB8A}" srcOrd="1" destOrd="0" presId="urn:microsoft.com/office/officeart/2005/8/layout/list1"/>
    <dgm:cxn modelId="{846C3ADA-DDE5-47A4-8D3F-4B3761463D46}" type="presOf" srcId="{68C22E4A-3142-40D0-B4CF-3448B6C9AA3C}" destId="{33FD67A0-E169-44BE-BB40-4F3F2600EF25}" srcOrd="1" destOrd="0" presId="urn:microsoft.com/office/officeart/2005/8/layout/list1"/>
    <dgm:cxn modelId="{BAF35BE1-00C1-44D8-BBA3-04B3057E2C18}" type="presOf" srcId="{B2D6648B-A2EB-40FC-BFD3-A1F3CE0927EE}" destId="{F1218973-DE79-4387-99E1-28A194E4A27C}" srcOrd="1" destOrd="0" presId="urn:microsoft.com/office/officeart/2005/8/layout/list1"/>
    <dgm:cxn modelId="{FB4D7DE7-A77B-40D9-8047-0F0769E9F254}" type="presOf" srcId="{B2E76DDE-3B5F-48F5-8D6F-D891F87F2088}" destId="{0D103A95-14B2-40F5-84AA-0A0FB415474B}" srcOrd="1" destOrd="0" presId="urn:microsoft.com/office/officeart/2005/8/layout/list1"/>
    <dgm:cxn modelId="{E96377EA-B88C-4A94-859D-9B6C8B2CEFF9}" srcId="{DCAF4BB0-701F-4B2F-A573-8745046D781E}" destId="{B2D6648B-A2EB-40FC-BFD3-A1F3CE0927EE}" srcOrd="2" destOrd="0" parTransId="{29625C76-EDC5-4BF4-9118-9B30A5B990E8}" sibTransId="{6F753D74-3288-4BA6-9B91-53F3C14071EA}"/>
    <dgm:cxn modelId="{F44F87F3-F2C5-401B-8196-FE80732F8AFD}" type="presOf" srcId="{68C22E4A-3142-40D0-B4CF-3448B6C9AA3C}" destId="{B4330606-6CE0-44B0-B5E2-6EC9A661A7A9}" srcOrd="0" destOrd="0" presId="urn:microsoft.com/office/officeart/2005/8/layout/list1"/>
    <dgm:cxn modelId="{954371F5-8BDD-465D-B156-0F37C9A67D55}" type="presOf" srcId="{3802D63C-9768-4660-991A-087E650713A7}" destId="{7C9BBDC8-C944-4D18-BDE4-9E4885B0A230}" srcOrd="0" destOrd="0" presId="urn:microsoft.com/office/officeart/2005/8/layout/list1"/>
    <dgm:cxn modelId="{B0405494-5EFD-4179-8295-86C3CB30E67B}" type="presParOf" srcId="{C3DE4707-5E8D-48DE-81A7-A0DA3D385C98}" destId="{E6A66472-F862-4234-8169-0A1215AF081B}" srcOrd="0" destOrd="0" presId="urn:microsoft.com/office/officeart/2005/8/layout/list1"/>
    <dgm:cxn modelId="{17B08678-FAF6-40ED-A3E1-6C6E2EA34903}" type="presParOf" srcId="{E6A66472-F862-4234-8169-0A1215AF081B}" destId="{8C1160BF-1309-4A13-9FE5-3D0319511BE1}" srcOrd="0" destOrd="0" presId="urn:microsoft.com/office/officeart/2005/8/layout/list1"/>
    <dgm:cxn modelId="{BF61B2F8-5790-4B21-8777-0F79EA10A666}" type="presParOf" srcId="{E6A66472-F862-4234-8169-0A1215AF081B}" destId="{A8301E9C-322B-4A8B-B3E1-7C10771EBF24}" srcOrd="1" destOrd="0" presId="urn:microsoft.com/office/officeart/2005/8/layout/list1"/>
    <dgm:cxn modelId="{4E56711A-1F81-42D9-AE5D-582AC056D554}" type="presParOf" srcId="{C3DE4707-5E8D-48DE-81A7-A0DA3D385C98}" destId="{B8FC49EB-6A5B-42CD-A85A-46B5A3E756BC}" srcOrd="1" destOrd="0" presId="urn:microsoft.com/office/officeart/2005/8/layout/list1"/>
    <dgm:cxn modelId="{1E74F45F-00FA-4887-8279-470AE4D72B63}" type="presParOf" srcId="{C3DE4707-5E8D-48DE-81A7-A0DA3D385C98}" destId="{6F9D905E-AEA2-40E6-885C-1D8CA20BDFB6}" srcOrd="2" destOrd="0" presId="urn:microsoft.com/office/officeart/2005/8/layout/list1"/>
    <dgm:cxn modelId="{BDC9F5C7-A94F-4CBB-A04C-89EB2F140700}" type="presParOf" srcId="{C3DE4707-5E8D-48DE-81A7-A0DA3D385C98}" destId="{CFBEE1C5-D97B-44C0-82DF-9F9203B27A0F}" srcOrd="3" destOrd="0" presId="urn:microsoft.com/office/officeart/2005/8/layout/list1"/>
    <dgm:cxn modelId="{3CFBDBBF-6042-44F8-A483-8369A043763B}" type="presParOf" srcId="{C3DE4707-5E8D-48DE-81A7-A0DA3D385C98}" destId="{CA14D4DD-7BB1-4149-8B32-BEFE1F1E64DC}" srcOrd="4" destOrd="0" presId="urn:microsoft.com/office/officeart/2005/8/layout/list1"/>
    <dgm:cxn modelId="{69D445A7-0250-4CFF-9F69-85E22BFFA1DB}" type="presParOf" srcId="{CA14D4DD-7BB1-4149-8B32-BEFE1F1E64DC}" destId="{B3249137-590B-482E-B116-92CAD17DE55C}" srcOrd="0" destOrd="0" presId="urn:microsoft.com/office/officeart/2005/8/layout/list1"/>
    <dgm:cxn modelId="{ABA7CB18-2032-4A0B-A52E-499FBABD2C2F}" type="presParOf" srcId="{CA14D4DD-7BB1-4149-8B32-BEFE1F1E64DC}" destId="{4FE80748-6C37-408A-BDC8-8F70CCBC61C8}" srcOrd="1" destOrd="0" presId="urn:microsoft.com/office/officeart/2005/8/layout/list1"/>
    <dgm:cxn modelId="{194C8162-5BA5-42C2-85D9-B607F7A59836}" type="presParOf" srcId="{C3DE4707-5E8D-48DE-81A7-A0DA3D385C98}" destId="{27B02398-7BE3-48F1-91D2-1694568568CE}" srcOrd="5" destOrd="0" presId="urn:microsoft.com/office/officeart/2005/8/layout/list1"/>
    <dgm:cxn modelId="{03259E20-2E1A-4D48-A195-B582CBD6D5FB}" type="presParOf" srcId="{C3DE4707-5E8D-48DE-81A7-A0DA3D385C98}" destId="{B067C274-AED8-4200-9628-C20129B2D1D0}" srcOrd="6" destOrd="0" presId="urn:microsoft.com/office/officeart/2005/8/layout/list1"/>
    <dgm:cxn modelId="{B83DC56A-0ABD-4283-97E8-BEE21C306249}" type="presParOf" srcId="{C3DE4707-5E8D-48DE-81A7-A0DA3D385C98}" destId="{93E0F68B-1D7D-4B62-BBAB-01A759DE8D6E}" srcOrd="7" destOrd="0" presId="urn:microsoft.com/office/officeart/2005/8/layout/list1"/>
    <dgm:cxn modelId="{B9AEC808-B777-43A1-B2E3-5A3A829748F8}" type="presParOf" srcId="{C3DE4707-5E8D-48DE-81A7-A0DA3D385C98}" destId="{EC12CB9C-4C4B-41E4-B3D6-AB0A9EE58C41}" srcOrd="8" destOrd="0" presId="urn:microsoft.com/office/officeart/2005/8/layout/list1"/>
    <dgm:cxn modelId="{AA167967-8849-4B7A-98A6-C23147498A86}" type="presParOf" srcId="{EC12CB9C-4C4B-41E4-B3D6-AB0A9EE58C41}" destId="{94D9C0EF-30EC-439C-9295-0DE183D1BCA7}" srcOrd="0" destOrd="0" presId="urn:microsoft.com/office/officeart/2005/8/layout/list1"/>
    <dgm:cxn modelId="{F378652A-39B1-42F9-8256-47CBABE22659}" type="presParOf" srcId="{EC12CB9C-4C4B-41E4-B3D6-AB0A9EE58C41}" destId="{F1218973-DE79-4387-99E1-28A194E4A27C}" srcOrd="1" destOrd="0" presId="urn:microsoft.com/office/officeart/2005/8/layout/list1"/>
    <dgm:cxn modelId="{72E84AB5-7BEF-4AAC-9CFC-A1CFED73B7D4}" type="presParOf" srcId="{C3DE4707-5E8D-48DE-81A7-A0DA3D385C98}" destId="{3EB0437F-1FAC-49DB-9477-D4972651A24D}" srcOrd="9" destOrd="0" presId="urn:microsoft.com/office/officeart/2005/8/layout/list1"/>
    <dgm:cxn modelId="{1D4B270F-0394-43F0-BE85-A35161E4A8FB}" type="presParOf" srcId="{C3DE4707-5E8D-48DE-81A7-A0DA3D385C98}" destId="{E3DC8FFC-F9A1-44ED-A001-8894B4BAB1E4}" srcOrd="10" destOrd="0" presId="urn:microsoft.com/office/officeart/2005/8/layout/list1"/>
    <dgm:cxn modelId="{B10E84AE-041C-4787-A443-524D8688522C}" type="presParOf" srcId="{C3DE4707-5E8D-48DE-81A7-A0DA3D385C98}" destId="{F62B0623-BD79-40D2-875A-C4C96C1C6F96}" srcOrd="11" destOrd="0" presId="urn:microsoft.com/office/officeart/2005/8/layout/list1"/>
    <dgm:cxn modelId="{600BAEBE-F96A-4520-A18B-48E0914B7E72}" type="presParOf" srcId="{C3DE4707-5E8D-48DE-81A7-A0DA3D385C98}" destId="{A99C723C-8E6E-4F49-A765-21DC45EA2CC8}" srcOrd="12" destOrd="0" presId="urn:microsoft.com/office/officeart/2005/8/layout/list1"/>
    <dgm:cxn modelId="{C82FB95E-76BD-41C1-8697-AB3862702436}" type="presParOf" srcId="{A99C723C-8E6E-4F49-A765-21DC45EA2CC8}" destId="{EC475335-0C73-499F-A630-64C9A3725D1B}" srcOrd="0" destOrd="0" presId="urn:microsoft.com/office/officeart/2005/8/layout/list1"/>
    <dgm:cxn modelId="{1B0BEE30-99F6-4047-B906-12D3D42DD71D}" type="presParOf" srcId="{A99C723C-8E6E-4F49-A765-21DC45EA2CC8}" destId="{4D8B0646-EFC3-4E19-9698-F06CE8B06114}" srcOrd="1" destOrd="0" presId="urn:microsoft.com/office/officeart/2005/8/layout/list1"/>
    <dgm:cxn modelId="{E21C4E57-241D-448F-BB95-7B4948CD49E9}" type="presParOf" srcId="{C3DE4707-5E8D-48DE-81A7-A0DA3D385C98}" destId="{EC78D1DF-FF83-4436-83B2-3E3D77260262}" srcOrd="13" destOrd="0" presId="urn:microsoft.com/office/officeart/2005/8/layout/list1"/>
    <dgm:cxn modelId="{7DEB1F4E-C4B3-4A62-A7F5-A58DC0F13C1D}" type="presParOf" srcId="{C3DE4707-5E8D-48DE-81A7-A0DA3D385C98}" destId="{31E5D7FE-B386-4DAF-A4D6-9FB15E4168DD}" srcOrd="14" destOrd="0" presId="urn:microsoft.com/office/officeart/2005/8/layout/list1"/>
    <dgm:cxn modelId="{B49D2360-4005-4897-A720-E40B620F9242}" type="presParOf" srcId="{C3DE4707-5E8D-48DE-81A7-A0DA3D385C98}" destId="{37D94525-2B12-433D-A9CE-538DEEDDB7C1}" srcOrd="15" destOrd="0" presId="urn:microsoft.com/office/officeart/2005/8/layout/list1"/>
    <dgm:cxn modelId="{15C800E0-4EAD-43F5-9DE5-828934444FC8}" type="presParOf" srcId="{C3DE4707-5E8D-48DE-81A7-A0DA3D385C98}" destId="{7C13C701-BA79-4332-80E7-5C197E4CEF0B}" srcOrd="16" destOrd="0" presId="urn:microsoft.com/office/officeart/2005/8/layout/list1"/>
    <dgm:cxn modelId="{C3113020-24F5-4AEC-B72B-A67A33A7E00F}" type="presParOf" srcId="{7C13C701-BA79-4332-80E7-5C197E4CEF0B}" destId="{7B46A656-382B-4D7D-A3F2-D3887F914FE6}" srcOrd="0" destOrd="0" presId="urn:microsoft.com/office/officeart/2005/8/layout/list1"/>
    <dgm:cxn modelId="{E6418468-3531-44DC-8812-2FF665DE56C5}" type="presParOf" srcId="{7C13C701-BA79-4332-80E7-5C197E4CEF0B}" destId="{0D103A95-14B2-40F5-84AA-0A0FB415474B}" srcOrd="1" destOrd="0" presId="urn:microsoft.com/office/officeart/2005/8/layout/list1"/>
    <dgm:cxn modelId="{FEACAA2E-1B85-445F-ADD1-BEE6E392B7A4}" type="presParOf" srcId="{C3DE4707-5E8D-48DE-81A7-A0DA3D385C98}" destId="{086897E2-EDF5-4D43-B211-DB1DD145E469}" srcOrd="17" destOrd="0" presId="urn:microsoft.com/office/officeart/2005/8/layout/list1"/>
    <dgm:cxn modelId="{56056671-FF8A-48FD-B0A1-1DA966528DD4}" type="presParOf" srcId="{C3DE4707-5E8D-48DE-81A7-A0DA3D385C98}" destId="{EF765D0C-3058-463E-84CB-00DB68BB2ED4}" srcOrd="18" destOrd="0" presId="urn:microsoft.com/office/officeart/2005/8/layout/list1"/>
    <dgm:cxn modelId="{39BB18EB-A3AA-47BB-9DEC-5A9005DECD63}" type="presParOf" srcId="{C3DE4707-5E8D-48DE-81A7-A0DA3D385C98}" destId="{F197A2B2-E1F9-4419-AD7A-6991F9F62A4C}" srcOrd="19" destOrd="0" presId="urn:microsoft.com/office/officeart/2005/8/layout/list1"/>
    <dgm:cxn modelId="{F82264E2-163F-4356-A1FA-EA93CE62B1BB}" type="presParOf" srcId="{C3DE4707-5E8D-48DE-81A7-A0DA3D385C98}" destId="{7ACC5CE3-3E47-4E11-9BC3-4E083AFE9389}" srcOrd="20" destOrd="0" presId="urn:microsoft.com/office/officeart/2005/8/layout/list1"/>
    <dgm:cxn modelId="{CA436048-8F18-4B89-B6D9-965867EDFCC7}" type="presParOf" srcId="{7ACC5CE3-3E47-4E11-9BC3-4E083AFE9389}" destId="{778266A6-B1BF-4230-8F37-44A16FC05931}" srcOrd="0" destOrd="0" presId="urn:microsoft.com/office/officeart/2005/8/layout/list1"/>
    <dgm:cxn modelId="{7F24A478-E52D-4A2D-978F-CA92E485D7BC}" type="presParOf" srcId="{7ACC5CE3-3E47-4E11-9BC3-4E083AFE9389}" destId="{4187CFA6-BE1D-433B-9140-4D519420B86F}" srcOrd="1" destOrd="0" presId="urn:microsoft.com/office/officeart/2005/8/layout/list1"/>
    <dgm:cxn modelId="{7868AB35-3B11-4939-BA42-2C0C44F0C4AE}" type="presParOf" srcId="{C3DE4707-5E8D-48DE-81A7-A0DA3D385C98}" destId="{992F13BB-93CB-49AE-B4DE-36477CCA610D}" srcOrd="21" destOrd="0" presId="urn:microsoft.com/office/officeart/2005/8/layout/list1"/>
    <dgm:cxn modelId="{9AE2E765-464D-4CEC-9573-F318D919194D}" type="presParOf" srcId="{C3DE4707-5E8D-48DE-81A7-A0DA3D385C98}" destId="{AE23067F-3ABB-446D-8AC9-256169BCCC2B}" srcOrd="22" destOrd="0" presId="urn:microsoft.com/office/officeart/2005/8/layout/list1"/>
    <dgm:cxn modelId="{AC4125F1-A881-46C9-A9B2-4E93ACB380D4}" type="presParOf" srcId="{C3DE4707-5E8D-48DE-81A7-A0DA3D385C98}" destId="{70075CEA-C1CB-4051-AAEB-70F5E19FBF7F}" srcOrd="23" destOrd="0" presId="urn:microsoft.com/office/officeart/2005/8/layout/list1"/>
    <dgm:cxn modelId="{EE4039E3-8410-4564-BB23-8DAFB417F117}" type="presParOf" srcId="{C3DE4707-5E8D-48DE-81A7-A0DA3D385C98}" destId="{61C93223-539C-4EAB-8C6D-B6465BF34082}" srcOrd="24" destOrd="0" presId="urn:microsoft.com/office/officeart/2005/8/layout/list1"/>
    <dgm:cxn modelId="{54D76FA3-EF85-4511-81EE-36BC10591E41}" type="presParOf" srcId="{61C93223-539C-4EAB-8C6D-B6465BF34082}" destId="{2CA6497B-D5E2-44FD-B4FD-1ABE44EB8B4C}" srcOrd="0" destOrd="0" presId="urn:microsoft.com/office/officeart/2005/8/layout/list1"/>
    <dgm:cxn modelId="{3A65A9F9-F20C-426F-A782-4AD778179F9C}" type="presParOf" srcId="{61C93223-539C-4EAB-8C6D-B6465BF34082}" destId="{8A4EE204-3144-4F82-A6A4-50B851C7AB8A}" srcOrd="1" destOrd="0" presId="urn:microsoft.com/office/officeart/2005/8/layout/list1"/>
    <dgm:cxn modelId="{742E0A52-16B2-49BF-9DBA-B81C9ED78F7F}" type="presParOf" srcId="{C3DE4707-5E8D-48DE-81A7-A0DA3D385C98}" destId="{A5620F91-E751-4121-8F11-731C40C209E0}" srcOrd="25" destOrd="0" presId="urn:microsoft.com/office/officeart/2005/8/layout/list1"/>
    <dgm:cxn modelId="{31912477-FB46-4F2C-A588-756A8C049F32}" type="presParOf" srcId="{C3DE4707-5E8D-48DE-81A7-A0DA3D385C98}" destId="{61F6630C-0329-4BF7-A858-B8001A553901}" srcOrd="26" destOrd="0" presId="urn:microsoft.com/office/officeart/2005/8/layout/list1"/>
    <dgm:cxn modelId="{AC8F3F7E-B455-4660-9A56-DB88301B9EE1}" type="presParOf" srcId="{C3DE4707-5E8D-48DE-81A7-A0DA3D385C98}" destId="{30D9F7C8-1FDF-4D5F-8BA2-F693861230FC}" srcOrd="27" destOrd="0" presId="urn:microsoft.com/office/officeart/2005/8/layout/list1"/>
    <dgm:cxn modelId="{C366632F-BB99-43A4-AB01-2D1E295EC8B0}" type="presParOf" srcId="{C3DE4707-5E8D-48DE-81A7-A0DA3D385C98}" destId="{12639A56-D7E0-4CE0-9BE7-F6253709021E}" srcOrd="28" destOrd="0" presId="urn:microsoft.com/office/officeart/2005/8/layout/list1"/>
    <dgm:cxn modelId="{CD78D78F-766B-4558-AE43-E25AD7543C9A}" type="presParOf" srcId="{12639A56-D7E0-4CE0-9BE7-F6253709021E}" destId="{7C9BBDC8-C944-4D18-BDE4-9E4885B0A230}" srcOrd="0" destOrd="0" presId="urn:microsoft.com/office/officeart/2005/8/layout/list1"/>
    <dgm:cxn modelId="{818FAA7C-582B-4B9B-801B-496A5E0BC990}" type="presParOf" srcId="{12639A56-D7E0-4CE0-9BE7-F6253709021E}" destId="{91D834BD-C9C7-46FB-B494-7DA21168BFF9}" srcOrd="1" destOrd="0" presId="urn:microsoft.com/office/officeart/2005/8/layout/list1"/>
    <dgm:cxn modelId="{D908F508-B358-4A49-B818-716F0E7888E0}" type="presParOf" srcId="{C3DE4707-5E8D-48DE-81A7-A0DA3D385C98}" destId="{AD305192-5E41-46B4-BA48-C3F9D9A3966F}" srcOrd="29" destOrd="0" presId="urn:microsoft.com/office/officeart/2005/8/layout/list1"/>
    <dgm:cxn modelId="{49D9FC4F-68A3-4244-91F4-3375444088D0}" type="presParOf" srcId="{C3DE4707-5E8D-48DE-81A7-A0DA3D385C98}" destId="{F10125AA-C01D-4EEC-84C7-BF5430AF84E4}" srcOrd="30" destOrd="0" presId="urn:microsoft.com/office/officeart/2005/8/layout/list1"/>
    <dgm:cxn modelId="{76EC6680-7886-4F06-93FD-7C0575907A87}" type="presParOf" srcId="{C3DE4707-5E8D-48DE-81A7-A0DA3D385C98}" destId="{03BF4FC9-F140-41AB-9C33-E7F4C5FF776A}" srcOrd="31" destOrd="0" presId="urn:microsoft.com/office/officeart/2005/8/layout/list1"/>
    <dgm:cxn modelId="{79F3F944-0BDF-4F50-A3F8-65E03DB58271}" type="presParOf" srcId="{C3DE4707-5E8D-48DE-81A7-A0DA3D385C98}" destId="{8421A554-3626-43A6-A301-DA9EC29E27D6}" srcOrd="32" destOrd="0" presId="urn:microsoft.com/office/officeart/2005/8/layout/list1"/>
    <dgm:cxn modelId="{5118D065-340C-4A81-A7FA-D7213509058C}" type="presParOf" srcId="{8421A554-3626-43A6-A301-DA9EC29E27D6}" destId="{1BD4529F-4580-40E6-B6B9-AADD59A871FE}" srcOrd="0" destOrd="0" presId="urn:microsoft.com/office/officeart/2005/8/layout/list1"/>
    <dgm:cxn modelId="{E5219BDF-1FE8-4426-A877-A9F3138A0769}" type="presParOf" srcId="{8421A554-3626-43A6-A301-DA9EC29E27D6}" destId="{C9F3CD97-7375-4559-9CCA-C8F16516F821}" srcOrd="1" destOrd="0" presId="urn:microsoft.com/office/officeart/2005/8/layout/list1"/>
    <dgm:cxn modelId="{8AB578EC-5A8C-41F4-B74B-58619ECDA0CA}" type="presParOf" srcId="{C3DE4707-5E8D-48DE-81A7-A0DA3D385C98}" destId="{BE3F496B-5A5D-4040-A4C1-C51881A1537B}" srcOrd="33" destOrd="0" presId="urn:microsoft.com/office/officeart/2005/8/layout/list1"/>
    <dgm:cxn modelId="{E9397A61-6054-4CF9-9BC7-9F53A06C35EF}" type="presParOf" srcId="{C3DE4707-5E8D-48DE-81A7-A0DA3D385C98}" destId="{92726A9B-1776-4B3E-9752-019145A65E41}" srcOrd="34" destOrd="0" presId="urn:microsoft.com/office/officeart/2005/8/layout/list1"/>
    <dgm:cxn modelId="{09BE88FA-00D0-4D1A-B16F-C2F642859ABF}" type="presParOf" srcId="{C3DE4707-5E8D-48DE-81A7-A0DA3D385C98}" destId="{F1E0E6F2-1907-46AF-AB4B-3D7CBC9DDB16}" srcOrd="35" destOrd="0" presId="urn:microsoft.com/office/officeart/2005/8/layout/list1"/>
    <dgm:cxn modelId="{D4165C6E-FFF3-47CE-B11C-CC570A966AB2}" type="presParOf" srcId="{C3DE4707-5E8D-48DE-81A7-A0DA3D385C98}" destId="{9EE90856-1BBB-4FD8-80D9-290F13D9F34F}" srcOrd="36" destOrd="0" presId="urn:microsoft.com/office/officeart/2005/8/layout/list1"/>
    <dgm:cxn modelId="{1D9B79A4-3C93-4EC1-AAFF-78DC38CF3EE3}" type="presParOf" srcId="{9EE90856-1BBB-4FD8-80D9-290F13D9F34F}" destId="{B4330606-6CE0-44B0-B5E2-6EC9A661A7A9}" srcOrd="0" destOrd="0" presId="urn:microsoft.com/office/officeart/2005/8/layout/list1"/>
    <dgm:cxn modelId="{EC501A25-B022-47A9-95A8-03DB124450CE}" type="presParOf" srcId="{9EE90856-1BBB-4FD8-80D9-290F13D9F34F}" destId="{33FD67A0-E169-44BE-BB40-4F3F2600EF25}" srcOrd="1" destOrd="0" presId="urn:microsoft.com/office/officeart/2005/8/layout/list1"/>
    <dgm:cxn modelId="{D18D642B-98DF-41F1-9100-B76942D946F4}" type="presParOf" srcId="{C3DE4707-5E8D-48DE-81A7-A0DA3D385C98}" destId="{CF1A77A9-74DD-409C-8584-D66FA1EE6688}" srcOrd="37" destOrd="0" presId="urn:microsoft.com/office/officeart/2005/8/layout/list1"/>
    <dgm:cxn modelId="{BF77BA89-06EF-4459-80B9-83DE3F894ADA}" type="presParOf" srcId="{C3DE4707-5E8D-48DE-81A7-A0DA3D385C98}" destId="{344844ED-0FCF-4C49-B89F-126E268E2FA6}" srcOrd="3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9D905E-AEA2-40E6-885C-1D8CA20BDFB6}">
      <dsp:nvSpPr>
        <dsp:cNvPr id="0" name=""/>
        <dsp:cNvSpPr/>
      </dsp:nvSpPr>
      <dsp:spPr>
        <a:xfrm>
          <a:off x="0" y="267615"/>
          <a:ext cx="10179050" cy="277200"/>
        </a:xfrm>
        <a:prstGeom prst="rect">
          <a:avLst/>
        </a:prstGeom>
        <a:solidFill>
          <a:schemeClr val="lt1">
            <a:alpha val="90000"/>
            <a:hueOff val="0"/>
            <a:satOff val="0"/>
            <a:lumOff val="0"/>
            <a:alphaOff val="0"/>
          </a:schemeClr>
        </a:solidFill>
        <a:ln w="12700"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301E9C-322B-4A8B-B3E1-7C10771EBF24}">
      <dsp:nvSpPr>
        <dsp:cNvPr id="0" name=""/>
        <dsp:cNvSpPr/>
      </dsp:nvSpPr>
      <dsp:spPr>
        <a:xfrm>
          <a:off x="556967" y="113162"/>
          <a:ext cx="7125335" cy="324720"/>
        </a:xfrm>
        <a:prstGeom prst="roundRect">
          <a:avLst/>
        </a:prstGeom>
        <a:solidFill>
          <a:schemeClr val="accent2">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dirty="0">
              <a:solidFill>
                <a:schemeClr val="tx1"/>
              </a:solidFill>
              <a:effectLst>
                <a:outerShdw blurRad="38100" dist="38100" dir="2700000" algn="tl">
                  <a:srgbClr val="000000">
                    <a:alpha val="43137"/>
                  </a:srgbClr>
                </a:outerShdw>
              </a:effectLst>
            </a:rPr>
            <a:t>Herkeste doğumdan itibaren bulunur</a:t>
          </a:r>
        </a:p>
      </dsp:txBody>
      <dsp:txXfrm>
        <a:off x="572819" y="129014"/>
        <a:ext cx="7093631" cy="293016"/>
      </dsp:txXfrm>
    </dsp:sp>
    <dsp:sp modelId="{B067C274-AED8-4200-9628-C20129B2D1D0}">
      <dsp:nvSpPr>
        <dsp:cNvPr id="0" name=""/>
        <dsp:cNvSpPr/>
      </dsp:nvSpPr>
      <dsp:spPr>
        <a:xfrm>
          <a:off x="0" y="766575"/>
          <a:ext cx="10179050" cy="277200"/>
        </a:xfrm>
        <a:prstGeom prst="rect">
          <a:avLst/>
        </a:prstGeom>
        <a:solidFill>
          <a:schemeClr val="lt1">
            <a:alpha val="9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E80748-6C37-408A-BDC8-8F70CCBC61C8}">
      <dsp:nvSpPr>
        <dsp:cNvPr id="0" name=""/>
        <dsp:cNvSpPr/>
      </dsp:nvSpPr>
      <dsp:spPr>
        <a:xfrm>
          <a:off x="508952" y="604215"/>
          <a:ext cx="7125335" cy="324720"/>
        </a:xfrm>
        <a:prstGeom prst="roundRect">
          <a:avLst/>
        </a:prstGeom>
        <a:solidFill>
          <a:schemeClr val="accent3">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a:solidFill>
                <a:schemeClr val="tx1"/>
              </a:solidFill>
              <a:effectLst>
                <a:outerShdw blurRad="38100" dist="38100" dir="2700000" algn="tl">
                  <a:srgbClr val="000000">
                    <a:alpha val="43137"/>
                  </a:srgbClr>
                </a:outerShdw>
              </a:effectLst>
            </a:rPr>
            <a:t>Her an göreve hazırdır</a:t>
          </a:r>
        </a:p>
      </dsp:txBody>
      <dsp:txXfrm>
        <a:off x="524804" y="620067"/>
        <a:ext cx="7093631" cy="293016"/>
      </dsp:txXfrm>
    </dsp:sp>
    <dsp:sp modelId="{E3DC8FFC-F9A1-44ED-A001-8894B4BAB1E4}">
      <dsp:nvSpPr>
        <dsp:cNvPr id="0" name=""/>
        <dsp:cNvSpPr/>
      </dsp:nvSpPr>
      <dsp:spPr>
        <a:xfrm>
          <a:off x="0" y="1265536"/>
          <a:ext cx="10179050" cy="277200"/>
        </a:xfrm>
        <a:prstGeom prst="rect">
          <a:avLst/>
        </a:prstGeom>
        <a:solidFill>
          <a:schemeClr val="lt1">
            <a:alpha val="90000"/>
            <a:hueOff val="0"/>
            <a:satOff val="0"/>
            <a:lumOff val="0"/>
            <a:alphaOff val="0"/>
          </a:schemeClr>
        </a:solidFill>
        <a:ln w="12700"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218973-DE79-4387-99E1-28A194E4A27C}">
      <dsp:nvSpPr>
        <dsp:cNvPr id="0" name=""/>
        <dsp:cNvSpPr/>
      </dsp:nvSpPr>
      <dsp:spPr>
        <a:xfrm>
          <a:off x="508952" y="1103175"/>
          <a:ext cx="7125335" cy="324720"/>
        </a:xfrm>
        <a:prstGeom prst="roundRect">
          <a:avLst/>
        </a:prstGeom>
        <a:solidFill>
          <a:schemeClr val="accent4">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a:solidFill>
                <a:schemeClr val="tx1"/>
              </a:solidFill>
              <a:effectLst>
                <a:outerShdw blurRad="38100" dist="38100" dir="2700000" algn="tl">
                  <a:srgbClr val="000000">
                    <a:alpha val="43137"/>
                  </a:srgbClr>
                </a:outerShdw>
              </a:effectLst>
            </a:rPr>
            <a:t>Uyarılması gerekmez</a:t>
          </a:r>
        </a:p>
      </dsp:txBody>
      <dsp:txXfrm>
        <a:off x="524804" y="1119027"/>
        <a:ext cx="7093631" cy="293016"/>
      </dsp:txXfrm>
    </dsp:sp>
    <dsp:sp modelId="{31E5D7FE-B386-4DAF-A4D6-9FB15E4168DD}">
      <dsp:nvSpPr>
        <dsp:cNvPr id="0" name=""/>
        <dsp:cNvSpPr/>
      </dsp:nvSpPr>
      <dsp:spPr>
        <a:xfrm>
          <a:off x="0" y="1764496"/>
          <a:ext cx="10179050" cy="277200"/>
        </a:xfrm>
        <a:prstGeom prst="rect">
          <a:avLst/>
        </a:prstGeom>
        <a:solidFill>
          <a:schemeClr val="lt1">
            <a:alpha val="90000"/>
            <a:hueOff val="0"/>
            <a:satOff val="0"/>
            <a:lumOff val="0"/>
            <a:alphaOff val="0"/>
          </a:schemeClr>
        </a:solidFill>
        <a:ln w="12700" cap="flat" cmpd="sng" algn="in">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D8B0646-EFC3-4E19-9698-F06CE8B06114}">
      <dsp:nvSpPr>
        <dsp:cNvPr id="0" name=""/>
        <dsp:cNvSpPr/>
      </dsp:nvSpPr>
      <dsp:spPr>
        <a:xfrm>
          <a:off x="508952" y="1602136"/>
          <a:ext cx="7125335" cy="324720"/>
        </a:xfrm>
        <a:prstGeom prst="roundRect">
          <a:avLst/>
        </a:prstGeom>
        <a:solidFill>
          <a:schemeClr val="accent5">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a:solidFill>
                <a:schemeClr val="tx1"/>
              </a:solidFill>
              <a:effectLst>
                <a:outerShdw blurRad="38100" dist="38100" dir="2700000" algn="tl">
                  <a:srgbClr val="000000">
                    <a:alpha val="43137"/>
                  </a:srgbClr>
                </a:outerShdw>
              </a:effectLst>
            </a:rPr>
            <a:t>Sadece mikroorganzimaları tanır ve onlara cevap verir</a:t>
          </a:r>
        </a:p>
      </dsp:txBody>
      <dsp:txXfrm>
        <a:off x="524804" y="1617988"/>
        <a:ext cx="7093631" cy="293016"/>
      </dsp:txXfrm>
    </dsp:sp>
    <dsp:sp modelId="{EF765D0C-3058-463E-84CB-00DB68BB2ED4}">
      <dsp:nvSpPr>
        <dsp:cNvPr id="0" name=""/>
        <dsp:cNvSpPr/>
      </dsp:nvSpPr>
      <dsp:spPr>
        <a:xfrm>
          <a:off x="0" y="2263456"/>
          <a:ext cx="10179050" cy="277200"/>
        </a:xfrm>
        <a:prstGeom prst="rect">
          <a:avLst/>
        </a:prstGeom>
        <a:solidFill>
          <a:schemeClr val="lt1">
            <a:alpha val="90000"/>
            <a:hueOff val="0"/>
            <a:satOff val="0"/>
            <a:lumOff val="0"/>
            <a:alphaOff val="0"/>
          </a:schemeClr>
        </a:solidFill>
        <a:ln w="12700" cap="flat" cmpd="sng" algn="in">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103A95-14B2-40F5-84AA-0A0FB415474B}">
      <dsp:nvSpPr>
        <dsp:cNvPr id="0" name=""/>
        <dsp:cNvSpPr/>
      </dsp:nvSpPr>
      <dsp:spPr>
        <a:xfrm>
          <a:off x="508952" y="2101096"/>
          <a:ext cx="7125335" cy="324720"/>
        </a:xfrm>
        <a:prstGeom prst="roundRect">
          <a:avLst/>
        </a:prstGeom>
        <a:solidFill>
          <a:schemeClr val="accent6">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a:solidFill>
                <a:schemeClr val="tx1"/>
              </a:solidFill>
              <a:effectLst>
                <a:outerShdw blurRad="38100" dist="38100" dir="2700000" algn="tl">
                  <a:srgbClr val="000000">
                    <a:alpha val="43137"/>
                  </a:srgbClr>
                </a:outerShdw>
              </a:effectLst>
            </a:rPr>
            <a:t>Mikroorganzimalar veya hasarlanan konak hücrelerince tetklenir</a:t>
          </a:r>
        </a:p>
      </dsp:txBody>
      <dsp:txXfrm>
        <a:off x="524804" y="2116948"/>
        <a:ext cx="7093631" cy="293016"/>
      </dsp:txXfrm>
    </dsp:sp>
    <dsp:sp modelId="{AE23067F-3ABB-446D-8AC9-256169BCCC2B}">
      <dsp:nvSpPr>
        <dsp:cNvPr id="0" name=""/>
        <dsp:cNvSpPr/>
      </dsp:nvSpPr>
      <dsp:spPr>
        <a:xfrm>
          <a:off x="0" y="2762416"/>
          <a:ext cx="10179050" cy="277200"/>
        </a:xfrm>
        <a:prstGeom prst="rect">
          <a:avLst/>
        </a:prstGeom>
        <a:solidFill>
          <a:schemeClr val="lt1">
            <a:alpha val="90000"/>
            <a:hueOff val="0"/>
            <a:satOff val="0"/>
            <a:lumOff val="0"/>
            <a:alphaOff val="0"/>
          </a:schemeClr>
        </a:solidFill>
        <a:ln w="12700"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87CFA6-BE1D-433B-9140-4D519420B86F}">
      <dsp:nvSpPr>
        <dsp:cNvPr id="0" name=""/>
        <dsp:cNvSpPr/>
      </dsp:nvSpPr>
      <dsp:spPr>
        <a:xfrm>
          <a:off x="508952" y="2600056"/>
          <a:ext cx="7125335" cy="324720"/>
        </a:xfrm>
        <a:prstGeom prst="roundRect">
          <a:avLst/>
        </a:prstGeom>
        <a:solidFill>
          <a:schemeClr val="accent2">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a:solidFill>
                <a:schemeClr val="tx1"/>
              </a:solidFill>
              <a:effectLst>
                <a:outerShdw blurRad="38100" dist="38100" dir="2700000" algn="tl">
                  <a:srgbClr val="000000">
                    <a:alpha val="43137"/>
                  </a:srgbClr>
                </a:outerShdw>
              </a:effectLst>
            </a:rPr>
            <a:t>Hızlıdır (saatler içerisinde ortaya çıkar)</a:t>
          </a:r>
        </a:p>
      </dsp:txBody>
      <dsp:txXfrm>
        <a:off x="524804" y="2615908"/>
        <a:ext cx="7093631" cy="293016"/>
      </dsp:txXfrm>
    </dsp:sp>
    <dsp:sp modelId="{61F6630C-0329-4BF7-A858-B8001A553901}">
      <dsp:nvSpPr>
        <dsp:cNvPr id="0" name=""/>
        <dsp:cNvSpPr/>
      </dsp:nvSpPr>
      <dsp:spPr>
        <a:xfrm>
          <a:off x="0" y="3261376"/>
          <a:ext cx="10179050" cy="277200"/>
        </a:xfrm>
        <a:prstGeom prst="rect">
          <a:avLst/>
        </a:prstGeom>
        <a:solidFill>
          <a:schemeClr val="lt1">
            <a:alpha val="9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4EE204-3144-4F82-A6A4-50B851C7AB8A}">
      <dsp:nvSpPr>
        <dsp:cNvPr id="0" name=""/>
        <dsp:cNvSpPr/>
      </dsp:nvSpPr>
      <dsp:spPr>
        <a:xfrm>
          <a:off x="508952" y="3099016"/>
          <a:ext cx="7125335" cy="324720"/>
        </a:xfrm>
        <a:prstGeom prst="roundRect">
          <a:avLst/>
        </a:prstGeom>
        <a:solidFill>
          <a:schemeClr val="accent3">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dirty="0">
              <a:solidFill>
                <a:schemeClr val="tx1"/>
              </a:solidFill>
              <a:effectLst>
                <a:outerShdw blurRad="38100" dist="38100" dir="2700000" algn="tl">
                  <a:srgbClr val="000000">
                    <a:alpha val="43137"/>
                  </a:srgbClr>
                </a:outerShdw>
              </a:effectLst>
            </a:rPr>
            <a:t>Özgül değildir (tüm etkenlere aynı yanıtı oluşturur)</a:t>
          </a:r>
        </a:p>
      </dsp:txBody>
      <dsp:txXfrm>
        <a:off x="524804" y="3114868"/>
        <a:ext cx="7093631" cy="293016"/>
      </dsp:txXfrm>
    </dsp:sp>
    <dsp:sp modelId="{F10125AA-C01D-4EEC-84C7-BF5430AF84E4}">
      <dsp:nvSpPr>
        <dsp:cNvPr id="0" name=""/>
        <dsp:cNvSpPr/>
      </dsp:nvSpPr>
      <dsp:spPr>
        <a:xfrm>
          <a:off x="0" y="3760336"/>
          <a:ext cx="10179050" cy="277200"/>
        </a:xfrm>
        <a:prstGeom prst="rect">
          <a:avLst/>
        </a:prstGeom>
        <a:solidFill>
          <a:schemeClr val="lt1">
            <a:alpha val="90000"/>
            <a:hueOff val="0"/>
            <a:satOff val="0"/>
            <a:lumOff val="0"/>
            <a:alphaOff val="0"/>
          </a:schemeClr>
        </a:solidFill>
        <a:ln w="12700"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D834BD-C9C7-46FB-B494-7DA21168BFF9}">
      <dsp:nvSpPr>
        <dsp:cNvPr id="0" name=""/>
        <dsp:cNvSpPr/>
      </dsp:nvSpPr>
      <dsp:spPr>
        <a:xfrm>
          <a:off x="508952" y="3597976"/>
          <a:ext cx="7125335" cy="324720"/>
        </a:xfrm>
        <a:prstGeom prst="roundRect">
          <a:avLst/>
        </a:prstGeom>
        <a:solidFill>
          <a:schemeClr val="accent4">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a:solidFill>
                <a:schemeClr val="tx1"/>
              </a:solidFill>
              <a:effectLst>
                <a:outerShdw blurRad="38100" dist="38100" dir="2700000" algn="tl">
                  <a:srgbClr val="000000">
                    <a:alpha val="43137"/>
                  </a:srgbClr>
                </a:outerShdw>
              </a:effectLst>
            </a:rPr>
            <a:t>Hafızası yoktur (tekrarlayan karşılaşmalarda aynı tip cevap oluşturur)</a:t>
          </a:r>
        </a:p>
      </dsp:txBody>
      <dsp:txXfrm>
        <a:off x="524804" y="3613828"/>
        <a:ext cx="7093631" cy="293016"/>
      </dsp:txXfrm>
    </dsp:sp>
    <dsp:sp modelId="{92726A9B-1776-4B3E-9752-019145A65E41}">
      <dsp:nvSpPr>
        <dsp:cNvPr id="0" name=""/>
        <dsp:cNvSpPr/>
      </dsp:nvSpPr>
      <dsp:spPr>
        <a:xfrm>
          <a:off x="0" y="4259296"/>
          <a:ext cx="10179050" cy="277200"/>
        </a:xfrm>
        <a:prstGeom prst="rect">
          <a:avLst/>
        </a:prstGeom>
        <a:solidFill>
          <a:schemeClr val="lt1">
            <a:alpha val="90000"/>
            <a:hueOff val="0"/>
            <a:satOff val="0"/>
            <a:lumOff val="0"/>
            <a:alphaOff val="0"/>
          </a:schemeClr>
        </a:solidFill>
        <a:ln w="12700" cap="flat" cmpd="sng" algn="in">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9F3CD97-7375-4559-9CCA-C8F16516F821}">
      <dsp:nvSpPr>
        <dsp:cNvPr id="0" name=""/>
        <dsp:cNvSpPr/>
      </dsp:nvSpPr>
      <dsp:spPr>
        <a:xfrm>
          <a:off x="508952" y="4096936"/>
          <a:ext cx="7125335" cy="324720"/>
        </a:xfrm>
        <a:prstGeom prst="roundRect">
          <a:avLst/>
        </a:prstGeom>
        <a:solidFill>
          <a:schemeClr val="accent5">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a:solidFill>
                <a:schemeClr val="tx1"/>
              </a:solidFill>
              <a:effectLst>
                <a:outerShdw blurRad="38100" dist="38100" dir="2700000" algn="tl">
                  <a:srgbClr val="000000">
                    <a:alpha val="43137"/>
                  </a:srgbClr>
                </a:outerShdw>
              </a:effectLst>
            </a:rPr>
            <a:t>Edinsel immün sistemin uyarılmasında görev alır.</a:t>
          </a:r>
        </a:p>
      </dsp:txBody>
      <dsp:txXfrm>
        <a:off x="524804" y="4112788"/>
        <a:ext cx="7093631" cy="293016"/>
      </dsp:txXfrm>
    </dsp:sp>
    <dsp:sp modelId="{344844ED-0FCF-4C49-B89F-126E268E2FA6}">
      <dsp:nvSpPr>
        <dsp:cNvPr id="0" name=""/>
        <dsp:cNvSpPr/>
      </dsp:nvSpPr>
      <dsp:spPr>
        <a:xfrm>
          <a:off x="0" y="4758256"/>
          <a:ext cx="10179050" cy="277200"/>
        </a:xfrm>
        <a:prstGeom prst="rect">
          <a:avLst/>
        </a:prstGeom>
        <a:solidFill>
          <a:schemeClr val="lt1">
            <a:alpha val="90000"/>
            <a:hueOff val="0"/>
            <a:satOff val="0"/>
            <a:lumOff val="0"/>
            <a:alphaOff val="0"/>
          </a:schemeClr>
        </a:solidFill>
        <a:ln w="12700" cap="flat" cmpd="sng" algn="in">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FD67A0-E169-44BE-BB40-4F3F2600EF25}">
      <dsp:nvSpPr>
        <dsp:cNvPr id="0" name=""/>
        <dsp:cNvSpPr/>
      </dsp:nvSpPr>
      <dsp:spPr>
        <a:xfrm>
          <a:off x="508952" y="4595895"/>
          <a:ext cx="7125335" cy="324720"/>
        </a:xfrm>
        <a:prstGeom prst="roundRect">
          <a:avLst/>
        </a:prstGeom>
        <a:solidFill>
          <a:schemeClr val="accent6">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9321" tIns="0" rIns="269321" bIns="0" numCol="1" spcCol="1270" anchor="ctr" anchorCtr="0">
          <a:noAutofit/>
        </a:bodyPr>
        <a:lstStyle/>
        <a:p>
          <a:pPr marL="0" lvl="0" indent="0" algn="l" defTabSz="800100">
            <a:lnSpc>
              <a:spcPct val="90000"/>
            </a:lnSpc>
            <a:spcBef>
              <a:spcPct val="0"/>
            </a:spcBef>
            <a:spcAft>
              <a:spcPct val="35000"/>
            </a:spcAft>
            <a:buNone/>
          </a:pPr>
          <a:r>
            <a:rPr lang="tr-TR" sz="1800" b="0" kern="1200">
              <a:solidFill>
                <a:schemeClr val="tx1"/>
              </a:solidFill>
              <a:effectLst>
                <a:outerShdw blurRad="38100" dist="38100" dir="2700000" algn="tl">
                  <a:srgbClr val="000000">
                    <a:alpha val="43137"/>
                  </a:srgbClr>
                </a:outerShdw>
              </a:effectLst>
            </a:rPr>
            <a:t>Edinsel immün sistem tarafından efektör olarak kullanılır</a:t>
          </a:r>
        </a:p>
      </dsp:txBody>
      <dsp:txXfrm>
        <a:off x="524804" y="4611747"/>
        <a:ext cx="7093631" cy="29301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36E95BB8-CA57-442C-92ED-C0E92106BCDF}" type="datetimeFigureOut">
              <a:rPr lang="tr-TR" smtClean="0"/>
              <a:t>14.01.2024</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8BE5CDBE-D563-4F73-ACA6-9D933A7DB00A}"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556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6E95BB8-CA57-442C-92ED-C0E92106BCDF}" type="datetimeFigureOut">
              <a:rPr lang="tr-TR" smtClean="0"/>
              <a:t>14.01.2024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E5CDBE-D563-4F73-ACA6-9D933A7DB00A}" type="slidenum">
              <a:rPr lang="tr-TR" smtClean="0"/>
              <a:t>‹#›</a:t>
            </a:fld>
            <a:endParaRPr lang="tr-TR"/>
          </a:p>
        </p:txBody>
      </p:sp>
    </p:spTree>
    <p:extLst>
      <p:ext uri="{BB962C8B-B14F-4D97-AF65-F5344CB8AC3E}">
        <p14:creationId xmlns:p14="http://schemas.microsoft.com/office/powerpoint/2010/main" val="2920518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6E95BB8-CA57-442C-92ED-C0E92106BCDF}" type="datetimeFigureOut">
              <a:rPr lang="tr-TR" smtClean="0"/>
              <a:t>14.01.2024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E5CDBE-D563-4F73-ACA6-9D933A7DB00A}" type="slidenum">
              <a:rPr lang="tr-TR" smtClean="0"/>
              <a:t>‹#›</a:t>
            </a:fld>
            <a:endParaRPr lang="tr-TR"/>
          </a:p>
        </p:txBody>
      </p:sp>
    </p:spTree>
    <p:extLst>
      <p:ext uri="{BB962C8B-B14F-4D97-AF65-F5344CB8AC3E}">
        <p14:creationId xmlns:p14="http://schemas.microsoft.com/office/powerpoint/2010/main" val="144083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6E95BB8-CA57-442C-92ED-C0E92106BCDF}" type="datetimeFigureOut">
              <a:rPr lang="tr-TR" smtClean="0"/>
              <a:t>14.01.2024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E5CDBE-D563-4F73-ACA6-9D933A7DB00A}" type="slidenum">
              <a:rPr lang="tr-TR" smtClean="0"/>
              <a:t>‹#›</a:t>
            </a:fld>
            <a:endParaRPr lang="tr-TR"/>
          </a:p>
        </p:txBody>
      </p:sp>
    </p:spTree>
    <p:extLst>
      <p:ext uri="{BB962C8B-B14F-4D97-AF65-F5344CB8AC3E}">
        <p14:creationId xmlns:p14="http://schemas.microsoft.com/office/powerpoint/2010/main" val="805466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36E95BB8-CA57-442C-92ED-C0E92106BCDF}" type="datetimeFigureOut">
              <a:rPr lang="tr-TR" smtClean="0"/>
              <a:t>14.01.2024</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8BE5CDBE-D563-4F73-ACA6-9D933A7DB00A}"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57304433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6E95BB8-CA57-442C-92ED-C0E92106BCDF}" type="datetimeFigureOut">
              <a:rPr lang="tr-TR" smtClean="0"/>
              <a:t>14.01.2024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BE5CDBE-D563-4F73-ACA6-9D933A7DB00A}" type="slidenum">
              <a:rPr lang="tr-TR" smtClean="0"/>
              <a:t>‹#›</a:t>
            </a:fld>
            <a:endParaRPr lang="tr-TR"/>
          </a:p>
        </p:txBody>
      </p:sp>
    </p:spTree>
    <p:extLst>
      <p:ext uri="{BB962C8B-B14F-4D97-AF65-F5344CB8AC3E}">
        <p14:creationId xmlns:p14="http://schemas.microsoft.com/office/powerpoint/2010/main" val="279603506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6E95BB8-CA57-442C-92ED-C0E92106BCDF}" type="datetimeFigureOut">
              <a:rPr lang="tr-TR" smtClean="0"/>
              <a:t>14.01.2024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BE5CDBE-D563-4F73-ACA6-9D933A7DB00A}" type="slidenum">
              <a:rPr lang="tr-TR" smtClean="0"/>
              <a:t>‹#›</a:t>
            </a:fld>
            <a:endParaRPr lang="tr-TR"/>
          </a:p>
        </p:txBody>
      </p:sp>
    </p:spTree>
    <p:extLst>
      <p:ext uri="{BB962C8B-B14F-4D97-AF65-F5344CB8AC3E}">
        <p14:creationId xmlns:p14="http://schemas.microsoft.com/office/powerpoint/2010/main" val="171869927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6E95BB8-CA57-442C-92ED-C0E92106BCDF}" type="datetimeFigureOut">
              <a:rPr lang="tr-TR" smtClean="0"/>
              <a:t>14.01.2024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BE5CDBE-D563-4F73-ACA6-9D933A7DB00A}" type="slidenum">
              <a:rPr lang="tr-TR" smtClean="0"/>
              <a:t>‹#›</a:t>
            </a:fld>
            <a:endParaRPr lang="tr-TR"/>
          </a:p>
        </p:txBody>
      </p:sp>
    </p:spTree>
    <p:extLst>
      <p:ext uri="{BB962C8B-B14F-4D97-AF65-F5344CB8AC3E}">
        <p14:creationId xmlns:p14="http://schemas.microsoft.com/office/powerpoint/2010/main" val="3308351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E95BB8-CA57-442C-92ED-C0E92106BCDF}" type="datetimeFigureOut">
              <a:rPr lang="tr-TR" smtClean="0"/>
              <a:t>14.01.2024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BE5CDBE-D563-4F73-ACA6-9D933A7DB00A}" type="slidenum">
              <a:rPr lang="tr-TR" smtClean="0"/>
              <a:t>‹#›</a:t>
            </a:fld>
            <a:endParaRPr lang="tr-TR"/>
          </a:p>
        </p:txBody>
      </p:sp>
    </p:spTree>
    <p:extLst>
      <p:ext uri="{BB962C8B-B14F-4D97-AF65-F5344CB8AC3E}">
        <p14:creationId xmlns:p14="http://schemas.microsoft.com/office/powerpoint/2010/main" val="24354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36E95BB8-CA57-442C-92ED-C0E92106BCDF}" type="datetimeFigureOut">
              <a:rPr lang="tr-TR" smtClean="0"/>
              <a:t>14.01.2024</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8BE5CDBE-D563-4F73-ACA6-9D933A7DB00A}"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2224730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36E95BB8-CA57-442C-92ED-C0E92106BCDF}" type="datetimeFigureOut">
              <a:rPr lang="tr-TR" smtClean="0"/>
              <a:t>14.01.2024</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8BE5CDBE-D563-4F73-ACA6-9D933A7DB00A}" type="slidenum">
              <a:rPr lang="tr-TR" smtClean="0"/>
              <a:t>‹#›</a:t>
            </a:fld>
            <a:endParaRPr lang="tr-TR"/>
          </a:p>
        </p:txBody>
      </p:sp>
    </p:spTree>
    <p:extLst>
      <p:ext uri="{BB962C8B-B14F-4D97-AF65-F5344CB8AC3E}">
        <p14:creationId xmlns:p14="http://schemas.microsoft.com/office/powerpoint/2010/main" val="2254788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36E95BB8-CA57-442C-92ED-C0E92106BCDF}" type="datetimeFigureOut">
              <a:rPr lang="tr-TR" smtClean="0"/>
              <a:t>14.01.2024</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8BE5CDBE-D563-4F73-ACA6-9D933A7DB00A}"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0887682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İmmünoloji</a:t>
            </a:r>
          </a:p>
        </p:txBody>
      </p:sp>
      <p:sp>
        <p:nvSpPr>
          <p:cNvPr id="3" name="Alt Başlık 2"/>
          <p:cNvSpPr>
            <a:spLocks noGrp="1"/>
          </p:cNvSpPr>
          <p:nvPr>
            <p:ph type="subTitle" idx="1"/>
          </p:nvPr>
        </p:nvSpPr>
        <p:spPr>
          <a:xfrm>
            <a:off x="2215045" y="5689264"/>
            <a:ext cx="8045373" cy="742279"/>
          </a:xfrm>
        </p:spPr>
        <p:txBody>
          <a:bodyPr>
            <a:noAutofit/>
          </a:bodyPr>
          <a:lstStyle/>
          <a:p>
            <a:r>
              <a:rPr lang="tr-TR" sz="1400" dirty="0"/>
              <a:t>Dr. Duygu ÖCAL</a:t>
            </a:r>
          </a:p>
          <a:p>
            <a:r>
              <a:rPr lang="tr-TR" sz="1400" dirty="0"/>
              <a:t>Ankara Üniversitesi tıp Fakültesi</a:t>
            </a:r>
          </a:p>
          <a:p>
            <a:r>
              <a:rPr lang="tr-TR" sz="1400" dirty="0"/>
              <a:t>Tıbbi Mikrobiyoloji Anabilim Dalı</a:t>
            </a:r>
          </a:p>
        </p:txBody>
      </p:sp>
    </p:spTree>
    <p:extLst>
      <p:ext uri="{BB962C8B-B14F-4D97-AF65-F5344CB8AC3E}">
        <p14:creationId xmlns:p14="http://schemas.microsoft.com/office/powerpoint/2010/main" val="250036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u="sng" dirty="0" err="1"/>
              <a:t>Edinsel</a:t>
            </a:r>
            <a:r>
              <a:rPr lang="tr-TR" b="1" u="sng" dirty="0"/>
              <a:t> bağışık yanıtın üç önemli özelliği vardır</a:t>
            </a:r>
            <a:br>
              <a:rPr lang="tr-TR" dirty="0"/>
            </a:br>
            <a:endParaRPr lang="tr-TR" dirty="0"/>
          </a:p>
        </p:txBody>
      </p:sp>
      <p:sp>
        <p:nvSpPr>
          <p:cNvPr id="3" name="İçerik Yer Tutucusu 2"/>
          <p:cNvSpPr>
            <a:spLocks noGrp="1"/>
          </p:cNvSpPr>
          <p:nvPr>
            <p:ph idx="1"/>
          </p:nvPr>
        </p:nvSpPr>
        <p:spPr>
          <a:xfrm>
            <a:off x="1251678" y="2286001"/>
            <a:ext cx="10178322" cy="3936379"/>
          </a:xfrm>
        </p:spPr>
        <p:txBody>
          <a:bodyPr>
            <a:normAutofit fontScale="92500" lnSpcReduction="10000"/>
          </a:bodyPr>
          <a:lstStyle/>
          <a:p>
            <a:pPr lvl="0"/>
            <a:r>
              <a:rPr lang="tr-TR" b="1" i="1" dirty="0"/>
              <a:t>Özgüldür</a:t>
            </a:r>
            <a:r>
              <a:rPr lang="tr-TR" dirty="0"/>
              <a:t>: Milyonlarca farklı antijeni birbirinden ayırabilir. </a:t>
            </a:r>
            <a:r>
              <a:rPr lang="tr-TR" dirty="0" err="1"/>
              <a:t>İmmün</a:t>
            </a:r>
            <a:r>
              <a:rPr lang="tr-TR" dirty="0"/>
              <a:t> sistem elemanları içerisinde antijene özgül reseptör taşıyan tek hücre lenfositlerdir.</a:t>
            </a:r>
          </a:p>
          <a:p>
            <a:pPr lvl="0"/>
            <a:r>
              <a:rPr lang="tr-TR" b="1" i="1" dirty="0" err="1"/>
              <a:t>Klonaldır</a:t>
            </a:r>
            <a:r>
              <a:rPr lang="tr-TR" dirty="0"/>
              <a:t>: Total lenfosit popülasyonu, farklı antijenleri tanıma özelliğine sahip reseptörler taşıyan farklı klonlardan oluşur. Antijen yokluğunda lenfosit klonları </a:t>
            </a:r>
            <a:r>
              <a:rPr lang="tr-TR" dirty="0" err="1"/>
              <a:t>primer</a:t>
            </a:r>
            <a:r>
              <a:rPr lang="tr-TR" dirty="0"/>
              <a:t> </a:t>
            </a:r>
            <a:r>
              <a:rPr lang="tr-TR" dirty="0" err="1"/>
              <a:t>lenfoid</a:t>
            </a:r>
            <a:r>
              <a:rPr lang="tr-TR" dirty="0"/>
              <a:t> organlarda (timüs ve kemik iliği) olgunlaşır ve farklı reseptörler taşıyan bu klonlar </a:t>
            </a:r>
            <a:r>
              <a:rPr lang="tr-TR" dirty="0" err="1"/>
              <a:t>periferik</a:t>
            </a:r>
            <a:r>
              <a:rPr lang="tr-TR" dirty="0"/>
              <a:t> </a:t>
            </a:r>
            <a:r>
              <a:rPr lang="tr-TR" dirty="0" err="1"/>
              <a:t>lenfoid</a:t>
            </a:r>
            <a:r>
              <a:rPr lang="tr-TR" dirty="0"/>
              <a:t> dokulara (dalak, karaciğer, lenf bezleri, mukoza-ilişkili </a:t>
            </a:r>
            <a:r>
              <a:rPr lang="tr-TR" dirty="0" err="1"/>
              <a:t>lenfoid</a:t>
            </a:r>
            <a:r>
              <a:rPr lang="tr-TR" dirty="0"/>
              <a:t> doku) ulaşır. Antijen ile karşılaşma sonucu, antijene uygun reseptörleri taşıyan klonlar aktive olur, çoğalır ve antijene özgül </a:t>
            </a:r>
            <a:r>
              <a:rPr lang="tr-TR" dirty="0" err="1"/>
              <a:t>immün</a:t>
            </a:r>
            <a:r>
              <a:rPr lang="tr-TR" dirty="0"/>
              <a:t> yanıtı ortaya çıkartır. </a:t>
            </a:r>
          </a:p>
          <a:p>
            <a:pPr lvl="0"/>
            <a:r>
              <a:rPr lang="tr-TR" b="1" i="1" dirty="0"/>
              <a:t>Hafızası vardır</a:t>
            </a:r>
            <a:r>
              <a:rPr lang="tr-TR" dirty="0"/>
              <a:t>: Aynı antijen ile tekrar karşılaştığında daha kısa sürede, daha şiddetli ve daha etkili bir yanıt ortaya çıkartır. İlk karşılaşmada ortaya çıkan “</a:t>
            </a:r>
            <a:r>
              <a:rPr lang="tr-TR" dirty="0" err="1"/>
              <a:t>primer</a:t>
            </a:r>
            <a:r>
              <a:rPr lang="tr-TR" dirty="0"/>
              <a:t> </a:t>
            </a:r>
            <a:r>
              <a:rPr lang="tr-TR" dirty="0" err="1"/>
              <a:t>immün</a:t>
            </a:r>
            <a:r>
              <a:rPr lang="tr-TR" dirty="0"/>
              <a:t> yanıt”, deneyimsiz/toy/naif (“</a:t>
            </a:r>
            <a:r>
              <a:rPr lang="tr-TR" dirty="0" err="1"/>
              <a:t>naive</a:t>
            </a:r>
            <a:r>
              <a:rPr lang="tr-TR" dirty="0"/>
              <a:t>”) lenfositlerce ortaya çıkartılırken; tekrarlayan karşılaşmalarda ortaya çıkan “</a:t>
            </a:r>
            <a:r>
              <a:rPr lang="tr-TR" dirty="0" err="1"/>
              <a:t>sekonder</a:t>
            </a:r>
            <a:r>
              <a:rPr lang="tr-TR" dirty="0"/>
              <a:t> </a:t>
            </a:r>
            <a:r>
              <a:rPr lang="tr-TR" dirty="0" err="1"/>
              <a:t>immün</a:t>
            </a:r>
            <a:r>
              <a:rPr lang="tr-TR" dirty="0"/>
              <a:t> yanıt”, “hafıza </a:t>
            </a:r>
            <a:r>
              <a:rPr lang="tr-TR" dirty="0" err="1"/>
              <a:t>lenfosit”lerin</a:t>
            </a:r>
            <a:r>
              <a:rPr lang="tr-TR" dirty="0"/>
              <a:t> aktivasyonu sonucu oluşur. Bu özellik, enfeksiyonlarla savunmada “</a:t>
            </a:r>
            <a:r>
              <a:rPr lang="tr-TR" dirty="0" err="1"/>
              <a:t>aşı”ların</a:t>
            </a:r>
            <a:r>
              <a:rPr lang="tr-TR" dirty="0"/>
              <a:t> kullanılabilmesini sağlamıştır.</a:t>
            </a:r>
          </a:p>
          <a:p>
            <a:endParaRPr lang="tr-TR" dirty="0"/>
          </a:p>
        </p:txBody>
      </p:sp>
    </p:spTree>
    <p:extLst>
      <p:ext uri="{BB962C8B-B14F-4D97-AF65-F5344CB8AC3E}">
        <p14:creationId xmlns:p14="http://schemas.microsoft.com/office/powerpoint/2010/main" val="2964012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Edinsel</a:t>
            </a:r>
            <a:r>
              <a:rPr lang="tr-TR" b="1" dirty="0"/>
              <a:t> Bağışık Yanıt Aşamaları</a:t>
            </a:r>
            <a:endParaRPr lang="tr-TR" dirty="0"/>
          </a:p>
        </p:txBody>
      </p:sp>
      <p:sp>
        <p:nvSpPr>
          <p:cNvPr id="3" name="İçerik Yer Tutucusu 2"/>
          <p:cNvSpPr>
            <a:spLocks noGrp="1"/>
          </p:cNvSpPr>
          <p:nvPr>
            <p:ph idx="1"/>
          </p:nvPr>
        </p:nvSpPr>
        <p:spPr>
          <a:xfrm>
            <a:off x="1251678" y="1616927"/>
            <a:ext cx="10178322" cy="4262665"/>
          </a:xfrm>
        </p:spPr>
        <p:txBody>
          <a:bodyPr>
            <a:normAutofit lnSpcReduction="10000"/>
          </a:bodyPr>
          <a:lstStyle/>
          <a:p>
            <a:pPr marL="457200" lvl="0" indent="-457200">
              <a:buFont typeface="+mj-lt"/>
              <a:buAutoNum type="arabicPeriod"/>
            </a:pPr>
            <a:r>
              <a:rPr lang="tr-TR" b="1" dirty="0"/>
              <a:t>Antijenin tanınması</a:t>
            </a:r>
            <a:r>
              <a:rPr lang="tr-TR" dirty="0"/>
              <a:t>: Toy lenfositler tarafından antijen tanınır. Toy lenfositler antijen reseptörleri taşır, ancak deneyimsiz olduğundan antijeni yok edecek </a:t>
            </a:r>
            <a:r>
              <a:rPr lang="tr-TR" dirty="0" err="1"/>
              <a:t>efektör</a:t>
            </a:r>
            <a:r>
              <a:rPr lang="tr-TR" dirty="0"/>
              <a:t> fonksiyonları sergileyemezler. Lenf bezlerinde bulunur veya lenf bezi ile kan arasında dolaşarak yaşamları boyunca kendilerine uygun (tanıyıp bağlanabileceği) antijeni arar dururlar. Kendilerine uygun antijenle karşılaştıklarında </a:t>
            </a:r>
            <a:r>
              <a:rPr lang="tr-TR" dirty="0" err="1"/>
              <a:t>efektör</a:t>
            </a:r>
            <a:r>
              <a:rPr lang="tr-TR" dirty="0"/>
              <a:t> hücrelere veya hafıza hücrelerine farklılaşarak antijene özgül bağışık yanıt mekanizmasının devreye girmesini sağlarlar.</a:t>
            </a:r>
          </a:p>
          <a:p>
            <a:pPr marL="457200" lvl="0" indent="-457200">
              <a:buFont typeface="+mj-lt"/>
              <a:buAutoNum type="arabicPeriod"/>
            </a:pPr>
            <a:r>
              <a:rPr lang="tr-TR" b="1" dirty="0"/>
              <a:t>Lenfosit aktivasyonu</a:t>
            </a:r>
            <a:r>
              <a:rPr lang="tr-TR" dirty="0"/>
              <a:t>: </a:t>
            </a:r>
            <a:r>
              <a:rPr lang="tr-TR" dirty="0" err="1"/>
              <a:t>Klonal</a:t>
            </a:r>
            <a:r>
              <a:rPr lang="tr-TR" dirty="0"/>
              <a:t> genişleme (sayıca artış) ile karakterizedir. Toy lenfositlerin bir kısmı </a:t>
            </a:r>
            <a:r>
              <a:rPr lang="tr-TR" dirty="0" err="1"/>
              <a:t>efektör</a:t>
            </a:r>
            <a:r>
              <a:rPr lang="tr-TR" dirty="0"/>
              <a:t> lenfositlere (B </a:t>
            </a:r>
            <a:r>
              <a:rPr lang="tr-TR" dirty="0" err="1"/>
              <a:t>lenfositler</a:t>
            </a:r>
            <a:r>
              <a:rPr lang="tr-TR" dirty="0" err="1">
                <a:sym typeface="Symbol" panose="05050102010706020507" pitchFamily="18" charset="2"/>
              </a:rPr>
              <a:t></a:t>
            </a:r>
            <a:r>
              <a:rPr lang="tr-TR" u="sng" dirty="0" err="1"/>
              <a:t>plazma</a:t>
            </a:r>
            <a:r>
              <a:rPr lang="tr-TR" u="sng" dirty="0"/>
              <a:t> hücreleri</a:t>
            </a:r>
            <a:r>
              <a:rPr lang="tr-TR" dirty="0"/>
              <a:t>, </a:t>
            </a:r>
            <a:r>
              <a:rPr lang="tr-TR" dirty="0" err="1"/>
              <a:t>T-lenfositler</a:t>
            </a:r>
            <a:r>
              <a:rPr lang="tr-TR" dirty="0" err="1">
                <a:sym typeface="Symbol" panose="05050102010706020507" pitchFamily="18" charset="2"/>
              </a:rPr>
              <a:t></a:t>
            </a:r>
            <a:r>
              <a:rPr lang="tr-TR" u="sng" dirty="0" err="1"/>
              <a:t>efektör</a:t>
            </a:r>
            <a:r>
              <a:rPr lang="tr-TR" u="sng" dirty="0"/>
              <a:t> T lenfositler</a:t>
            </a:r>
            <a:r>
              <a:rPr lang="tr-TR" dirty="0"/>
              <a:t>) dönüşür. </a:t>
            </a:r>
          </a:p>
          <a:p>
            <a:pPr marL="457200" lvl="0" indent="-457200">
              <a:buFont typeface="+mj-lt"/>
              <a:buAutoNum type="arabicPeriod"/>
            </a:pPr>
            <a:r>
              <a:rPr lang="tr-TR" b="1" dirty="0"/>
              <a:t>Antijenin yok edilmesi</a:t>
            </a:r>
            <a:r>
              <a:rPr lang="tr-TR" dirty="0"/>
              <a:t>: </a:t>
            </a:r>
            <a:r>
              <a:rPr lang="tr-TR" dirty="0" err="1"/>
              <a:t>Efektör</a:t>
            </a:r>
            <a:r>
              <a:rPr lang="tr-TR" dirty="0"/>
              <a:t> lenfositler ve bunların ürünleri (antikorlar, </a:t>
            </a:r>
            <a:r>
              <a:rPr lang="tr-TR" dirty="0" err="1"/>
              <a:t>sitokinler</a:t>
            </a:r>
            <a:r>
              <a:rPr lang="tr-TR" dirty="0"/>
              <a:t>), doğal bağışık yanıt elemanları ile birlikte mikroorganizmayı yok eder. Plazma hücreleri antikor salgılar; </a:t>
            </a:r>
            <a:r>
              <a:rPr lang="tr-TR" dirty="0" err="1"/>
              <a:t>Th</a:t>
            </a:r>
            <a:r>
              <a:rPr lang="tr-TR" dirty="0"/>
              <a:t> hücreler </a:t>
            </a:r>
            <a:r>
              <a:rPr lang="tr-TR" dirty="0" err="1"/>
              <a:t>sitokin</a:t>
            </a:r>
            <a:r>
              <a:rPr lang="tr-TR" dirty="0"/>
              <a:t> salgılar, </a:t>
            </a:r>
            <a:r>
              <a:rPr lang="tr-TR" dirty="0" err="1"/>
              <a:t>Tc</a:t>
            </a:r>
            <a:r>
              <a:rPr lang="tr-TR" dirty="0"/>
              <a:t> hücreler </a:t>
            </a:r>
            <a:r>
              <a:rPr lang="tr-TR" dirty="0" err="1"/>
              <a:t>enfekte</a:t>
            </a:r>
            <a:r>
              <a:rPr lang="tr-TR" dirty="0"/>
              <a:t> konak hücrelerini </a:t>
            </a:r>
            <a:r>
              <a:rPr lang="tr-TR" dirty="0" err="1"/>
              <a:t>sitotoksik</a:t>
            </a:r>
            <a:r>
              <a:rPr lang="tr-TR" dirty="0"/>
              <a:t> etki ile ortadan kaldırır. </a:t>
            </a:r>
          </a:p>
          <a:p>
            <a:endParaRPr lang="tr-TR" dirty="0"/>
          </a:p>
        </p:txBody>
      </p:sp>
    </p:spTree>
    <p:extLst>
      <p:ext uri="{BB962C8B-B14F-4D97-AF65-F5344CB8AC3E}">
        <p14:creationId xmlns:p14="http://schemas.microsoft.com/office/powerpoint/2010/main" val="872996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Edinsel</a:t>
            </a:r>
            <a:r>
              <a:rPr lang="tr-TR" b="1" dirty="0"/>
              <a:t> Bağışık Yanıt Aşamaları</a:t>
            </a:r>
            <a:endParaRPr lang="tr-TR" dirty="0"/>
          </a:p>
        </p:txBody>
      </p:sp>
      <p:sp>
        <p:nvSpPr>
          <p:cNvPr id="3" name="İçerik Yer Tutucusu 2"/>
          <p:cNvSpPr>
            <a:spLocks noGrp="1"/>
          </p:cNvSpPr>
          <p:nvPr>
            <p:ph idx="1"/>
          </p:nvPr>
        </p:nvSpPr>
        <p:spPr/>
        <p:txBody>
          <a:bodyPr>
            <a:normAutofit/>
          </a:bodyPr>
          <a:lstStyle/>
          <a:p>
            <a:pPr marL="0" lvl="0" indent="0">
              <a:buNone/>
            </a:pPr>
            <a:r>
              <a:rPr lang="tr-TR" b="1" dirty="0"/>
              <a:t>4. </a:t>
            </a:r>
            <a:r>
              <a:rPr lang="tr-TR" b="1" dirty="0" err="1"/>
              <a:t>İmmün</a:t>
            </a:r>
            <a:r>
              <a:rPr lang="tr-TR" b="1" dirty="0"/>
              <a:t> yanıtın azalması</a:t>
            </a:r>
            <a:r>
              <a:rPr lang="tr-TR" dirty="0"/>
              <a:t>: Etkenin yok edilmesini takiben “</a:t>
            </a:r>
            <a:r>
              <a:rPr lang="tr-TR" dirty="0" err="1"/>
              <a:t>apoptoz</a:t>
            </a:r>
            <a:r>
              <a:rPr lang="tr-TR" dirty="0"/>
              <a:t>” ile antijenin aktive ettiği </a:t>
            </a:r>
            <a:r>
              <a:rPr lang="tr-TR" dirty="0" err="1"/>
              <a:t>efektör</a:t>
            </a:r>
            <a:r>
              <a:rPr lang="tr-TR" dirty="0"/>
              <a:t> hücrelerin çoğu ölür. Ölen hücreler fagositler tarafından ortadan kaldırılır. Kalan hücreler “hafıza </a:t>
            </a:r>
            <a:r>
              <a:rPr lang="tr-TR" dirty="0" err="1"/>
              <a:t>hücreleri”ni</a:t>
            </a:r>
            <a:r>
              <a:rPr lang="tr-TR" dirty="0"/>
              <a:t> oluşturur ve özel anatomik bölgelere (kemik iliği) göç eder. Hafıza hücrelerinin oluşumunu sağlayan uyaranın ne olduğu henüz bilinmiyor!</a:t>
            </a:r>
          </a:p>
          <a:p>
            <a:pPr marL="0" lvl="0" indent="0">
              <a:buNone/>
            </a:pPr>
            <a:endParaRPr lang="tr-TR" dirty="0"/>
          </a:p>
          <a:p>
            <a:pPr marL="0" lvl="0" indent="0">
              <a:buNone/>
            </a:pPr>
            <a:r>
              <a:rPr lang="tr-TR" b="1" dirty="0"/>
              <a:t>5. Hafıza gelişimi</a:t>
            </a:r>
            <a:r>
              <a:rPr lang="tr-TR" dirty="0"/>
              <a:t>: Hafıza lenfositleri, vücutta antijen olmamasına rağmen aylar/yıllarca, hatta ömür boyu dinlenme fazında bekler ve aynı antijen ile tekrar karşılaşma sonrasında hızla bağışık yanıt (</a:t>
            </a:r>
            <a:r>
              <a:rPr lang="tr-TR" dirty="0" err="1"/>
              <a:t>sekonder</a:t>
            </a:r>
            <a:r>
              <a:rPr lang="tr-TR" dirty="0"/>
              <a:t> </a:t>
            </a:r>
            <a:r>
              <a:rPr lang="tr-TR" dirty="0" err="1"/>
              <a:t>immün</a:t>
            </a:r>
            <a:r>
              <a:rPr lang="tr-TR" dirty="0"/>
              <a:t> yanıt) oluşturur.</a:t>
            </a:r>
          </a:p>
          <a:p>
            <a:endParaRPr lang="tr-TR" dirty="0"/>
          </a:p>
        </p:txBody>
      </p:sp>
    </p:spTree>
    <p:extLst>
      <p:ext uri="{BB962C8B-B14F-4D97-AF65-F5344CB8AC3E}">
        <p14:creationId xmlns:p14="http://schemas.microsoft.com/office/powerpoint/2010/main" val="3386863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a:t>Doğal bağışıklık</a:t>
            </a:r>
          </a:p>
        </p:txBody>
      </p:sp>
      <p:sp>
        <p:nvSpPr>
          <p:cNvPr id="5" name="Metin Yer Tutucusu 4"/>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2261839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Doğal bağışıklık</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08240076"/>
              </p:ext>
            </p:extLst>
          </p:nvPr>
        </p:nvGraphicFramePr>
        <p:xfrm>
          <a:off x="1250950" y="1360449"/>
          <a:ext cx="10179050" cy="5140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2217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446049"/>
            <a:ext cx="10178322" cy="5433543"/>
          </a:xfrm>
        </p:spPr>
        <p:txBody>
          <a:bodyPr>
            <a:normAutofit/>
          </a:bodyPr>
          <a:lstStyle/>
          <a:p>
            <a:r>
              <a:rPr lang="tr-TR" sz="2400" dirty="0"/>
              <a:t>Doğal bağışıklık sisteminin hücreleri, konak hücrelerinde bulunmayan ancak çeşitli mikroorganizmalarda bulunan “</a:t>
            </a:r>
            <a:r>
              <a:rPr lang="tr-TR" sz="2400" b="1" dirty="0"/>
              <a:t>ORTAK MOLEKÜLER MOTİFLERİ</a:t>
            </a:r>
            <a:r>
              <a:rPr lang="tr-TR" sz="2400" dirty="0"/>
              <a:t>” tanır. </a:t>
            </a:r>
          </a:p>
          <a:p>
            <a:r>
              <a:rPr lang="tr-TR" sz="2400" dirty="0"/>
              <a:t>Bu moleküler motifler arasında</a:t>
            </a:r>
          </a:p>
          <a:p>
            <a:pPr lvl="1"/>
            <a:r>
              <a:rPr lang="tr-TR" sz="2000" dirty="0"/>
              <a:t>Bakteriyel </a:t>
            </a:r>
            <a:r>
              <a:rPr lang="tr-TR" sz="2000" dirty="0" err="1"/>
              <a:t>lipopolisakkaritler</a:t>
            </a:r>
            <a:r>
              <a:rPr lang="tr-TR" sz="2000" dirty="0"/>
              <a:t>, </a:t>
            </a:r>
          </a:p>
          <a:p>
            <a:pPr lvl="1"/>
            <a:r>
              <a:rPr lang="tr-TR" sz="2000" dirty="0"/>
              <a:t>Bakteri </a:t>
            </a:r>
            <a:r>
              <a:rPr lang="tr-TR" sz="2000" dirty="0" err="1"/>
              <a:t>glikoproteinlerinde</a:t>
            </a:r>
            <a:r>
              <a:rPr lang="tr-TR" sz="2000" dirty="0"/>
              <a:t> bulunan terminal </a:t>
            </a:r>
            <a:r>
              <a:rPr lang="tr-TR" sz="2000" dirty="0" err="1"/>
              <a:t>mannoz</a:t>
            </a:r>
            <a:r>
              <a:rPr lang="tr-TR" sz="2000" dirty="0"/>
              <a:t> </a:t>
            </a:r>
            <a:r>
              <a:rPr lang="tr-TR" sz="2000" dirty="0" err="1"/>
              <a:t>rezidüleri</a:t>
            </a:r>
            <a:r>
              <a:rPr lang="tr-TR" sz="2000" dirty="0"/>
              <a:t> (konak </a:t>
            </a:r>
            <a:r>
              <a:rPr lang="tr-TR" sz="2000" dirty="0" err="1"/>
              <a:t>glikoproteinleri</a:t>
            </a:r>
            <a:r>
              <a:rPr lang="tr-TR" sz="2000" dirty="0"/>
              <a:t> </a:t>
            </a:r>
            <a:r>
              <a:rPr lang="tr-TR" sz="2000" dirty="0" err="1"/>
              <a:t>mannoz</a:t>
            </a:r>
            <a:r>
              <a:rPr lang="tr-TR" sz="2000" dirty="0"/>
              <a:t> taşımaz, bunun yerine </a:t>
            </a:r>
            <a:r>
              <a:rPr lang="tr-TR" sz="2000" dirty="0" err="1"/>
              <a:t>sialik</a:t>
            </a:r>
            <a:r>
              <a:rPr lang="tr-TR" sz="2000" dirty="0"/>
              <a:t> asit veya N-</a:t>
            </a:r>
            <a:r>
              <a:rPr lang="tr-TR" sz="2000" dirty="0" err="1"/>
              <a:t>asetil</a:t>
            </a:r>
            <a:r>
              <a:rPr lang="tr-TR" sz="2000" dirty="0"/>
              <a:t> </a:t>
            </a:r>
            <a:r>
              <a:rPr lang="tr-TR" sz="2000" dirty="0" err="1"/>
              <a:t>glikozamin</a:t>
            </a:r>
            <a:r>
              <a:rPr lang="tr-TR" sz="2000" dirty="0"/>
              <a:t> taşır), </a:t>
            </a:r>
          </a:p>
          <a:p>
            <a:pPr lvl="1"/>
            <a:r>
              <a:rPr lang="tr-TR" sz="2000" dirty="0"/>
              <a:t>Virüslerde bulunan çift </a:t>
            </a:r>
            <a:r>
              <a:rPr lang="tr-TR" sz="2000" dirty="0" err="1"/>
              <a:t>iplikçikli</a:t>
            </a:r>
            <a:r>
              <a:rPr lang="tr-TR" sz="2000" dirty="0"/>
              <a:t> RNA (</a:t>
            </a:r>
            <a:r>
              <a:rPr lang="tr-TR" sz="2000" dirty="0" err="1"/>
              <a:t>ds</a:t>
            </a:r>
            <a:r>
              <a:rPr lang="tr-TR" sz="2000" dirty="0"/>
              <a:t>-RNA), </a:t>
            </a:r>
          </a:p>
          <a:p>
            <a:pPr lvl="1"/>
            <a:r>
              <a:rPr lang="tr-TR" sz="2000" dirty="0"/>
              <a:t>Bakteri DNA’sında bulunan </a:t>
            </a:r>
            <a:r>
              <a:rPr lang="tr-TR" sz="2000" dirty="0" err="1"/>
              <a:t>metillenmiş</a:t>
            </a:r>
            <a:r>
              <a:rPr lang="tr-TR" sz="2000" dirty="0"/>
              <a:t> </a:t>
            </a:r>
            <a:r>
              <a:rPr lang="tr-TR" sz="2000" dirty="0" err="1"/>
              <a:t>CpG</a:t>
            </a:r>
            <a:r>
              <a:rPr lang="tr-TR" sz="2000" dirty="0"/>
              <a:t> nükleotidleri yer alır. </a:t>
            </a:r>
          </a:p>
          <a:p>
            <a:pPr marL="0" indent="0">
              <a:buNone/>
            </a:pPr>
            <a:endParaRPr lang="tr-TR" dirty="0"/>
          </a:p>
          <a:p>
            <a:endParaRPr lang="tr-TR" dirty="0"/>
          </a:p>
        </p:txBody>
      </p:sp>
    </p:spTree>
    <p:extLst>
      <p:ext uri="{BB962C8B-B14F-4D97-AF65-F5344CB8AC3E}">
        <p14:creationId xmlns:p14="http://schemas.microsoft.com/office/powerpoint/2010/main" val="816204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446049"/>
            <a:ext cx="10178322" cy="5433543"/>
          </a:xfrm>
        </p:spPr>
        <p:txBody>
          <a:bodyPr>
            <a:normAutofit/>
          </a:bodyPr>
          <a:lstStyle/>
          <a:p>
            <a:r>
              <a:rPr lang="tr-TR" dirty="0"/>
              <a:t>Bu motifler sıklıkla mikroorganizmanın yaşaması için </a:t>
            </a:r>
            <a:r>
              <a:rPr lang="tr-TR" dirty="0" err="1"/>
              <a:t>esansiyel</a:t>
            </a:r>
            <a:r>
              <a:rPr lang="tr-TR" dirty="0"/>
              <a:t> yapılardır. </a:t>
            </a:r>
          </a:p>
          <a:p>
            <a:r>
              <a:rPr lang="tr-TR" dirty="0"/>
              <a:t>Bu nedenle doğal bağışık yanıttan kaçmak için mikroorganizmanın bu yapılarında mutasyon oluşturması gerekir ki bu mikroorganizma için yaşamla bağdaşmayacağından bunları eksprese etmekten vazgeçemez (oysa </a:t>
            </a:r>
            <a:r>
              <a:rPr lang="tr-TR" dirty="0" err="1"/>
              <a:t>edinsel</a:t>
            </a:r>
            <a:r>
              <a:rPr lang="tr-TR" dirty="0"/>
              <a:t> bağışıklık sisteminin tanıdığı antijenler </a:t>
            </a:r>
            <a:r>
              <a:rPr lang="tr-TR" dirty="0" err="1"/>
              <a:t>esansiyel</a:t>
            </a:r>
            <a:r>
              <a:rPr lang="tr-TR" dirty="0"/>
              <a:t> değildir ve mikroorganizma bu antijenlerde mutasyon oluşturarak </a:t>
            </a:r>
            <a:r>
              <a:rPr lang="tr-TR" dirty="0" err="1"/>
              <a:t>edinsel</a:t>
            </a:r>
            <a:r>
              <a:rPr lang="tr-TR" dirty="0"/>
              <a:t> bağışık yanıt mekanizmalarından kaçabilir). </a:t>
            </a:r>
          </a:p>
          <a:p>
            <a:r>
              <a:rPr lang="tr-TR" dirty="0"/>
              <a:t>Bu motifleri tanıyan doğal bağışıklık sistemi reseptörleri, </a:t>
            </a:r>
            <a:r>
              <a:rPr lang="tr-TR" b="1" i="1" dirty="0">
                <a:solidFill>
                  <a:schemeClr val="tx1"/>
                </a:solidFill>
              </a:rPr>
              <a:t>motif tanıma reseptörleri</a:t>
            </a:r>
            <a:r>
              <a:rPr lang="tr-TR" b="1" dirty="0">
                <a:solidFill>
                  <a:schemeClr val="tx1"/>
                </a:solidFill>
              </a:rPr>
              <a:t> (“</a:t>
            </a:r>
            <a:r>
              <a:rPr lang="tr-TR" b="1" i="1" dirty="0" err="1">
                <a:solidFill>
                  <a:schemeClr val="tx1"/>
                </a:solidFill>
              </a:rPr>
              <a:t>Pattern</a:t>
            </a:r>
            <a:r>
              <a:rPr lang="tr-TR" b="1" i="1" dirty="0">
                <a:solidFill>
                  <a:schemeClr val="tx1"/>
                </a:solidFill>
              </a:rPr>
              <a:t> </a:t>
            </a:r>
            <a:r>
              <a:rPr lang="tr-TR" b="1" i="1" dirty="0" err="1">
                <a:solidFill>
                  <a:schemeClr val="tx1"/>
                </a:solidFill>
              </a:rPr>
              <a:t>Recognition</a:t>
            </a:r>
            <a:r>
              <a:rPr lang="tr-TR" b="1" i="1" dirty="0">
                <a:solidFill>
                  <a:schemeClr val="tx1"/>
                </a:solidFill>
              </a:rPr>
              <a:t> </a:t>
            </a:r>
            <a:r>
              <a:rPr lang="tr-TR" b="1" i="1" dirty="0" err="1">
                <a:solidFill>
                  <a:schemeClr val="tx1"/>
                </a:solidFill>
              </a:rPr>
              <a:t>Receptors</a:t>
            </a:r>
            <a:r>
              <a:rPr lang="tr-TR" b="1" dirty="0">
                <a:solidFill>
                  <a:schemeClr val="tx1"/>
                </a:solidFill>
              </a:rPr>
              <a:t>”, </a:t>
            </a:r>
            <a:r>
              <a:rPr lang="tr-TR" b="1" i="1" dirty="0">
                <a:solidFill>
                  <a:schemeClr val="tx1"/>
                </a:solidFill>
              </a:rPr>
              <a:t>PRR</a:t>
            </a:r>
            <a:r>
              <a:rPr lang="tr-TR" dirty="0"/>
              <a:t>) olarak adlandırılır. </a:t>
            </a:r>
          </a:p>
          <a:p>
            <a:r>
              <a:rPr lang="tr-TR" dirty="0"/>
              <a:t>PRR, genetik olarak kodlanır ve somatik </a:t>
            </a:r>
            <a:r>
              <a:rPr lang="tr-TR" dirty="0" err="1"/>
              <a:t>rekombinasyon</a:t>
            </a:r>
            <a:r>
              <a:rPr lang="tr-TR" dirty="0"/>
              <a:t> gözlenmez (lenfosit reseptörleri ise lenfositlerin olgunlaşması esnasında reseptör genleri arasında rastgele somatik </a:t>
            </a:r>
            <a:r>
              <a:rPr lang="tr-TR" dirty="0" err="1"/>
              <a:t>rekombinasyon</a:t>
            </a:r>
            <a:r>
              <a:rPr lang="tr-TR" dirty="0"/>
              <a:t> sonucu oluşur ve bu nedenle tanıdığı </a:t>
            </a:r>
            <a:r>
              <a:rPr lang="tr-TR" dirty="0" err="1"/>
              <a:t>antijenik</a:t>
            </a:r>
            <a:r>
              <a:rPr lang="tr-TR" dirty="0"/>
              <a:t> çeşitlilik çok daha fazladır). </a:t>
            </a:r>
          </a:p>
          <a:p>
            <a:r>
              <a:rPr lang="tr-TR" dirty="0"/>
              <a:t>Doğal bağışık yanıt reseptörleri belli bir hücre tipinin (</a:t>
            </a:r>
            <a:r>
              <a:rPr lang="tr-TR" dirty="0" err="1"/>
              <a:t>makrofaj</a:t>
            </a:r>
            <a:r>
              <a:rPr lang="tr-TR" dirty="0"/>
              <a:t> </a:t>
            </a:r>
            <a:r>
              <a:rPr lang="tr-TR" dirty="0" err="1"/>
              <a:t>vb</a:t>
            </a:r>
            <a:r>
              <a:rPr lang="tr-TR" dirty="0"/>
              <a:t>) bütün elemanlarının hücre yüzeyinde bulunur (oysa </a:t>
            </a:r>
            <a:r>
              <a:rPr lang="tr-TR" dirty="0" err="1"/>
              <a:t>edinsel</a:t>
            </a:r>
            <a:r>
              <a:rPr lang="tr-TR" dirty="0"/>
              <a:t> </a:t>
            </a:r>
            <a:r>
              <a:rPr lang="tr-TR" dirty="0" err="1"/>
              <a:t>immün</a:t>
            </a:r>
            <a:r>
              <a:rPr lang="tr-TR" dirty="0"/>
              <a:t> sistemin reseptörleri </a:t>
            </a:r>
            <a:r>
              <a:rPr lang="tr-TR" dirty="0" err="1"/>
              <a:t>klonal</a:t>
            </a:r>
            <a:r>
              <a:rPr lang="tr-TR" dirty="0"/>
              <a:t> olarak dağılmıştır ve her klon farklı reseptör taşır).  </a:t>
            </a:r>
          </a:p>
        </p:txBody>
      </p:sp>
    </p:spTree>
    <p:extLst>
      <p:ext uri="{BB962C8B-B14F-4D97-AF65-F5344CB8AC3E}">
        <p14:creationId xmlns:p14="http://schemas.microsoft.com/office/powerpoint/2010/main" val="1352578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Doğal Bağışıklık Elemanları</a:t>
            </a:r>
            <a:br>
              <a:rPr lang="tr-TR" dirty="0"/>
            </a:br>
            <a:endParaRPr lang="tr-TR" dirty="0"/>
          </a:p>
        </p:txBody>
      </p:sp>
      <p:sp>
        <p:nvSpPr>
          <p:cNvPr id="3" name="İçerik Yer Tutucusu 2"/>
          <p:cNvSpPr>
            <a:spLocks noGrp="1"/>
          </p:cNvSpPr>
          <p:nvPr>
            <p:ph idx="1"/>
          </p:nvPr>
        </p:nvSpPr>
        <p:spPr>
          <a:xfrm>
            <a:off x="1251678" y="1773045"/>
            <a:ext cx="10178322" cy="4560848"/>
          </a:xfrm>
        </p:spPr>
        <p:txBody>
          <a:bodyPr>
            <a:normAutofit/>
          </a:bodyPr>
          <a:lstStyle/>
          <a:p>
            <a:pPr marL="457200" lvl="0" indent="-457200">
              <a:buFont typeface="+mj-lt"/>
              <a:buAutoNum type="arabicPeriod"/>
            </a:pPr>
            <a:r>
              <a:rPr lang="tr-TR" b="1" i="1" dirty="0" err="1"/>
              <a:t>Epitelyal</a:t>
            </a:r>
            <a:r>
              <a:rPr lang="tr-TR" b="1" i="1" dirty="0"/>
              <a:t> bariyerler:</a:t>
            </a:r>
            <a:r>
              <a:rPr lang="tr-TR" dirty="0"/>
              <a:t> Mikroorganizmalar vücuda sıklıkla ciltten (temasla), </a:t>
            </a:r>
            <a:r>
              <a:rPr lang="tr-TR" dirty="0" err="1"/>
              <a:t>gastrointestinal</a:t>
            </a:r>
            <a:r>
              <a:rPr lang="tr-TR" dirty="0"/>
              <a:t> sistemden (yutularak), solunum sisteminden (solunarak) ve </a:t>
            </a:r>
            <a:r>
              <a:rPr lang="tr-TR" dirty="0" err="1"/>
              <a:t>genitoüriner</a:t>
            </a:r>
            <a:r>
              <a:rPr lang="tr-TR" dirty="0"/>
              <a:t> sistemden (cinsel ilişki veya </a:t>
            </a:r>
            <a:r>
              <a:rPr lang="tr-TR" dirty="0" err="1"/>
              <a:t>inokülasyon</a:t>
            </a:r>
            <a:r>
              <a:rPr lang="tr-TR" dirty="0"/>
              <a:t> ile) girer. Bu sistemlerin yüzeyini döşeyen </a:t>
            </a:r>
            <a:r>
              <a:rPr lang="tr-TR" dirty="0" err="1"/>
              <a:t>epitel</a:t>
            </a:r>
            <a:r>
              <a:rPr lang="tr-TR" dirty="0"/>
              <a:t> hücreleri, enfeksiyon </a:t>
            </a:r>
            <a:r>
              <a:rPr lang="tr-TR" dirty="0" err="1"/>
              <a:t>etklenlerine</a:t>
            </a:r>
            <a:r>
              <a:rPr lang="tr-TR" dirty="0"/>
              <a:t> karşı fiziksel ve kimyasal bir bariyer oluşturur. </a:t>
            </a:r>
          </a:p>
          <a:p>
            <a:pPr marL="457200" lvl="0" indent="-457200">
              <a:buFont typeface="+mj-lt"/>
              <a:buAutoNum type="arabicPeriod"/>
            </a:pPr>
            <a:r>
              <a:rPr lang="tr-TR" b="1" i="1" dirty="0"/>
              <a:t>Dokularda ve dolaşımda bulunan hücreler:</a:t>
            </a:r>
            <a:endParaRPr lang="tr-TR" dirty="0"/>
          </a:p>
          <a:p>
            <a:pPr lvl="1"/>
            <a:r>
              <a:rPr lang="tr-TR" dirty="0"/>
              <a:t>Fagositler </a:t>
            </a:r>
            <a:r>
              <a:rPr lang="tr-TR" dirty="0">
                <a:sym typeface="Wingdings" panose="05000000000000000000" pitchFamily="2" charset="2"/>
              </a:rPr>
              <a:t></a:t>
            </a:r>
            <a:r>
              <a:rPr lang="tr-TR" dirty="0"/>
              <a:t> </a:t>
            </a:r>
            <a:r>
              <a:rPr lang="tr-TR" dirty="0" err="1"/>
              <a:t>Monositler</a:t>
            </a:r>
            <a:r>
              <a:rPr lang="tr-TR" dirty="0"/>
              <a:t>, </a:t>
            </a:r>
            <a:r>
              <a:rPr lang="tr-TR" dirty="0" err="1"/>
              <a:t>makrofajlar</a:t>
            </a:r>
            <a:r>
              <a:rPr lang="tr-TR" dirty="0"/>
              <a:t>, </a:t>
            </a:r>
            <a:r>
              <a:rPr lang="tr-TR" dirty="0" err="1"/>
              <a:t>nötrofiller</a:t>
            </a:r>
            <a:endParaRPr lang="tr-TR" dirty="0"/>
          </a:p>
          <a:p>
            <a:pPr lvl="1"/>
            <a:r>
              <a:rPr lang="tr-TR" dirty="0"/>
              <a:t>Doğal öldürücü hücreler (“Natural killer </a:t>
            </a:r>
            <a:r>
              <a:rPr lang="tr-TR" dirty="0" err="1"/>
              <a:t>cells</a:t>
            </a:r>
            <a:r>
              <a:rPr lang="tr-TR" dirty="0"/>
              <a:t>, NKC)</a:t>
            </a:r>
          </a:p>
          <a:p>
            <a:pPr marL="457200" indent="-457200">
              <a:buFont typeface="+mj-lt"/>
              <a:buAutoNum type="arabicPeriod"/>
            </a:pPr>
            <a:r>
              <a:rPr lang="tr-TR" b="1" i="1" dirty="0"/>
              <a:t>Plazma proteinleri</a:t>
            </a:r>
            <a:endParaRPr lang="tr-TR" dirty="0"/>
          </a:p>
          <a:p>
            <a:pPr lvl="1"/>
            <a:r>
              <a:rPr lang="tr-TR" dirty="0" err="1"/>
              <a:t>Kompleman</a:t>
            </a:r>
            <a:r>
              <a:rPr lang="tr-TR" dirty="0"/>
              <a:t> sistemi </a:t>
            </a:r>
          </a:p>
          <a:p>
            <a:pPr lvl="1"/>
            <a:r>
              <a:rPr lang="tr-TR" dirty="0" err="1"/>
              <a:t>Sitokinler</a:t>
            </a:r>
            <a:endParaRPr lang="tr-TR" dirty="0"/>
          </a:p>
          <a:p>
            <a:pPr lvl="1"/>
            <a:r>
              <a:rPr lang="tr-TR" dirty="0"/>
              <a:t>Diğer proteinler: </a:t>
            </a:r>
            <a:r>
              <a:rPr lang="tr-TR" dirty="0" err="1"/>
              <a:t>Mannoz</a:t>
            </a:r>
            <a:r>
              <a:rPr lang="tr-TR" dirty="0"/>
              <a:t> bağlayan </a:t>
            </a:r>
            <a:r>
              <a:rPr lang="tr-TR" dirty="0" err="1"/>
              <a:t>lektin</a:t>
            </a:r>
            <a:r>
              <a:rPr lang="tr-TR" dirty="0"/>
              <a:t> (MBL), </a:t>
            </a:r>
            <a:r>
              <a:rPr lang="tr-TR" dirty="0" err="1"/>
              <a:t>sürfaktan</a:t>
            </a:r>
            <a:r>
              <a:rPr lang="tr-TR" dirty="0"/>
              <a:t>, C-reaktif protein (CRP).</a:t>
            </a:r>
          </a:p>
          <a:p>
            <a:pPr lvl="1"/>
            <a:endParaRPr lang="tr-TR" dirty="0"/>
          </a:p>
          <a:p>
            <a:pPr marL="0" indent="0">
              <a:buNone/>
            </a:pPr>
            <a:endParaRPr lang="tr-TR" dirty="0"/>
          </a:p>
        </p:txBody>
      </p:sp>
    </p:spTree>
    <p:extLst>
      <p:ext uri="{BB962C8B-B14F-4D97-AF65-F5344CB8AC3E}">
        <p14:creationId xmlns:p14="http://schemas.microsoft.com/office/powerpoint/2010/main" val="830866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903249"/>
            <a:ext cx="10178322" cy="4976343"/>
          </a:xfrm>
        </p:spPr>
        <p:txBody>
          <a:bodyPr>
            <a:normAutofit/>
          </a:bodyPr>
          <a:lstStyle/>
          <a:p>
            <a:r>
              <a:rPr lang="tr-TR" b="1" dirty="0" err="1"/>
              <a:t>Nötrofiller</a:t>
            </a:r>
            <a:r>
              <a:rPr lang="tr-TR" dirty="0"/>
              <a:t> (</a:t>
            </a:r>
            <a:r>
              <a:rPr lang="tr-TR" dirty="0" err="1"/>
              <a:t>polimorf</a:t>
            </a:r>
            <a:r>
              <a:rPr lang="tr-TR" dirty="0"/>
              <a:t> </a:t>
            </a:r>
            <a:r>
              <a:rPr lang="tr-TR" dirty="0" err="1"/>
              <a:t>nüveli</a:t>
            </a:r>
            <a:r>
              <a:rPr lang="tr-TR" dirty="0"/>
              <a:t> lökositler, PNL), </a:t>
            </a:r>
            <a:r>
              <a:rPr lang="tr-TR" dirty="0" err="1"/>
              <a:t>perifer</a:t>
            </a:r>
            <a:r>
              <a:rPr lang="tr-TR" dirty="0"/>
              <a:t> kanda mm</a:t>
            </a:r>
            <a:r>
              <a:rPr lang="tr-TR" baseline="30000" dirty="0"/>
              <a:t>3</a:t>
            </a:r>
            <a:r>
              <a:rPr lang="tr-TR" dirty="0"/>
              <a:t>’de 4.000-10.000 adet bulunur. </a:t>
            </a:r>
          </a:p>
          <a:p>
            <a:endParaRPr lang="tr-TR" dirty="0"/>
          </a:p>
          <a:p>
            <a:r>
              <a:rPr lang="tr-TR" dirty="0"/>
              <a:t>Enfeksiyonda birçok hücreden salınan koloni uyarıcı faktörler kemik iliğini uyararak hızla PNL sayısının artmasını sağlar (&gt;10.000/mm</a:t>
            </a:r>
            <a:r>
              <a:rPr lang="tr-TR" baseline="30000" dirty="0"/>
              <a:t>3</a:t>
            </a:r>
            <a:r>
              <a:rPr lang="tr-TR" dirty="0"/>
              <a:t>). </a:t>
            </a:r>
          </a:p>
          <a:p>
            <a:endParaRPr lang="tr-TR" dirty="0"/>
          </a:p>
          <a:p>
            <a:r>
              <a:rPr lang="tr-TR" dirty="0"/>
              <a:t>PNL, damarlardan hızla çıkarak enfeksiyon alanında toplanır ve etkeni fagosite ederler. Kısa ömürlüdür. </a:t>
            </a:r>
          </a:p>
          <a:p>
            <a:pPr marL="0" indent="0">
              <a:buNone/>
            </a:pPr>
            <a:endParaRPr lang="tr-TR" dirty="0"/>
          </a:p>
        </p:txBody>
      </p:sp>
    </p:spTree>
    <p:extLst>
      <p:ext uri="{BB962C8B-B14F-4D97-AF65-F5344CB8AC3E}">
        <p14:creationId xmlns:p14="http://schemas.microsoft.com/office/powerpoint/2010/main" val="3128862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35259"/>
            <a:ext cx="10178322" cy="5344333"/>
          </a:xfrm>
        </p:spPr>
        <p:txBody>
          <a:bodyPr>
            <a:normAutofit fontScale="92500" lnSpcReduction="20000"/>
          </a:bodyPr>
          <a:lstStyle/>
          <a:p>
            <a:r>
              <a:rPr lang="tr-TR" b="1" dirty="0" err="1"/>
              <a:t>Monositler</a:t>
            </a:r>
            <a:r>
              <a:rPr lang="tr-TR" dirty="0"/>
              <a:t>, bir mm</a:t>
            </a:r>
            <a:r>
              <a:rPr lang="tr-TR" baseline="30000" dirty="0"/>
              <a:t>3 </a:t>
            </a:r>
            <a:r>
              <a:rPr lang="tr-TR" dirty="0"/>
              <a:t>kanda 500-1000 adet bulunur. Kan ve dokudaki mikroorganizmaları fagosite ederler. </a:t>
            </a:r>
          </a:p>
          <a:p>
            <a:r>
              <a:rPr lang="tr-TR" dirty="0"/>
              <a:t>Damar dışına çıktıklarında hızla farklılaşarak </a:t>
            </a:r>
            <a:r>
              <a:rPr lang="tr-TR" dirty="0" err="1"/>
              <a:t>makrofajlara</a:t>
            </a:r>
            <a:r>
              <a:rPr lang="tr-TR" dirty="0"/>
              <a:t> dönüşürler. </a:t>
            </a:r>
          </a:p>
          <a:p>
            <a:r>
              <a:rPr lang="tr-TR" dirty="0"/>
              <a:t>Ayrıca her dokuda ev sahibi olarak yerleşmiş </a:t>
            </a:r>
            <a:r>
              <a:rPr lang="tr-TR" dirty="0" err="1"/>
              <a:t>makrofajlar</a:t>
            </a:r>
            <a:r>
              <a:rPr lang="tr-TR" dirty="0"/>
              <a:t> da bulunmaktadır. </a:t>
            </a:r>
            <a:r>
              <a:rPr lang="tr-TR" dirty="0" err="1"/>
              <a:t>Subepitelyal</a:t>
            </a:r>
            <a:r>
              <a:rPr lang="tr-TR" dirty="0"/>
              <a:t> bölgeye bir enfeksiyon etkeni ulaştığında dokudaki ev sahibi </a:t>
            </a:r>
            <a:r>
              <a:rPr lang="tr-TR" dirty="0" err="1"/>
              <a:t>makrofajlar</a:t>
            </a:r>
            <a:r>
              <a:rPr lang="tr-TR" dirty="0"/>
              <a:t> etkeni fagosite eder</a:t>
            </a:r>
            <a:r>
              <a:rPr lang="tr-TR" dirty="0">
                <a:sym typeface="Symbol" panose="05050102010706020507" pitchFamily="18" charset="2"/>
              </a:rPr>
              <a:t></a:t>
            </a:r>
            <a:r>
              <a:rPr lang="tr-TR" dirty="0"/>
              <a:t> aktive olan </a:t>
            </a:r>
            <a:r>
              <a:rPr lang="tr-TR" dirty="0" err="1"/>
              <a:t>makrofajlardan</a:t>
            </a:r>
            <a:r>
              <a:rPr lang="tr-TR" dirty="0"/>
              <a:t> çeşitli </a:t>
            </a:r>
            <a:r>
              <a:rPr lang="tr-TR" dirty="0" err="1"/>
              <a:t>sitokinler</a:t>
            </a:r>
            <a:r>
              <a:rPr lang="tr-TR" dirty="0"/>
              <a:t> (TNF-α ve interlökin-1β [IL-1β] </a:t>
            </a:r>
            <a:r>
              <a:rPr lang="tr-TR" dirty="0" err="1"/>
              <a:t>vb</a:t>
            </a:r>
            <a:r>
              <a:rPr lang="tr-TR" dirty="0"/>
              <a:t>) salınır. </a:t>
            </a:r>
          </a:p>
          <a:p>
            <a:r>
              <a:rPr lang="tr-TR" dirty="0"/>
              <a:t>Bu </a:t>
            </a:r>
            <a:r>
              <a:rPr lang="tr-TR" dirty="0" err="1"/>
              <a:t>sitokinler</a:t>
            </a:r>
            <a:r>
              <a:rPr lang="tr-TR" dirty="0"/>
              <a:t> </a:t>
            </a:r>
            <a:r>
              <a:rPr lang="tr-TR" dirty="0" err="1"/>
              <a:t>endotel</a:t>
            </a:r>
            <a:r>
              <a:rPr lang="tr-TR" dirty="0"/>
              <a:t> hücrelerini uyarır ve sonuçta </a:t>
            </a:r>
            <a:r>
              <a:rPr lang="tr-TR" dirty="0" err="1"/>
              <a:t>endotelde</a:t>
            </a:r>
            <a:r>
              <a:rPr lang="tr-TR" dirty="0"/>
              <a:t> P-selektin ve E-selektin adı verilen adezyon molekülleri eksprese edilmeye başlanır. Dolaşımda bulunan </a:t>
            </a:r>
            <a:r>
              <a:rPr lang="tr-TR" dirty="0" err="1"/>
              <a:t>monosit</a:t>
            </a:r>
            <a:r>
              <a:rPr lang="tr-TR" dirty="0"/>
              <a:t> ve </a:t>
            </a:r>
            <a:r>
              <a:rPr lang="tr-TR" dirty="0" err="1"/>
              <a:t>nötrofiller</a:t>
            </a:r>
            <a:r>
              <a:rPr lang="tr-TR" dirty="0"/>
              <a:t>, yüzeylerinde eksprese ettikleri karbonhidratlarla gevşek bir şekilde </a:t>
            </a:r>
            <a:r>
              <a:rPr lang="tr-TR" dirty="0" err="1"/>
              <a:t>selektinlere</a:t>
            </a:r>
            <a:r>
              <a:rPr lang="tr-TR" dirty="0"/>
              <a:t> bağlanır</a:t>
            </a:r>
            <a:r>
              <a:rPr lang="tr-TR" dirty="0">
                <a:sym typeface="Symbol" panose="05050102010706020507" pitchFamily="18" charset="2"/>
              </a:rPr>
              <a:t></a:t>
            </a:r>
            <a:r>
              <a:rPr lang="tr-TR" dirty="0"/>
              <a:t> kan akımı etkisiyle  tutuna kopa damar boyunca yuvarlanmaya başlarlar: Yine TNF-α ve IL-1β’ya cevap olarak doku </a:t>
            </a:r>
            <a:r>
              <a:rPr lang="tr-TR" dirty="0" err="1"/>
              <a:t>makrofajları</a:t>
            </a:r>
            <a:r>
              <a:rPr lang="tr-TR" dirty="0"/>
              <a:t> ve </a:t>
            </a:r>
            <a:r>
              <a:rPr lang="tr-TR" dirty="0" err="1"/>
              <a:t>endotelyal</a:t>
            </a:r>
            <a:r>
              <a:rPr lang="tr-TR" dirty="0"/>
              <a:t> hücreler de </a:t>
            </a:r>
            <a:r>
              <a:rPr lang="tr-TR" dirty="0" err="1"/>
              <a:t>kemokinler</a:t>
            </a:r>
            <a:r>
              <a:rPr lang="tr-TR" dirty="0"/>
              <a:t> üretir, bu </a:t>
            </a:r>
            <a:r>
              <a:rPr lang="tr-TR" dirty="0" err="1"/>
              <a:t>kemokinler</a:t>
            </a:r>
            <a:r>
              <a:rPr lang="tr-TR" dirty="0"/>
              <a:t> lökositlerdeki “</a:t>
            </a:r>
            <a:r>
              <a:rPr lang="tr-TR" dirty="0" err="1"/>
              <a:t>integrin</a:t>
            </a:r>
            <a:r>
              <a:rPr lang="tr-TR" dirty="0"/>
              <a:t>” adı verilen adezyon (tutunma) moleküllerinin </a:t>
            </a:r>
            <a:r>
              <a:rPr lang="tr-TR" dirty="0" err="1"/>
              <a:t>endotele</a:t>
            </a:r>
            <a:r>
              <a:rPr lang="tr-TR" dirty="0"/>
              <a:t> olan ilgisinde artışa neden olur. </a:t>
            </a:r>
            <a:r>
              <a:rPr lang="tr-TR" dirty="0" err="1"/>
              <a:t>İntegrinlerin</a:t>
            </a:r>
            <a:r>
              <a:rPr lang="tr-TR" dirty="0"/>
              <a:t> </a:t>
            </a:r>
            <a:r>
              <a:rPr lang="tr-TR" dirty="0" err="1"/>
              <a:t>endoteldeki</a:t>
            </a:r>
            <a:r>
              <a:rPr lang="tr-TR" dirty="0"/>
              <a:t> </a:t>
            </a:r>
            <a:r>
              <a:rPr lang="tr-TR" dirty="0" err="1"/>
              <a:t>ligandına</a:t>
            </a:r>
            <a:r>
              <a:rPr lang="tr-TR" dirty="0"/>
              <a:t> sıkıca bağlanması sonucu yuvarlanmakta olan lökositler damar duvarına sıkıca tutunur (adezyon) ve </a:t>
            </a:r>
            <a:r>
              <a:rPr lang="tr-TR" dirty="0" err="1"/>
              <a:t>kemokin</a:t>
            </a:r>
            <a:r>
              <a:rPr lang="tr-TR" dirty="0"/>
              <a:t> konsantrasyonunun daha yüksek olduğu enfeksiyon bölgesine doğru göç eder. Kısaca sıralamak gerekirse önce selektin aracılı yuvarlanma, daha sonra </a:t>
            </a:r>
            <a:r>
              <a:rPr lang="tr-TR" dirty="0" err="1"/>
              <a:t>integrin</a:t>
            </a:r>
            <a:r>
              <a:rPr lang="tr-TR" dirty="0"/>
              <a:t> aracılı adezyon ve en sonunda da </a:t>
            </a:r>
            <a:r>
              <a:rPr lang="tr-TR" dirty="0" err="1"/>
              <a:t>kemokin</a:t>
            </a:r>
            <a:r>
              <a:rPr lang="tr-TR" dirty="0"/>
              <a:t> aracılı dokuya göç gerçekleşmiş olur. Damarlarda </a:t>
            </a:r>
            <a:r>
              <a:rPr lang="tr-TR" dirty="0" err="1"/>
              <a:t>dilatasyon</a:t>
            </a:r>
            <a:r>
              <a:rPr lang="tr-TR" dirty="0"/>
              <a:t> ve </a:t>
            </a:r>
            <a:r>
              <a:rPr lang="tr-TR" dirty="0" err="1"/>
              <a:t>permeabilite</a:t>
            </a:r>
            <a:r>
              <a:rPr lang="tr-TR" dirty="0"/>
              <a:t> artışının eşlik ettiği, enfeksiyon bölgesinde lökosit birikimi “</a:t>
            </a:r>
            <a:r>
              <a:rPr lang="tr-TR" b="1" i="1" dirty="0" err="1"/>
              <a:t>inflamasyon</a:t>
            </a:r>
            <a:r>
              <a:rPr lang="tr-TR" b="1" i="1" dirty="0"/>
              <a:t> (iltihap, yangı)</a:t>
            </a:r>
            <a:r>
              <a:rPr lang="tr-TR" dirty="0"/>
              <a:t>” olarak adlandırılır.</a:t>
            </a:r>
          </a:p>
          <a:p>
            <a:endParaRPr lang="tr-TR" dirty="0"/>
          </a:p>
        </p:txBody>
      </p:sp>
    </p:spTree>
    <p:extLst>
      <p:ext uri="{BB962C8B-B14F-4D97-AF65-F5344CB8AC3E}">
        <p14:creationId xmlns:p14="http://schemas.microsoft.com/office/powerpoint/2010/main" val="2368477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79863"/>
            <a:ext cx="10178322" cy="5299729"/>
          </a:xfrm>
        </p:spPr>
        <p:txBody>
          <a:bodyPr>
            <a:normAutofit/>
          </a:bodyPr>
          <a:lstStyle/>
          <a:p>
            <a:r>
              <a:rPr lang="tr-TR" sz="2400" dirty="0"/>
              <a:t>“</a:t>
            </a:r>
            <a:r>
              <a:rPr lang="tr-TR" sz="2400" i="1" dirty="0"/>
              <a:t>Bağışıklık (</a:t>
            </a:r>
            <a:r>
              <a:rPr lang="tr-TR" sz="2400" i="1" dirty="0" err="1"/>
              <a:t>immünite</a:t>
            </a:r>
            <a:r>
              <a:rPr lang="tr-TR" sz="2400" i="1" dirty="0"/>
              <a:t>)</a:t>
            </a:r>
            <a:r>
              <a:rPr lang="tr-TR" sz="2400" dirty="0"/>
              <a:t>”, başta enfeksiyon hastalıkları olmak üzere hastalığa direnci tanımlar. “</a:t>
            </a:r>
            <a:r>
              <a:rPr lang="tr-TR" sz="2400" i="1" dirty="0"/>
              <a:t>Bağışıklık sistemi (</a:t>
            </a:r>
            <a:r>
              <a:rPr lang="tr-TR" sz="2400" i="1" dirty="0" err="1"/>
              <a:t>immün</a:t>
            </a:r>
            <a:r>
              <a:rPr lang="tr-TR" sz="2400" i="1" dirty="0"/>
              <a:t> sistem)</a:t>
            </a:r>
            <a:r>
              <a:rPr lang="tr-TR" sz="2400" dirty="0"/>
              <a:t>”, enfeksiyonlara direnci sağlayan molekül-hücre ve dokular topluluğudur. Bu sistemin mikroorganizma </a:t>
            </a:r>
            <a:r>
              <a:rPr lang="tr-TR" sz="2400" dirty="0" err="1"/>
              <a:t>vb</a:t>
            </a:r>
            <a:r>
              <a:rPr lang="tr-TR" sz="2400" dirty="0"/>
              <a:t> vücuda yabancı moleküllere karşı ortaya koyduğu koordine reaksiyona “</a:t>
            </a:r>
            <a:r>
              <a:rPr lang="tr-TR" sz="2400" i="1" dirty="0"/>
              <a:t>bağışık yanıt (</a:t>
            </a:r>
            <a:r>
              <a:rPr lang="tr-TR" sz="2400" i="1" dirty="0" err="1"/>
              <a:t>immün</a:t>
            </a:r>
            <a:r>
              <a:rPr lang="tr-TR" sz="2400" i="1" dirty="0"/>
              <a:t> yanıt)</a:t>
            </a:r>
            <a:r>
              <a:rPr lang="tr-TR" sz="2400" dirty="0"/>
              <a:t>” denir. Bağışıklık sistemini ve bu sistemin oluşturduğu cevapları inceleyen bilim dalı “</a:t>
            </a:r>
            <a:r>
              <a:rPr lang="tr-TR" sz="2400" i="1" dirty="0"/>
              <a:t>bağışıklık bilimi (immünoloji)</a:t>
            </a:r>
            <a:r>
              <a:rPr lang="tr-TR" sz="2400" dirty="0"/>
              <a:t>”</a:t>
            </a:r>
            <a:r>
              <a:rPr lang="tr-TR" sz="2400" dirty="0" err="1"/>
              <a:t>dir</a:t>
            </a:r>
            <a:r>
              <a:rPr lang="tr-TR" sz="2400" dirty="0"/>
              <a:t>.</a:t>
            </a:r>
          </a:p>
          <a:p>
            <a:pPr marL="0" indent="0">
              <a:buNone/>
            </a:pPr>
            <a:endParaRPr lang="tr-TR" sz="2400" dirty="0"/>
          </a:p>
          <a:p>
            <a:r>
              <a:rPr lang="tr-TR" sz="2400" dirty="0"/>
              <a:t>	</a:t>
            </a:r>
            <a:r>
              <a:rPr lang="tr-TR" sz="2400" dirty="0" err="1"/>
              <a:t>İmmün</a:t>
            </a:r>
            <a:r>
              <a:rPr lang="tr-TR" sz="2400" dirty="0"/>
              <a:t> sistemin görevi vücuda yabancı olan molekülleri (antijen) tanımak ve onları yok etmektir. Üç önemli görevi şu şekilde sıralanabilir:</a:t>
            </a:r>
          </a:p>
          <a:p>
            <a:pPr lvl="1"/>
            <a:r>
              <a:rPr lang="tr-TR" sz="2000" dirty="0"/>
              <a:t>Enfeksiyon etkenlerine direnç</a:t>
            </a:r>
          </a:p>
          <a:p>
            <a:pPr lvl="1"/>
            <a:r>
              <a:rPr lang="tr-TR" sz="2000" dirty="0"/>
              <a:t>Doku </a:t>
            </a:r>
            <a:r>
              <a:rPr lang="tr-TR" sz="2000" dirty="0" err="1"/>
              <a:t>greftleri</a:t>
            </a:r>
            <a:r>
              <a:rPr lang="tr-TR" sz="2000" dirty="0"/>
              <a:t> ve yabancı antijenlere karşı savunma</a:t>
            </a:r>
          </a:p>
          <a:p>
            <a:pPr lvl="1"/>
            <a:r>
              <a:rPr lang="tr-TR" sz="2000" dirty="0"/>
              <a:t>Tümör gelişimine direnç</a:t>
            </a:r>
          </a:p>
          <a:p>
            <a:pPr marL="0" indent="0">
              <a:buNone/>
            </a:pPr>
            <a:endParaRPr lang="tr-TR" dirty="0"/>
          </a:p>
        </p:txBody>
      </p:sp>
    </p:spTree>
    <p:extLst>
      <p:ext uri="{BB962C8B-B14F-4D97-AF65-F5344CB8AC3E}">
        <p14:creationId xmlns:p14="http://schemas.microsoft.com/office/powerpoint/2010/main" val="23822218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35259"/>
            <a:ext cx="10178322" cy="5344333"/>
          </a:xfrm>
        </p:spPr>
        <p:txBody>
          <a:bodyPr>
            <a:normAutofit/>
          </a:bodyPr>
          <a:lstStyle/>
          <a:p>
            <a:r>
              <a:rPr lang="tr-TR" dirty="0"/>
              <a:t>Bu sitokinler endotel hücrelerini uyarır ve sonuçta endotelde P-selektin ve E-selektin adı verilen adezyon molekülleri eksprese edilmeye başlanır. Dolaşımda bulunan monosit ve nötrofiller, yüzeylerinde eksprese ettikleri karbonhidratlarla gevşek bir şekilde </a:t>
            </a:r>
            <a:r>
              <a:rPr lang="tr-TR" dirty="0" err="1"/>
              <a:t>selektinlere</a:t>
            </a:r>
            <a:r>
              <a:rPr lang="tr-TR" dirty="0"/>
              <a:t> bağlanır</a:t>
            </a:r>
            <a:r>
              <a:rPr lang="tr-TR" dirty="0">
                <a:sym typeface="Symbol" panose="05050102010706020507" pitchFamily="18" charset="2"/>
              </a:rPr>
              <a:t></a:t>
            </a:r>
            <a:r>
              <a:rPr lang="tr-TR" dirty="0"/>
              <a:t> kan akımı etkisiyle  tutuna kopa damar boyunca yuvarlanmaya başlarlar: Yine TNF-α ve IL-1β’ya cevap olarak doku makrofajları ve endotelyal hücreler de kemokinler üretir, bu kemokinler lökositlerdeki “</a:t>
            </a:r>
            <a:r>
              <a:rPr lang="tr-TR" dirty="0" err="1"/>
              <a:t>integrin</a:t>
            </a:r>
            <a:r>
              <a:rPr lang="tr-TR" dirty="0"/>
              <a:t>” adı verilen adezyon (tutunma) moleküllerinin endotele olan ilgisinde artışa neden olur. </a:t>
            </a:r>
          </a:p>
          <a:p>
            <a:r>
              <a:rPr lang="tr-TR" dirty="0" err="1"/>
              <a:t>İntegrinlerin</a:t>
            </a:r>
            <a:r>
              <a:rPr lang="tr-TR" dirty="0"/>
              <a:t> endoteldeki ligandına sıkıca bağlanması sonucu yuvarlanmakta olan lökositler damar duvarına sıkıca tutunur (adezyon) ve kemokin konsantrasyonunun daha yüksek olduğu enfeksiyon bölgesine doğru göç eder</a:t>
            </a:r>
            <a:r>
              <a:rPr lang="tr-TR"/>
              <a:t>. </a:t>
            </a:r>
          </a:p>
          <a:p>
            <a:r>
              <a:rPr lang="tr-TR"/>
              <a:t>Kısaca </a:t>
            </a:r>
            <a:r>
              <a:rPr lang="tr-TR" dirty="0"/>
              <a:t>sıralamak gerekirse önce selektin aracılı yuvarlanma, daha sonra </a:t>
            </a:r>
            <a:r>
              <a:rPr lang="tr-TR" dirty="0" err="1"/>
              <a:t>integrin</a:t>
            </a:r>
            <a:r>
              <a:rPr lang="tr-TR" dirty="0"/>
              <a:t> aracılı adezyon ve en sonunda da kemokin aracılı dokuya göç gerçekleşmiş olur. Damarlarda </a:t>
            </a:r>
            <a:r>
              <a:rPr lang="tr-TR" dirty="0" err="1"/>
              <a:t>dilatasyon</a:t>
            </a:r>
            <a:r>
              <a:rPr lang="tr-TR" dirty="0"/>
              <a:t> ve </a:t>
            </a:r>
            <a:r>
              <a:rPr lang="tr-TR" dirty="0" err="1"/>
              <a:t>permeabilite</a:t>
            </a:r>
            <a:r>
              <a:rPr lang="tr-TR" dirty="0"/>
              <a:t> artışının eşlik ettiği, enfeksiyon bölgesinde lökosit birikimi “</a:t>
            </a:r>
            <a:r>
              <a:rPr lang="tr-TR" b="1" i="1" dirty="0" err="1"/>
              <a:t>inflamasyon</a:t>
            </a:r>
            <a:r>
              <a:rPr lang="tr-TR" b="1" i="1" dirty="0"/>
              <a:t> (iltihap, yangı)</a:t>
            </a:r>
            <a:r>
              <a:rPr lang="tr-TR" dirty="0"/>
              <a:t>” olarak adlandırılır.</a:t>
            </a:r>
          </a:p>
          <a:p>
            <a:endParaRPr lang="tr-TR" dirty="0"/>
          </a:p>
        </p:txBody>
      </p:sp>
    </p:spTree>
    <p:extLst>
      <p:ext uri="{BB962C8B-B14F-4D97-AF65-F5344CB8AC3E}">
        <p14:creationId xmlns:p14="http://schemas.microsoft.com/office/powerpoint/2010/main" val="342635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40366" y="769434"/>
            <a:ext cx="9601196" cy="4994922"/>
          </a:xfrm>
        </p:spPr>
        <p:txBody>
          <a:bodyPr>
            <a:normAutofit/>
          </a:bodyPr>
          <a:lstStyle/>
          <a:p>
            <a:r>
              <a:rPr lang="tr-TR" sz="2400" dirty="0"/>
              <a:t>Birbiri ile uyum içerisinde çalışan iki ayrı bağışık yanıt mekanizması vardır: 	Doğal ve </a:t>
            </a:r>
            <a:r>
              <a:rPr lang="tr-TR" sz="2400" dirty="0" err="1"/>
              <a:t>edinsel</a:t>
            </a:r>
            <a:r>
              <a:rPr lang="tr-TR" sz="2400" dirty="0"/>
              <a:t> bağışık yanıt. </a:t>
            </a:r>
          </a:p>
          <a:p>
            <a:r>
              <a:rPr lang="tr-TR" sz="2400" dirty="0"/>
              <a:t>Doğal bağışık yanıt elemanları </a:t>
            </a:r>
            <a:r>
              <a:rPr lang="tr-TR" sz="2400" dirty="0" err="1"/>
              <a:t>edinsel</a:t>
            </a:r>
            <a:r>
              <a:rPr lang="tr-TR" sz="2400" dirty="0"/>
              <a:t> bağışık yanıtların uyarılmasında önemlidir. </a:t>
            </a:r>
          </a:p>
          <a:p>
            <a:r>
              <a:rPr lang="tr-TR" sz="2400" dirty="0" err="1"/>
              <a:t>Edinsel</a:t>
            </a:r>
            <a:r>
              <a:rPr lang="tr-TR" sz="2400" dirty="0"/>
              <a:t> bağışıklık sistemi de doğal bağışık yanıt elemanlarını da kullanarak doğal bağışık yanıtı kuvvetlendirir. </a:t>
            </a:r>
          </a:p>
          <a:p>
            <a:r>
              <a:rPr lang="tr-TR" sz="2400" dirty="0"/>
              <a:t>Bütün </a:t>
            </a:r>
            <a:r>
              <a:rPr lang="tr-TR" sz="2400" dirty="0" err="1"/>
              <a:t>immün</a:t>
            </a:r>
            <a:r>
              <a:rPr lang="tr-TR" sz="2400" dirty="0"/>
              <a:t> yanıtlar kendi kendini sınırlar ve enfeksiyon etkeni yok edildikten sonra kaybolur.</a:t>
            </a:r>
          </a:p>
        </p:txBody>
      </p:sp>
    </p:spTree>
    <p:extLst>
      <p:ext uri="{BB962C8B-B14F-4D97-AF65-F5344CB8AC3E}">
        <p14:creationId xmlns:p14="http://schemas.microsoft.com/office/powerpoint/2010/main" val="4168356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40366" y="769434"/>
            <a:ext cx="9601196" cy="4994922"/>
          </a:xfrm>
        </p:spPr>
        <p:txBody>
          <a:bodyPr>
            <a:normAutofit lnSpcReduction="10000"/>
          </a:bodyPr>
          <a:lstStyle/>
          <a:p>
            <a:r>
              <a:rPr lang="tr-TR" sz="2400" b="1" dirty="0"/>
              <a:t>Doğuştan/Doğal Bağışıklık (“</a:t>
            </a:r>
            <a:r>
              <a:rPr lang="tr-TR" sz="2400" b="1" dirty="0" err="1"/>
              <a:t>Native</a:t>
            </a:r>
            <a:r>
              <a:rPr lang="tr-TR" sz="2400" b="1" dirty="0"/>
              <a:t>/</a:t>
            </a:r>
            <a:r>
              <a:rPr lang="tr-TR" sz="2400" b="1" dirty="0" err="1"/>
              <a:t>Innate</a:t>
            </a:r>
            <a:r>
              <a:rPr lang="tr-TR" sz="2400" b="1" dirty="0"/>
              <a:t> </a:t>
            </a:r>
            <a:r>
              <a:rPr lang="tr-TR" sz="2400" b="1" dirty="0" err="1"/>
              <a:t>Immunity</a:t>
            </a:r>
            <a:r>
              <a:rPr lang="tr-TR" sz="2400" b="1" dirty="0"/>
              <a:t>”):</a:t>
            </a:r>
            <a:r>
              <a:rPr lang="tr-TR" sz="2400" dirty="0"/>
              <a:t> Sadece enfeksiyon etkenlerine karşı ilk yanıtı oluşturan, sağlıklı bireylerde doğumdan itibaren var olan, etkenle karşılaşma sonrasında saatler içerisinde aktive olan bağışık yanıt mekanizmalarını tanımlar. </a:t>
            </a:r>
          </a:p>
          <a:p>
            <a:r>
              <a:rPr lang="tr-TR" sz="2400" dirty="0"/>
              <a:t>Bu yanıt mikroorganizmaların taşıdığı özgül molekülleri tanır ancak etkene özgül değildir. Etken mikroorganizmayı ortadan kaldırmada en etkili </a:t>
            </a:r>
            <a:r>
              <a:rPr lang="tr-TR" sz="2400" dirty="0" err="1"/>
              <a:t>edindel</a:t>
            </a:r>
            <a:r>
              <a:rPr lang="tr-TR" sz="2400" dirty="0"/>
              <a:t> bağışık yanıt (hücresel/</a:t>
            </a:r>
            <a:r>
              <a:rPr lang="tr-TR" sz="2400" dirty="0" err="1"/>
              <a:t>salgısal</a:t>
            </a:r>
            <a:r>
              <a:rPr lang="tr-TR" sz="2400" dirty="0"/>
              <a:t>) mekanizmalarının uyarılmasını sağlar. </a:t>
            </a:r>
          </a:p>
          <a:p>
            <a:r>
              <a:rPr lang="tr-TR" sz="2400" dirty="0" err="1"/>
              <a:t>Epitelyal</a:t>
            </a:r>
            <a:r>
              <a:rPr lang="tr-TR" sz="2400" dirty="0"/>
              <a:t> bariyerler, fagositler (</a:t>
            </a:r>
            <a:r>
              <a:rPr lang="tr-TR" sz="2400" dirty="0" err="1"/>
              <a:t>monosit</a:t>
            </a:r>
            <a:r>
              <a:rPr lang="tr-TR" sz="2400" dirty="0"/>
              <a:t>/</a:t>
            </a:r>
            <a:r>
              <a:rPr lang="tr-TR" sz="2400" dirty="0" err="1"/>
              <a:t>makrofaj</a:t>
            </a:r>
            <a:r>
              <a:rPr lang="tr-TR" sz="2400" dirty="0"/>
              <a:t>, </a:t>
            </a:r>
            <a:r>
              <a:rPr lang="tr-TR" sz="2400" dirty="0" err="1"/>
              <a:t>nötrofil</a:t>
            </a:r>
            <a:r>
              <a:rPr lang="tr-TR" sz="2400" dirty="0"/>
              <a:t> </a:t>
            </a:r>
            <a:r>
              <a:rPr lang="tr-TR" sz="2400" dirty="0" err="1"/>
              <a:t>vb</a:t>
            </a:r>
            <a:r>
              <a:rPr lang="tr-TR" sz="2400" dirty="0"/>
              <a:t>), doğal öldürücü hücreler (“</a:t>
            </a:r>
            <a:r>
              <a:rPr lang="tr-TR" sz="2400" dirty="0" err="1"/>
              <a:t>natural</a:t>
            </a:r>
            <a:r>
              <a:rPr lang="tr-TR" sz="2400" dirty="0"/>
              <a:t> killer </a:t>
            </a:r>
            <a:r>
              <a:rPr lang="tr-TR" sz="2400" dirty="0" err="1"/>
              <a:t>cells</a:t>
            </a:r>
            <a:r>
              <a:rPr lang="tr-TR" sz="2400" dirty="0"/>
              <a:t>”, NKC) ve </a:t>
            </a:r>
            <a:r>
              <a:rPr lang="tr-TR" sz="2400" dirty="0" err="1"/>
              <a:t>kompleman</a:t>
            </a:r>
            <a:r>
              <a:rPr lang="tr-TR" sz="2400" dirty="0"/>
              <a:t> sistemi bu tip bağışık yanıtın elemanlarını oluşturur. Hafızası yoktur, her karşılaşmada aynı cevabı sergiler.</a:t>
            </a:r>
          </a:p>
          <a:p>
            <a:endParaRPr lang="tr-TR" dirty="0"/>
          </a:p>
        </p:txBody>
      </p:sp>
    </p:spTree>
    <p:extLst>
      <p:ext uri="{BB962C8B-B14F-4D97-AF65-F5344CB8AC3E}">
        <p14:creationId xmlns:p14="http://schemas.microsoft.com/office/powerpoint/2010/main" val="3232059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40366" y="769434"/>
            <a:ext cx="9601196" cy="5263376"/>
          </a:xfrm>
        </p:spPr>
        <p:txBody>
          <a:bodyPr>
            <a:normAutofit fontScale="92500" lnSpcReduction="10000"/>
          </a:bodyPr>
          <a:lstStyle/>
          <a:p>
            <a:r>
              <a:rPr lang="tr-TR" sz="2600" b="1" dirty="0" err="1"/>
              <a:t>Edinsel</a:t>
            </a:r>
            <a:r>
              <a:rPr lang="tr-TR" sz="2600" b="1" dirty="0"/>
              <a:t>/Kazanılmış Bağışıklık (“</a:t>
            </a:r>
            <a:r>
              <a:rPr lang="tr-TR" sz="2600" b="1" dirty="0" err="1"/>
              <a:t>Adaptive</a:t>
            </a:r>
            <a:r>
              <a:rPr lang="tr-TR" sz="2600" b="1" dirty="0"/>
              <a:t> </a:t>
            </a:r>
            <a:r>
              <a:rPr lang="tr-TR" sz="2600" b="1" dirty="0" err="1"/>
              <a:t>Immunity</a:t>
            </a:r>
            <a:r>
              <a:rPr lang="tr-TR" sz="2600" b="1" dirty="0"/>
              <a:t>”): </a:t>
            </a:r>
            <a:r>
              <a:rPr lang="tr-TR" sz="2600" dirty="0"/>
              <a:t> Dokulara </a:t>
            </a:r>
            <a:r>
              <a:rPr lang="tr-TR" sz="2600" dirty="0" err="1"/>
              <a:t>invaze</a:t>
            </a:r>
            <a:r>
              <a:rPr lang="tr-TR" sz="2600" dirty="0"/>
              <a:t> olan (</a:t>
            </a:r>
            <a:r>
              <a:rPr lang="tr-TR" sz="2600" dirty="0" err="1"/>
              <a:t>epitelyal</a:t>
            </a:r>
            <a:r>
              <a:rPr lang="tr-TR" sz="2600" dirty="0"/>
              <a:t> bariyerleri geçerek </a:t>
            </a:r>
            <a:r>
              <a:rPr lang="tr-TR" sz="2600" dirty="0" err="1"/>
              <a:t>lenfoid</a:t>
            </a:r>
            <a:r>
              <a:rPr lang="tr-TR" sz="2600" dirty="0"/>
              <a:t> organlara ulaşan) mikroorganizmalara özgül moleküller ve diğer yabancı antijenlere karşı ortaya çıkan, geç (günler içerisinde) ve yavaş başlayan, ancak etkene özgül ve güçlü bir bağışık yanıtın ortaya çıkmasını sağlayan mekanizmaları tanımlar.  </a:t>
            </a:r>
          </a:p>
          <a:p>
            <a:r>
              <a:rPr lang="tr-TR" sz="2600" dirty="0" err="1"/>
              <a:t>Edinsel</a:t>
            </a:r>
            <a:r>
              <a:rPr lang="tr-TR" sz="2600" dirty="0"/>
              <a:t> bağışık yanıtın ortaya çıkmasından sorumlu olan hücreler lenfositlerdir. </a:t>
            </a:r>
          </a:p>
          <a:p>
            <a:r>
              <a:rPr lang="tr-TR" sz="2600" dirty="0"/>
              <a:t>B lenfositler ve onların ürünleri olan antikorlar hücre dışı (</a:t>
            </a:r>
            <a:r>
              <a:rPr lang="tr-TR" sz="2600" dirty="0" err="1"/>
              <a:t>ekstraselüler</a:t>
            </a:r>
            <a:r>
              <a:rPr lang="tr-TR" sz="2600" dirty="0"/>
              <a:t>) patojenleri ortadan kaldırırken </a:t>
            </a:r>
            <a:r>
              <a:rPr lang="tr-TR" sz="2600" dirty="0" err="1"/>
              <a:t>efektör</a:t>
            </a:r>
            <a:r>
              <a:rPr lang="tr-TR" sz="2600" dirty="0"/>
              <a:t> T-lenfositler hücre içi (</a:t>
            </a:r>
            <a:r>
              <a:rPr lang="tr-TR" sz="2600" dirty="0" err="1"/>
              <a:t>intraselüler</a:t>
            </a:r>
            <a:r>
              <a:rPr lang="tr-TR" sz="2600" dirty="0"/>
              <a:t>) patojenleri yok eder. </a:t>
            </a:r>
          </a:p>
          <a:p>
            <a:r>
              <a:rPr lang="tr-TR" sz="2600" dirty="0"/>
              <a:t>Hafızası vardır, tekrarlayan karşılaşmalarda daha hızlı ve etkili bir bağışık yanıt ortaya çıkar. </a:t>
            </a:r>
          </a:p>
          <a:p>
            <a:endParaRPr lang="tr-TR" dirty="0"/>
          </a:p>
        </p:txBody>
      </p:sp>
    </p:spTree>
    <p:extLst>
      <p:ext uri="{BB962C8B-B14F-4D97-AF65-F5344CB8AC3E}">
        <p14:creationId xmlns:p14="http://schemas.microsoft.com/office/powerpoint/2010/main" val="4164523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edinsel</a:t>
            </a:r>
            <a:r>
              <a:rPr lang="tr-TR" dirty="0"/>
              <a:t> bağışıklık</a:t>
            </a:r>
          </a:p>
        </p:txBody>
      </p:sp>
      <p:sp>
        <p:nvSpPr>
          <p:cNvPr id="3" name="İçerik Yer Tutucusu 2"/>
          <p:cNvSpPr>
            <a:spLocks noGrp="1"/>
          </p:cNvSpPr>
          <p:nvPr>
            <p:ph idx="1"/>
          </p:nvPr>
        </p:nvSpPr>
        <p:spPr/>
        <p:txBody>
          <a:bodyPr>
            <a:normAutofit/>
          </a:bodyPr>
          <a:lstStyle/>
          <a:p>
            <a:r>
              <a:rPr lang="tr-TR" sz="2400" dirty="0"/>
              <a:t>İki tip </a:t>
            </a:r>
            <a:r>
              <a:rPr lang="tr-TR" sz="2400" dirty="0" err="1"/>
              <a:t>edinsel</a:t>
            </a:r>
            <a:r>
              <a:rPr lang="tr-TR" sz="2400" dirty="0"/>
              <a:t> bağışık yanıt mekanizması vardır:</a:t>
            </a:r>
          </a:p>
          <a:p>
            <a:pPr lvl="1"/>
            <a:r>
              <a:rPr lang="tr-TR" sz="2400" b="1" i="1" dirty="0" err="1"/>
              <a:t>Hümoral</a:t>
            </a:r>
            <a:r>
              <a:rPr lang="tr-TR" sz="2400" b="1" i="1" dirty="0"/>
              <a:t> (</a:t>
            </a:r>
            <a:r>
              <a:rPr lang="tr-TR" sz="2400" b="1" i="1" dirty="0" err="1"/>
              <a:t>Salgısal</a:t>
            </a:r>
            <a:r>
              <a:rPr lang="tr-TR" sz="2400" b="1" i="1" dirty="0"/>
              <a:t>) Bağışık Yanıt:</a:t>
            </a:r>
            <a:r>
              <a:rPr lang="tr-TR" sz="2400" dirty="0"/>
              <a:t> </a:t>
            </a:r>
          </a:p>
          <a:p>
            <a:pPr lvl="1"/>
            <a:r>
              <a:rPr lang="tr-TR" sz="2400" b="1" i="1" dirty="0"/>
              <a:t>Hücresel Bağışık Yanıt:</a:t>
            </a:r>
            <a:endParaRPr lang="tr-TR" sz="2400" dirty="0"/>
          </a:p>
        </p:txBody>
      </p:sp>
    </p:spTree>
    <p:extLst>
      <p:ext uri="{BB962C8B-B14F-4D97-AF65-F5344CB8AC3E}">
        <p14:creationId xmlns:p14="http://schemas.microsoft.com/office/powerpoint/2010/main" val="1682460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613317"/>
            <a:ext cx="10178322" cy="5266275"/>
          </a:xfrm>
        </p:spPr>
        <p:txBody>
          <a:bodyPr>
            <a:normAutofit/>
          </a:bodyPr>
          <a:lstStyle/>
          <a:p>
            <a:pPr lvl="0"/>
            <a:r>
              <a:rPr lang="tr-TR" sz="2400" b="1" i="1" dirty="0" err="1"/>
              <a:t>Hümoral</a:t>
            </a:r>
            <a:r>
              <a:rPr lang="tr-TR" sz="2400" b="1" i="1" dirty="0"/>
              <a:t> (</a:t>
            </a:r>
            <a:r>
              <a:rPr lang="tr-TR" sz="2400" b="1" i="1" dirty="0" err="1"/>
              <a:t>Salgısal</a:t>
            </a:r>
            <a:r>
              <a:rPr lang="tr-TR" sz="2400" b="1" i="1" dirty="0"/>
              <a:t>) Bağışık Yanıt:</a:t>
            </a:r>
            <a:r>
              <a:rPr lang="tr-TR" sz="2400" dirty="0"/>
              <a:t> B-lenfositler tarafından oluşturulan antikor adı verilen proteinlerce ortaya çıkartılır ve hücre dışı patojenleri ortadan kaldırmada etkilidir. </a:t>
            </a:r>
          </a:p>
          <a:p>
            <a:pPr lvl="0"/>
            <a:r>
              <a:rPr lang="tr-TR" sz="2400" dirty="0"/>
              <a:t>Antikorlar serbest olarak dolaşımda ve </a:t>
            </a:r>
            <a:r>
              <a:rPr lang="tr-TR" sz="2400" dirty="0" err="1"/>
              <a:t>gastrointestinal</a:t>
            </a:r>
            <a:r>
              <a:rPr lang="tr-TR" sz="2400" dirty="0"/>
              <a:t> sistem/solunum sistemi/</a:t>
            </a:r>
            <a:r>
              <a:rPr lang="tr-TR" sz="2400" dirty="0" err="1"/>
              <a:t>genitoüriner</a:t>
            </a:r>
            <a:r>
              <a:rPr lang="tr-TR" sz="2400" dirty="0"/>
              <a:t> sistemin </a:t>
            </a:r>
            <a:r>
              <a:rPr lang="tr-TR" sz="2400" dirty="0" err="1"/>
              <a:t>mukozal</a:t>
            </a:r>
            <a:r>
              <a:rPr lang="tr-TR" sz="2400" dirty="0"/>
              <a:t> </a:t>
            </a:r>
            <a:r>
              <a:rPr lang="tr-TR" sz="2400" dirty="0" err="1"/>
              <a:t>sekresyonlarında</a:t>
            </a:r>
            <a:r>
              <a:rPr lang="tr-TR" sz="2400" dirty="0"/>
              <a:t> (salgılarında) bulunur; dolaşımda ve bu organların lümeninde bulunan mikroorganizmalarla ve bunların ürünleri (toksin </a:t>
            </a:r>
            <a:r>
              <a:rPr lang="tr-TR" sz="2400" dirty="0" err="1"/>
              <a:t>vb</a:t>
            </a:r>
            <a:r>
              <a:rPr lang="tr-TR" sz="2400" dirty="0"/>
              <a:t>) ile savaşarak bunların </a:t>
            </a:r>
            <a:r>
              <a:rPr lang="tr-TR" sz="2400" dirty="0" err="1"/>
              <a:t>kolonize</a:t>
            </a:r>
            <a:r>
              <a:rPr lang="tr-TR" sz="2400" dirty="0"/>
              <a:t> olmasını ve dokulara </a:t>
            </a:r>
            <a:r>
              <a:rPr lang="tr-TR" sz="2400" dirty="0" err="1"/>
              <a:t>invazyonunu</a:t>
            </a:r>
            <a:r>
              <a:rPr lang="tr-TR" sz="2400" dirty="0"/>
              <a:t> engeller. </a:t>
            </a:r>
          </a:p>
          <a:p>
            <a:pPr lvl="0"/>
            <a:r>
              <a:rPr lang="tr-TR" sz="2400" dirty="0"/>
              <a:t>Hücre içine giremediğinden hücre içi mikroorganizmaları ortadan kaldıramaz. Tanıdığı antijenler arasında proteinler, karbonhidratlar, lipitler, nükleik asitler </a:t>
            </a:r>
            <a:r>
              <a:rPr lang="tr-TR" sz="2400" dirty="0" err="1"/>
              <a:t>vb</a:t>
            </a:r>
            <a:r>
              <a:rPr lang="tr-TR" sz="2400" dirty="0"/>
              <a:t> moleküller bulunur.</a:t>
            </a:r>
          </a:p>
          <a:p>
            <a:endParaRPr lang="tr-TR" dirty="0"/>
          </a:p>
        </p:txBody>
      </p:sp>
    </p:spTree>
    <p:extLst>
      <p:ext uri="{BB962C8B-B14F-4D97-AF65-F5344CB8AC3E}">
        <p14:creationId xmlns:p14="http://schemas.microsoft.com/office/powerpoint/2010/main" val="3126218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613317"/>
            <a:ext cx="10178322" cy="5266275"/>
          </a:xfrm>
        </p:spPr>
        <p:txBody>
          <a:bodyPr>
            <a:normAutofit/>
          </a:bodyPr>
          <a:lstStyle/>
          <a:p>
            <a:pPr lvl="0"/>
            <a:r>
              <a:rPr lang="tr-TR" sz="2400" b="1" i="1" dirty="0"/>
              <a:t>Hücresel Bağışık Yanıt: </a:t>
            </a:r>
            <a:r>
              <a:rPr lang="tr-TR" sz="2400" dirty="0"/>
              <a:t>T-lenfositler tarafından ortaya çıkartılır. Yardımcı T-lenfositler (</a:t>
            </a:r>
            <a:r>
              <a:rPr lang="tr-TR" sz="2400" i="1" dirty="0"/>
              <a:t>T-</a:t>
            </a:r>
            <a:r>
              <a:rPr lang="tr-TR" sz="2400" i="1" dirty="0" err="1"/>
              <a:t>helper</a:t>
            </a:r>
            <a:r>
              <a:rPr lang="tr-TR" sz="2400" i="1" dirty="0"/>
              <a:t>, </a:t>
            </a:r>
            <a:r>
              <a:rPr lang="tr-TR" sz="2400" i="1" dirty="0" err="1"/>
              <a:t>Th</a:t>
            </a:r>
            <a:r>
              <a:rPr lang="tr-TR" sz="2400" dirty="0"/>
              <a:t>) bir yandan fagositleri aktive ederek doğal bağışık yanıt mekanizmalarını (fagositoz) kuvvetlendirirken, diğer yandan B-lenfositleri aktive ederek </a:t>
            </a:r>
            <a:r>
              <a:rPr lang="tr-TR" sz="2400" dirty="0" err="1"/>
              <a:t>hümoral</a:t>
            </a:r>
            <a:r>
              <a:rPr lang="tr-TR" sz="2400" dirty="0"/>
              <a:t> bağışık yanıt mekanizmalarının çalışmasını sağlar. </a:t>
            </a:r>
          </a:p>
          <a:p>
            <a:pPr lvl="0"/>
            <a:r>
              <a:rPr lang="tr-TR" sz="2400" dirty="0" err="1"/>
              <a:t>Sitotoksik</a:t>
            </a:r>
            <a:r>
              <a:rPr lang="tr-TR" sz="2400" dirty="0"/>
              <a:t>/</a:t>
            </a:r>
            <a:r>
              <a:rPr lang="tr-TR" sz="2400" dirty="0" err="1"/>
              <a:t>sitolitik</a:t>
            </a:r>
            <a:r>
              <a:rPr lang="tr-TR" sz="2400" dirty="0"/>
              <a:t> T-lenfositler (</a:t>
            </a:r>
            <a:r>
              <a:rPr lang="tr-TR" sz="2400" i="1" dirty="0"/>
              <a:t>T-</a:t>
            </a:r>
            <a:r>
              <a:rPr lang="tr-TR" sz="2400" i="1" dirty="0" err="1"/>
              <a:t>cytotoxic</a:t>
            </a:r>
            <a:r>
              <a:rPr lang="tr-TR" sz="2400" i="1" dirty="0"/>
              <a:t>, </a:t>
            </a:r>
            <a:r>
              <a:rPr lang="tr-TR" sz="2400" i="1" dirty="0" err="1"/>
              <a:t>Tc</a:t>
            </a:r>
            <a:r>
              <a:rPr lang="tr-TR" sz="2400" i="1" dirty="0"/>
              <a:t>, CTL</a:t>
            </a:r>
            <a:r>
              <a:rPr lang="tr-TR" sz="2400" dirty="0"/>
              <a:t>) ise sitoplazmalarında yabancı protein barındıran hücreleri öldürür. </a:t>
            </a:r>
          </a:p>
          <a:p>
            <a:pPr lvl="0"/>
            <a:r>
              <a:rPr lang="tr-TR" sz="2400" dirty="0"/>
              <a:t>T-lenfositler sadece protein yapısındaki antijenleri tanıyarak onlara karşı cevap oluşturur. </a:t>
            </a:r>
          </a:p>
          <a:p>
            <a:endParaRPr lang="tr-TR" dirty="0"/>
          </a:p>
        </p:txBody>
      </p:sp>
    </p:spTree>
    <p:extLst>
      <p:ext uri="{BB962C8B-B14F-4D97-AF65-F5344CB8AC3E}">
        <p14:creationId xmlns:p14="http://schemas.microsoft.com/office/powerpoint/2010/main" val="4049993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latin typeface="Calibri" panose="020F0502020204030204" pitchFamily="34" charset="0"/>
                <a:ea typeface="Calibri" panose="020F0502020204030204" pitchFamily="34" charset="0"/>
                <a:cs typeface="Calibri" panose="020F0502020204030204" pitchFamily="34" charset="0"/>
              </a:rPr>
              <a:t>Hümoral</a:t>
            </a:r>
            <a:r>
              <a:rPr lang="tr-TR" dirty="0">
                <a:latin typeface="Calibri" panose="020F0502020204030204" pitchFamily="34" charset="0"/>
                <a:ea typeface="Calibri" panose="020F0502020204030204" pitchFamily="34" charset="0"/>
                <a:cs typeface="Calibri" panose="020F0502020204030204" pitchFamily="34" charset="0"/>
              </a:rPr>
              <a:t> ve hücresel bağışık yanıtların önemli özellikleri</a:t>
            </a:r>
            <a:br>
              <a:rPr lang="tr-TR" dirty="0">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p:cNvSpPr>
            <a:spLocks noGrp="1"/>
          </p:cNvSpPr>
          <p:nvPr>
            <p:ph idx="1"/>
          </p:nvPr>
        </p:nvSpPr>
        <p:spPr/>
        <p:txBody>
          <a:bodyPr/>
          <a:lstStyle/>
          <a:p>
            <a:endParaRPr lang="tr-TR" dirty="0"/>
          </a:p>
        </p:txBody>
      </p:sp>
      <p:pic>
        <p:nvPicPr>
          <p:cNvPr id="5" name="Resim 4"/>
          <p:cNvPicPr>
            <a:picLocks noChangeAspect="1"/>
          </p:cNvPicPr>
          <p:nvPr/>
        </p:nvPicPr>
        <p:blipFill>
          <a:blip r:embed="rId2"/>
          <a:stretch>
            <a:fillRect/>
          </a:stretch>
        </p:blipFill>
        <p:spPr>
          <a:xfrm>
            <a:off x="1251678" y="2134004"/>
            <a:ext cx="10323288" cy="3745588"/>
          </a:xfrm>
          <a:prstGeom prst="rect">
            <a:avLst/>
          </a:prstGeom>
        </p:spPr>
      </p:pic>
    </p:spTree>
    <p:extLst>
      <p:ext uri="{BB962C8B-B14F-4D97-AF65-F5344CB8AC3E}">
        <p14:creationId xmlns:p14="http://schemas.microsoft.com/office/powerpoint/2010/main" val="115557727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TM10001106[[fn=Rozet]]</Template>
  <TotalTime>406</TotalTime>
  <Words>1800</Words>
  <Application>Microsoft Office PowerPoint</Application>
  <PresentationFormat>Geniş ekran</PresentationFormat>
  <Paragraphs>88</Paragraphs>
  <Slides>20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20</vt:i4>
      </vt:variant>
    </vt:vector>
  </HeadingPairs>
  <TitlesOfParts>
    <vt:vector size="27" baseType="lpstr">
      <vt:lpstr>Arial</vt:lpstr>
      <vt:lpstr>Calibri</vt:lpstr>
      <vt:lpstr>Gill Sans MT</vt:lpstr>
      <vt:lpstr>Impact</vt:lpstr>
      <vt:lpstr>Symbol</vt:lpstr>
      <vt:lpstr>Wingdings</vt:lpstr>
      <vt:lpstr>Badge</vt:lpstr>
      <vt:lpstr>İmmünoloji</vt:lpstr>
      <vt:lpstr>PowerPoint Sunusu</vt:lpstr>
      <vt:lpstr>PowerPoint Sunusu</vt:lpstr>
      <vt:lpstr>PowerPoint Sunusu</vt:lpstr>
      <vt:lpstr>PowerPoint Sunusu</vt:lpstr>
      <vt:lpstr>edinsel bağışıklık</vt:lpstr>
      <vt:lpstr>PowerPoint Sunusu</vt:lpstr>
      <vt:lpstr>PowerPoint Sunusu</vt:lpstr>
      <vt:lpstr>Hümoral ve hücresel bağışık yanıtların önemli özellikleri </vt:lpstr>
      <vt:lpstr>Edinsel bağışık yanıtın üç önemli özelliği vardır </vt:lpstr>
      <vt:lpstr>Edinsel Bağışık Yanıt Aşamaları</vt:lpstr>
      <vt:lpstr>Edinsel Bağışık Yanıt Aşamaları</vt:lpstr>
      <vt:lpstr>Doğal bağışıklık</vt:lpstr>
      <vt:lpstr>Doğal bağışıklık</vt:lpstr>
      <vt:lpstr>PowerPoint Sunusu</vt:lpstr>
      <vt:lpstr>PowerPoint Sunusu</vt:lpstr>
      <vt:lpstr>Doğal Bağışıklık Elemanları </vt:lpstr>
      <vt:lpstr>PowerPoint Sunusu</vt:lpstr>
      <vt:lpstr>PowerPoint Sunusu</vt:lpstr>
      <vt:lpstr>PowerPoint Sunusu</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İmmünoloji</dc:title>
  <dc:creator>user</dc:creator>
  <cp:lastModifiedBy>Duygu Öcal</cp:lastModifiedBy>
  <cp:revision>26</cp:revision>
  <dcterms:created xsi:type="dcterms:W3CDTF">2021-11-02T11:41:17Z</dcterms:created>
  <dcterms:modified xsi:type="dcterms:W3CDTF">2024-01-14T20:25:44Z</dcterms:modified>
</cp:coreProperties>
</file>