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6D972-488F-4C93-A665-2E5EB25930FB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39F70-B599-437B-99BE-8B5E48C52FD6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4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41BE2-1DF2-40F8-AF47-BA3B73F42C48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3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A26C2-24F8-4103-A87E-8F73ECCFD468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1A53-A47E-48C5-A5A0-C0607DCECA94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BF1A2-8932-4C00-8F2F-AC2317C816CB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BDE4-2781-4BCB-A058-F5C0BB6D3139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10D4C-AC6A-46D9-8024-7C78B70F65C0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C7C10-AB9B-4E71-904A-4B3B8B389FBE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01166-6173-4133-877D-21700CA6F1CD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8FF4A-0DA9-46D7-989F-789C6F1D14B9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8A199-C94A-4D70-80F1-D43056C07B69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93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993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23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Breeding</a:t>
            </a:r>
            <a:r>
              <a:rPr lang="tr-TR" sz="3200" dirty="0"/>
              <a:t> </a:t>
            </a:r>
            <a:r>
              <a:rPr lang="tr-TR" sz="3200" dirty="0" err="1"/>
              <a:t>Soundness</a:t>
            </a:r>
            <a:r>
              <a:rPr lang="tr-TR" sz="3200" dirty="0"/>
              <a:t> </a:t>
            </a:r>
            <a:r>
              <a:rPr lang="tr-TR" sz="3200" dirty="0" err="1"/>
              <a:t>Examination</a:t>
            </a:r>
            <a:endParaRPr lang="tr-TR" sz="3200" dirty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Definition of </a:t>
            </a:r>
            <a:r>
              <a:rPr lang="tr-TR" dirty="0" err="1"/>
              <a:t>animal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anamnesis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General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Special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Diagnosis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Evaluation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12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3932" b="10625"/>
          <a:stretch>
            <a:fillRect/>
          </a:stretch>
        </p:blipFill>
        <p:spPr bwMode="auto">
          <a:xfrm>
            <a:off x="1992314" y="476250"/>
            <a:ext cx="82073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İç muayene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417323"/>
            <a:ext cx="7250644" cy="51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0456" r="1128" b="20659"/>
          <a:stretch/>
        </p:blipFill>
        <p:spPr bwMode="auto">
          <a:xfrm>
            <a:off x="1524000" y="504000"/>
            <a:ext cx="9144000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4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Genital organların fonksiyonel muayenesi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Libido sexualis</a:t>
            </a:r>
          </a:p>
          <a:p>
            <a:pPr eaLnBrk="1" hangingPunct="1">
              <a:defRPr/>
            </a:pPr>
            <a:r>
              <a:rPr lang="tr-TR"/>
              <a:t>Aşım davranışları</a:t>
            </a:r>
          </a:p>
          <a:p>
            <a:pPr eaLnBrk="1" hangingPunct="1">
              <a:defRPr/>
            </a:pPr>
            <a:r>
              <a:rPr lang="tr-TR"/>
              <a:t>Ejakülasyon</a:t>
            </a:r>
          </a:p>
          <a:p>
            <a:pPr eaLnBrk="1" hangingPunct="1">
              <a:defRPr/>
            </a:pPr>
            <a:r>
              <a:rPr lang="tr-TR"/>
              <a:t>Spermanın muayenesi </a:t>
            </a:r>
          </a:p>
          <a:p>
            <a:pPr eaLnBrk="1" hangingPunct="1">
              <a:defRPr/>
            </a:pPr>
            <a:r>
              <a:rPr lang="tr-TR"/>
              <a:t>Suni vaginaya uyum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896225" y="2205038"/>
          <a:ext cx="1855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ketleyici Kabuk Nesnesi" showAsIcon="1" r:id="rId3" imgW="1856160" imgH="685440" progId="Package">
                  <p:embed/>
                </p:oleObj>
              </mc:Choice>
              <mc:Fallback>
                <p:oleObj name="Paketleyici Kabuk Nesnesi" showAsIcon="1" r:id="rId3" imgW="185616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2205038"/>
                        <a:ext cx="1855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824789" y="3500438"/>
          <a:ext cx="2160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ketleyici Kabuk Nesnesi" showAsIcon="1" r:id="rId5" imgW="2161080" imgH="685440" progId="Package">
                  <p:embed/>
                </p:oleObj>
              </mc:Choice>
              <mc:Fallback>
                <p:oleObj name="Paketleyici Kabuk Nesnesi" showAsIcon="1" r:id="rId5" imgW="216108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3500438"/>
                        <a:ext cx="2160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68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5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568" r="-2923" b="-4568"/>
          <a:stretch/>
        </p:blipFill>
        <p:spPr bwMode="auto">
          <a:xfrm>
            <a:off x="2232000" y="540000"/>
            <a:ext cx="8207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0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-138" b="35484"/>
          <a:stretch/>
        </p:blipFill>
        <p:spPr bwMode="auto">
          <a:xfrm>
            <a:off x="2535936" y="1412876"/>
            <a:ext cx="7016052" cy="43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1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/>
          <a:stretch>
            <a:fillRect/>
          </a:stretch>
        </p:blipFill>
        <p:spPr bwMode="auto">
          <a:xfrm>
            <a:off x="2063750" y="260350"/>
            <a:ext cx="76327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69" r="23" b="-3887"/>
          <a:stretch/>
        </p:blipFill>
        <p:spPr bwMode="auto">
          <a:xfrm>
            <a:off x="2135189" y="576000"/>
            <a:ext cx="7704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9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General </a:t>
            </a:r>
            <a:r>
              <a:rPr lang="tr-TR" dirty="0" err="1"/>
              <a:t>Examination</a:t>
            </a:r>
            <a:endParaRPr lang="tr-TR" dirty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Behaviour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Habit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Fattening</a:t>
            </a:r>
            <a:r>
              <a:rPr lang="tr-TR" sz="2800" dirty="0"/>
              <a:t> </a:t>
            </a:r>
            <a:r>
              <a:rPr lang="tr-TR" sz="2800" dirty="0" err="1"/>
              <a:t>status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Feeding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Respiratory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Circulation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Motion </a:t>
            </a:r>
            <a:r>
              <a:rPr lang="tr-TR" sz="2800" dirty="0" err="1"/>
              <a:t>Systems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Pathological</a:t>
            </a:r>
            <a:r>
              <a:rPr lang="tr-TR" sz="2800" dirty="0"/>
              <a:t> </a:t>
            </a:r>
            <a:r>
              <a:rPr lang="tr-TR" sz="2800" dirty="0" err="1"/>
              <a:t>findings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34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Special </a:t>
            </a:r>
            <a:r>
              <a:rPr lang="tr-TR" dirty="0" err="1"/>
              <a:t>examination</a:t>
            </a:r>
            <a:endParaRPr lang="tr-TR" dirty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Morphological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Examination</a:t>
            </a:r>
            <a:r>
              <a:rPr lang="tr-TR" dirty="0"/>
              <a:t> of sperm</a:t>
            </a:r>
          </a:p>
          <a:p>
            <a:pPr eaLnBrk="1" hangingPunct="1">
              <a:defRPr/>
            </a:pPr>
            <a:r>
              <a:rPr lang="tr-TR" dirty="0" err="1"/>
              <a:t>Microbiological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3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Morphological</a:t>
            </a:r>
            <a:r>
              <a:rPr lang="tr-TR" sz="3200" dirty="0"/>
              <a:t> </a:t>
            </a:r>
            <a:r>
              <a:rPr lang="tr-TR" sz="3200" dirty="0" err="1"/>
              <a:t>Examination</a:t>
            </a:r>
            <a:endParaRPr lang="tr-TR" sz="3200" dirty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scrotum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Testis</a:t>
            </a:r>
          </a:p>
          <a:p>
            <a:pPr eaLnBrk="1" hangingPunct="1"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epididymis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Penis, </a:t>
            </a:r>
            <a:r>
              <a:rPr lang="tr-TR" dirty="0" err="1"/>
              <a:t>preputium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Attachment</a:t>
            </a:r>
            <a:r>
              <a:rPr lang="tr-TR" dirty="0"/>
              <a:t> </a:t>
            </a:r>
            <a:r>
              <a:rPr lang="tr-TR" dirty="0" err="1"/>
              <a:t>glands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05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External</a:t>
            </a:r>
            <a:endParaRPr lang="tr-TR" sz="3200" dirty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0057" r="17299"/>
          <a:stretch>
            <a:fillRect/>
          </a:stretch>
        </p:blipFill>
        <p:spPr bwMode="auto">
          <a:xfrm>
            <a:off x="3359150" y="1196976"/>
            <a:ext cx="6784594" cy="54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7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"/>
          <a:stretch>
            <a:fillRect/>
          </a:stretch>
        </p:blipFill>
        <p:spPr bwMode="auto">
          <a:xfrm>
            <a:off x="1774826" y="476251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7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12187"/>
          <a:stretch>
            <a:fillRect/>
          </a:stretch>
        </p:blipFill>
        <p:spPr bwMode="auto">
          <a:xfrm>
            <a:off x="2987040" y="463296"/>
            <a:ext cx="5414011" cy="60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8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16927" r="19882" b="5104"/>
          <a:stretch>
            <a:fillRect/>
          </a:stretch>
        </p:blipFill>
        <p:spPr bwMode="auto">
          <a:xfrm>
            <a:off x="3216276" y="333376"/>
            <a:ext cx="56880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2760" r="27852" b="42917"/>
          <a:stretch>
            <a:fillRect/>
          </a:stretch>
        </p:blipFill>
        <p:spPr bwMode="auto">
          <a:xfrm>
            <a:off x="2566988" y="908051"/>
            <a:ext cx="69135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90337"/>
      </p:ext>
    </p:extLst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</Words>
  <Application>Microsoft Macintosh PowerPoint</Application>
  <PresentationFormat>Widescreen</PresentationFormat>
  <Paragraphs>38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Wingdings</vt:lpstr>
      <vt:lpstr>Glass Layers</vt:lpstr>
      <vt:lpstr>Paketleyici Kabuk Nesnesi</vt:lpstr>
      <vt:lpstr>Breeding Soundness Examination</vt:lpstr>
      <vt:lpstr>General Examination</vt:lpstr>
      <vt:lpstr>Special examination</vt:lpstr>
      <vt:lpstr>Morphological Examination</vt:lpstr>
      <vt:lpstr>External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İç muayene</vt:lpstr>
      <vt:lpstr>PowerPoint Presentation</vt:lpstr>
      <vt:lpstr>Genital organların fonksiyonel muayenesi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ANDROLOJİK MUAYENE SİSTEMATİĞİ </dc:title>
  <dc:creator>Akcay</dc:creator>
  <cp:lastModifiedBy>Microsoft</cp:lastModifiedBy>
  <cp:revision>3</cp:revision>
  <dcterms:created xsi:type="dcterms:W3CDTF">2017-02-22T09:43:37Z</dcterms:created>
  <dcterms:modified xsi:type="dcterms:W3CDTF">2019-05-07T13:17:38Z</dcterms:modified>
</cp:coreProperties>
</file>