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2" r:id="rId21"/>
    <p:sldId id="283" r:id="rId22"/>
    <p:sldId id="284" r:id="rId23"/>
    <p:sldId id="285" r:id="rId24"/>
    <p:sldId id="287" r:id="rId25"/>
    <p:sldId id="288" r:id="rId26"/>
    <p:sldId id="290" r:id="rId27"/>
    <p:sldId id="291" r:id="rId28"/>
    <p:sldId id="293" r:id="rId29"/>
    <p:sldId id="294" r:id="rId30"/>
    <p:sldId id="295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</p:sldIdLst>
  <p:sldSz cx="18288000" cy="10287000"/>
  <p:notesSz cx="18288000" cy="10287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68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F1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24908" y="1765800"/>
            <a:ext cx="14238182" cy="4654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83653" y="1854910"/>
            <a:ext cx="15829280" cy="5253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58345" y="3705388"/>
            <a:ext cx="6271895" cy="325056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6230"/>
              </a:lnSpc>
              <a:spcBef>
                <a:spcPts val="675"/>
              </a:spcBef>
            </a:pPr>
            <a:r>
              <a:rPr sz="5600" b="1" spc="-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b="1" spc="-155" dirty="0">
                <a:solidFill>
                  <a:srgbClr val="FFFFFF"/>
                </a:solidFill>
                <a:latin typeface="Verdana"/>
                <a:cs typeface="Verdana"/>
              </a:rPr>
              <a:t>Ü</a:t>
            </a:r>
            <a:r>
              <a:rPr sz="5600" b="1" spc="-2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b="1" spc="-254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5600" b="1" spc="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1" spc="-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5600" b="1" spc="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1" spc="-114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5600" b="1" spc="-1160" dirty="0">
                <a:solidFill>
                  <a:srgbClr val="FFFFFF"/>
                </a:solidFill>
                <a:latin typeface="Verdana"/>
                <a:cs typeface="Verdana"/>
              </a:rPr>
              <a:t>İ</a:t>
            </a:r>
            <a:r>
              <a:rPr sz="5600" b="1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1" spc="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5600" b="1" spc="-45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5600" b="1" spc="-330" dirty="0">
                <a:solidFill>
                  <a:srgbClr val="FFFFFF"/>
                </a:solidFill>
                <a:latin typeface="Verdana"/>
                <a:cs typeface="Verdana"/>
              </a:rPr>
              <a:t>TÜRKİYEDEKİ </a:t>
            </a:r>
            <a:r>
              <a:rPr sz="5600" b="1" spc="-3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1" spc="-3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5600" b="1" spc="-2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600" b="1" spc="-23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5600" b="1" spc="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1" spc="-2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5600" b="1" spc="-1165" dirty="0">
                <a:solidFill>
                  <a:srgbClr val="FFFFFF"/>
                </a:solidFill>
                <a:latin typeface="Verdana"/>
                <a:cs typeface="Verdana"/>
              </a:rPr>
              <a:t>İ</a:t>
            </a:r>
            <a:r>
              <a:rPr sz="5600" b="1" spc="-110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5600" b="1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1" spc="-2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5600" b="1" spc="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5600" b="1" spc="-2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5600" b="1" spc="-11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5600" b="1" spc="20" dirty="0">
                <a:solidFill>
                  <a:srgbClr val="FFFFFF"/>
                </a:solidFill>
                <a:latin typeface="Verdana"/>
                <a:cs typeface="Verdana"/>
              </a:rPr>
              <a:t>M  </a:t>
            </a:r>
            <a:r>
              <a:rPr sz="5600" b="1" spc="-114" dirty="0">
                <a:solidFill>
                  <a:srgbClr val="FFFFFF"/>
                </a:solidFill>
                <a:latin typeface="Verdana"/>
                <a:cs typeface="Verdana"/>
              </a:rPr>
              <a:t>DURUMU</a:t>
            </a:r>
            <a:endParaRPr sz="5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5507" y="9082358"/>
            <a:ext cx="285115" cy="212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145" dirty="0">
                <a:solidFill>
                  <a:srgbClr val="052032"/>
                </a:solidFill>
                <a:latin typeface="Microsoft Sans Serif"/>
                <a:cs typeface="Microsoft Sans Serif"/>
              </a:rPr>
              <a:t>0</a:t>
            </a:r>
            <a:r>
              <a:rPr sz="1200" spc="70" dirty="0">
                <a:solidFill>
                  <a:srgbClr val="052032"/>
                </a:solidFill>
                <a:latin typeface="Microsoft Sans Serif"/>
                <a:cs typeface="Microsoft Sans Serif"/>
              </a:rPr>
              <a:t>.</a:t>
            </a:r>
            <a:r>
              <a:rPr sz="1200" spc="150" dirty="0">
                <a:solidFill>
                  <a:srgbClr val="052032"/>
                </a:solidFill>
                <a:latin typeface="Microsoft Sans Serif"/>
                <a:cs typeface="Microsoft Sans Serif"/>
              </a:rPr>
              <a:t>0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25142" y="7427210"/>
            <a:ext cx="389255" cy="212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145" dirty="0">
                <a:solidFill>
                  <a:srgbClr val="052032"/>
                </a:solidFill>
                <a:latin typeface="Microsoft Sans Serif"/>
                <a:cs typeface="Microsoft Sans Serif"/>
              </a:rPr>
              <a:t>20</a:t>
            </a:r>
            <a:r>
              <a:rPr sz="1200" spc="70" dirty="0">
                <a:solidFill>
                  <a:srgbClr val="052032"/>
                </a:solidFill>
                <a:latin typeface="Microsoft Sans Serif"/>
                <a:cs typeface="Microsoft Sans Serif"/>
              </a:rPr>
              <a:t>.</a:t>
            </a:r>
            <a:r>
              <a:rPr sz="1200" spc="150" dirty="0">
                <a:solidFill>
                  <a:srgbClr val="052032"/>
                </a:solidFill>
                <a:latin typeface="Microsoft Sans Serif"/>
                <a:cs typeface="Microsoft Sans Serif"/>
              </a:rPr>
              <a:t>0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5142" y="5772061"/>
            <a:ext cx="389255" cy="212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145" dirty="0">
                <a:solidFill>
                  <a:srgbClr val="052032"/>
                </a:solidFill>
                <a:latin typeface="Microsoft Sans Serif"/>
                <a:cs typeface="Microsoft Sans Serif"/>
              </a:rPr>
              <a:t>40</a:t>
            </a:r>
            <a:r>
              <a:rPr sz="1200" spc="70" dirty="0">
                <a:solidFill>
                  <a:srgbClr val="052032"/>
                </a:solidFill>
                <a:latin typeface="Microsoft Sans Serif"/>
                <a:cs typeface="Microsoft Sans Serif"/>
              </a:rPr>
              <a:t>.</a:t>
            </a:r>
            <a:r>
              <a:rPr sz="1200" spc="150" dirty="0">
                <a:solidFill>
                  <a:srgbClr val="052032"/>
                </a:solidFill>
                <a:latin typeface="Microsoft Sans Serif"/>
                <a:cs typeface="Microsoft Sans Serif"/>
              </a:rPr>
              <a:t>0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25142" y="4116913"/>
            <a:ext cx="389255" cy="212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145" dirty="0">
                <a:solidFill>
                  <a:srgbClr val="052032"/>
                </a:solidFill>
                <a:latin typeface="Microsoft Sans Serif"/>
                <a:cs typeface="Microsoft Sans Serif"/>
              </a:rPr>
              <a:t>60</a:t>
            </a:r>
            <a:r>
              <a:rPr sz="1200" spc="70" dirty="0">
                <a:solidFill>
                  <a:srgbClr val="052032"/>
                </a:solidFill>
                <a:latin typeface="Microsoft Sans Serif"/>
                <a:cs typeface="Microsoft Sans Serif"/>
              </a:rPr>
              <a:t>.</a:t>
            </a:r>
            <a:r>
              <a:rPr sz="1200" spc="150" dirty="0">
                <a:solidFill>
                  <a:srgbClr val="052032"/>
                </a:solidFill>
                <a:latin typeface="Microsoft Sans Serif"/>
                <a:cs typeface="Microsoft Sans Serif"/>
              </a:rPr>
              <a:t>0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5142" y="2461764"/>
            <a:ext cx="389255" cy="212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145" dirty="0">
                <a:solidFill>
                  <a:srgbClr val="052032"/>
                </a:solidFill>
                <a:latin typeface="Microsoft Sans Serif"/>
                <a:cs typeface="Microsoft Sans Serif"/>
              </a:rPr>
              <a:t>80</a:t>
            </a:r>
            <a:r>
              <a:rPr sz="1200" spc="70" dirty="0">
                <a:solidFill>
                  <a:srgbClr val="052032"/>
                </a:solidFill>
                <a:latin typeface="Microsoft Sans Serif"/>
                <a:cs typeface="Microsoft Sans Serif"/>
              </a:rPr>
              <a:t>.</a:t>
            </a:r>
            <a:r>
              <a:rPr sz="1200" spc="150" dirty="0">
                <a:solidFill>
                  <a:srgbClr val="052032"/>
                </a:solidFill>
                <a:latin typeface="Microsoft Sans Serif"/>
                <a:cs typeface="Microsoft Sans Serif"/>
              </a:rPr>
              <a:t>0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4777" y="806615"/>
            <a:ext cx="492759" cy="212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145" dirty="0">
                <a:solidFill>
                  <a:srgbClr val="052032"/>
                </a:solidFill>
                <a:latin typeface="Microsoft Sans Serif"/>
                <a:cs typeface="Microsoft Sans Serif"/>
              </a:rPr>
              <a:t>100</a:t>
            </a:r>
            <a:r>
              <a:rPr sz="1200" spc="70" dirty="0">
                <a:solidFill>
                  <a:srgbClr val="052032"/>
                </a:solidFill>
                <a:latin typeface="Microsoft Sans Serif"/>
                <a:cs typeface="Microsoft Sans Serif"/>
              </a:rPr>
              <a:t>.</a:t>
            </a:r>
            <a:r>
              <a:rPr sz="1200" spc="150" dirty="0">
                <a:solidFill>
                  <a:srgbClr val="052032"/>
                </a:solidFill>
                <a:latin typeface="Microsoft Sans Serif"/>
                <a:cs typeface="Microsoft Sans Serif"/>
              </a:rPr>
              <a:t>0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39817" y="9257266"/>
            <a:ext cx="441325" cy="212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145" dirty="0">
                <a:solidFill>
                  <a:srgbClr val="052032"/>
                </a:solidFill>
                <a:latin typeface="Microsoft Sans Serif"/>
                <a:cs typeface="Microsoft Sans Serif"/>
              </a:rPr>
              <a:t>200</a:t>
            </a:r>
            <a:r>
              <a:rPr sz="1200" spc="150" dirty="0">
                <a:solidFill>
                  <a:srgbClr val="052032"/>
                </a:solidFill>
                <a:latin typeface="Microsoft Sans Serif"/>
                <a:cs typeface="Microsoft Sans Serif"/>
              </a:rPr>
              <a:t>0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32903" y="9257266"/>
            <a:ext cx="441325" cy="212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145" dirty="0">
                <a:solidFill>
                  <a:srgbClr val="052032"/>
                </a:solidFill>
                <a:latin typeface="Microsoft Sans Serif"/>
                <a:cs typeface="Microsoft Sans Serif"/>
              </a:rPr>
              <a:t>200</a:t>
            </a:r>
            <a:r>
              <a:rPr sz="1200" spc="150" dirty="0">
                <a:solidFill>
                  <a:srgbClr val="052032"/>
                </a:solidFill>
                <a:latin typeface="Microsoft Sans Serif"/>
                <a:cs typeface="Microsoft Sans Serif"/>
              </a:rPr>
              <a:t>5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25989" y="9257266"/>
            <a:ext cx="441325" cy="212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145" dirty="0">
                <a:solidFill>
                  <a:srgbClr val="052032"/>
                </a:solidFill>
                <a:latin typeface="Microsoft Sans Serif"/>
                <a:cs typeface="Microsoft Sans Serif"/>
              </a:rPr>
              <a:t>201</a:t>
            </a:r>
            <a:r>
              <a:rPr sz="1200" spc="150" dirty="0">
                <a:solidFill>
                  <a:srgbClr val="052032"/>
                </a:solidFill>
                <a:latin typeface="Microsoft Sans Serif"/>
                <a:cs typeface="Microsoft Sans Serif"/>
              </a:rPr>
              <a:t>0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19075" y="9257266"/>
            <a:ext cx="441325" cy="212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145" dirty="0">
                <a:solidFill>
                  <a:srgbClr val="052032"/>
                </a:solidFill>
                <a:latin typeface="Microsoft Sans Serif"/>
                <a:cs typeface="Microsoft Sans Serif"/>
              </a:rPr>
              <a:t>201</a:t>
            </a:r>
            <a:r>
              <a:rPr sz="1200" spc="150" dirty="0">
                <a:solidFill>
                  <a:srgbClr val="052032"/>
                </a:solidFill>
                <a:latin typeface="Microsoft Sans Serif"/>
                <a:cs typeface="Microsoft Sans Serif"/>
              </a:rPr>
              <a:t>5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912161" y="9257266"/>
            <a:ext cx="441325" cy="212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145" dirty="0">
                <a:solidFill>
                  <a:srgbClr val="052032"/>
                </a:solidFill>
                <a:latin typeface="Microsoft Sans Serif"/>
                <a:cs typeface="Microsoft Sans Serif"/>
              </a:rPr>
              <a:t>202</a:t>
            </a:r>
            <a:r>
              <a:rPr sz="1200" spc="150" dirty="0">
                <a:solidFill>
                  <a:srgbClr val="052032"/>
                </a:solidFill>
                <a:latin typeface="Microsoft Sans Serif"/>
                <a:cs typeface="Microsoft Sans Serif"/>
              </a:rPr>
              <a:t>0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241515" y="9257266"/>
            <a:ext cx="441325" cy="212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spc="145" dirty="0">
                <a:solidFill>
                  <a:srgbClr val="052032"/>
                </a:solidFill>
                <a:latin typeface="Microsoft Sans Serif"/>
                <a:cs typeface="Microsoft Sans Serif"/>
              </a:rPr>
              <a:t>202</a:t>
            </a:r>
            <a:r>
              <a:rPr sz="1200" spc="150" dirty="0">
                <a:solidFill>
                  <a:srgbClr val="052032"/>
                </a:solidFill>
                <a:latin typeface="Microsoft Sans Serif"/>
                <a:cs typeface="Microsoft Sans Serif"/>
              </a:rPr>
              <a:t>2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591240" y="1009631"/>
            <a:ext cx="15175230" cy="8205470"/>
            <a:chOff x="1591240" y="1009631"/>
            <a:chExt cx="15175230" cy="8205470"/>
          </a:xfrm>
        </p:grpSpPr>
        <p:sp>
          <p:nvSpPr>
            <p:cNvPr id="15" name="object 15"/>
            <p:cNvSpPr/>
            <p:nvPr/>
          </p:nvSpPr>
          <p:spPr>
            <a:xfrm>
              <a:off x="1667574" y="9202438"/>
              <a:ext cx="15099030" cy="0"/>
            </a:xfrm>
            <a:custGeom>
              <a:avLst/>
              <a:gdLst/>
              <a:ahLst/>
              <a:cxnLst/>
              <a:rect l="l" t="t" r="r" b="b"/>
              <a:pathLst>
                <a:path w="15099030">
                  <a:moveTo>
                    <a:pt x="0" y="0"/>
                  </a:moveTo>
                  <a:lnTo>
                    <a:pt x="15098797" y="0"/>
                  </a:lnTo>
                </a:path>
              </a:pathLst>
            </a:custGeom>
            <a:ln w="24239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67573" y="7770735"/>
              <a:ext cx="1268095" cy="1431925"/>
            </a:xfrm>
            <a:custGeom>
              <a:avLst/>
              <a:gdLst/>
              <a:ahLst/>
              <a:cxnLst/>
              <a:rect l="l" t="t" r="r" b="b"/>
              <a:pathLst>
                <a:path w="1268095" h="1431925">
                  <a:moveTo>
                    <a:pt x="609219" y="240893"/>
                  </a:moveTo>
                  <a:lnTo>
                    <a:pt x="585101" y="204800"/>
                  </a:lnTo>
                  <a:lnTo>
                    <a:pt x="566940" y="198628"/>
                  </a:lnTo>
                  <a:lnTo>
                    <a:pt x="42265" y="198628"/>
                  </a:lnTo>
                  <a:lnTo>
                    <a:pt x="6172" y="222732"/>
                  </a:lnTo>
                  <a:lnTo>
                    <a:pt x="0" y="240893"/>
                  </a:lnTo>
                  <a:lnTo>
                    <a:pt x="0" y="1431709"/>
                  </a:lnTo>
                  <a:lnTo>
                    <a:pt x="609219" y="1431709"/>
                  </a:lnTo>
                  <a:lnTo>
                    <a:pt x="609219" y="240893"/>
                  </a:lnTo>
                  <a:close/>
                </a:path>
                <a:path w="1268095" h="1431925">
                  <a:moveTo>
                    <a:pt x="1267828" y="42278"/>
                  </a:moveTo>
                  <a:lnTo>
                    <a:pt x="1243711" y="6184"/>
                  </a:lnTo>
                  <a:lnTo>
                    <a:pt x="1225562" y="0"/>
                  </a:lnTo>
                  <a:lnTo>
                    <a:pt x="700887" y="0"/>
                  </a:lnTo>
                  <a:lnTo>
                    <a:pt x="664794" y="24117"/>
                  </a:lnTo>
                  <a:lnTo>
                    <a:pt x="658609" y="42278"/>
                  </a:lnTo>
                  <a:lnTo>
                    <a:pt x="658609" y="1431709"/>
                  </a:lnTo>
                  <a:lnTo>
                    <a:pt x="1267828" y="1431709"/>
                  </a:lnTo>
                  <a:lnTo>
                    <a:pt x="1267828" y="42278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67574" y="7547290"/>
              <a:ext cx="15099030" cy="0"/>
            </a:xfrm>
            <a:custGeom>
              <a:avLst/>
              <a:gdLst/>
              <a:ahLst/>
              <a:cxnLst/>
              <a:rect l="l" t="t" r="r" b="b"/>
              <a:pathLst>
                <a:path w="15099030">
                  <a:moveTo>
                    <a:pt x="0" y="0"/>
                  </a:moveTo>
                  <a:lnTo>
                    <a:pt x="15098797" y="0"/>
                  </a:lnTo>
                </a:path>
              </a:pathLst>
            </a:custGeom>
            <a:ln w="24239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84804" y="6140424"/>
              <a:ext cx="7195820" cy="3062605"/>
            </a:xfrm>
            <a:custGeom>
              <a:avLst/>
              <a:gdLst/>
              <a:ahLst/>
              <a:cxnLst/>
              <a:rect l="l" t="t" r="r" b="b"/>
              <a:pathLst>
                <a:path w="7195820" h="3062604">
                  <a:moveTo>
                    <a:pt x="609219" y="1449146"/>
                  </a:moveTo>
                  <a:lnTo>
                    <a:pt x="585101" y="1413052"/>
                  </a:lnTo>
                  <a:lnTo>
                    <a:pt x="566940" y="1406867"/>
                  </a:lnTo>
                  <a:lnTo>
                    <a:pt x="42278" y="1406867"/>
                  </a:lnTo>
                  <a:lnTo>
                    <a:pt x="6184" y="1430985"/>
                  </a:lnTo>
                  <a:lnTo>
                    <a:pt x="0" y="1449146"/>
                  </a:lnTo>
                  <a:lnTo>
                    <a:pt x="0" y="3062020"/>
                  </a:lnTo>
                  <a:lnTo>
                    <a:pt x="609219" y="3062020"/>
                  </a:lnTo>
                  <a:lnTo>
                    <a:pt x="609219" y="1449146"/>
                  </a:lnTo>
                  <a:close/>
                </a:path>
                <a:path w="7195820" h="3062604">
                  <a:moveTo>
                    <a:pt x="1267841" y="960869"/>
                  </a:moveTo>
                  <a:lnTo>
                    <a:pt x="1243723" y="924788"/>
                  </a:lnTo>
                  <a:lnTo>
                    <a:pt x="1225562" y="918603"/>
                  </a:lnTo>
                  <a:lnTo>
                    <a:pt x="700887" y="918603"/>
                  </a:lnTo>
                  <a:lnTo>
                    <a:pt x="664794" y="942721"/>
                  </a:lnTo>
                  <a:lnTo>
                    <a:pt x="658609" y="960869"/>
                  </a:lnTo>
                  <a:lnTo>
                    <a:pt x="658609" y="3062020"/>
                  </a:lnTo>
                  <a:lnTo>
                    <a:pt x="1267841" y="3062020"/>
                  </a:lnTo>
                  <a:lnTo>
                    <a:pt x="1267841" y="960869"/>
                  </a:lnTo>
                  <a:close/>
                </a:path>
                <a:path w="7195820" h="3062604">
                  <a:moveTo>
                    <a:pt x="1926450" y="621563"/>
                  </a:moveTo>
                  <a:lnTo>
                    <a:pt x="1902333" y="585482"/>
                  </a:lnTo>
                  <a:lnTo>
                    <a:pt x="1884172" y="579297"/>
                  </a:lnTo>
                  <a:lnTo>
                    <a:pt x="1359509" y="579297"/>
                  </a:lnTo>
                  <a:lnTo>
                    <a:pt x="1323416" y="603415"/>
                  </a:lnTo>
                  <a:lnTo>
                    <a:pt x="1317231" y="621563"/>
                  </a:lnTo>
                  <a:lnTo>
                    <a:pt x="1317231" y="3062020"/>
                  </a:lnTo>
                  <a:lnTo>
                    <a:pt x="1926450" y="3062020"/>
                  </a:lnTo>
                  <a:lnTo>
                    <a:pt x="1926450" y="621563"/>
                  </a:lnTo>
                  <a:close/>
                </a:path>
                <a:path w="7195820" h="3062604">
                  <a:moveTo>
                    <a:pt x="2585072" y="679500"/>
                  </a:moveTo>
                  <a:lnTo>
                    <a:pt x="2560955" y="643407"/>
                  </a:lnTo>
                  <a:lnTo>
                    <a:pt x="2542794" y="637222"/>
                  </a:lnTo>
                  <a:lnTo>
                    <a:pt x="2018118" y="637222"/>
                  </a:lnTo>
                  <a:lnTo>
                    <a:pt x="1982038" y="661339"/>
                  </a:lnTo>
                  <a:lnTo>
                    <a:pt x="1975853" y="679500"/>
                  </a:lnTo>
                  <a:lnTo>
                    <a:pt x="1975853" y="3062020"/>
                  </a:lnTo>
                  <a:lnTo>
                    <a:pt x="2585072" y="3062020"/>
                  </a:lnTo>
                  <a:lnTo>
                    <a:pt x="2585072" y="679500"/>
                  </a:lnTo>
                  <a:close/>
                </a:path>
                <a:path w="7195820" h="3062604">
                  <a:moveTo>
                    <a:pt x="3243681" y="588467"/>
                  </a:moveTo>
                  <a:lnTo>
                    <a:pt x="3219577" y="552373"/>
                  </a:lnTo>
                  <a:lnTo>
                    <a:pt x="3201416" y="546188"/>
                  </a:lnTo>
                  <a:lnTo>
                    <a:pt x="2676741" y="546188"/>
                  </a:lnTo>
                  <a:lnTo>
                    <a:pt x="2640647" y="570306"/>
                  </a:lnTo>
                  <a:lnTo>
                    <a:pt x="2634462" y="588467"/>
                  </a:lnTo>
                  <a:lnTo>
                    <a:pt x="2634462" y="3062020"/>
                  </a:lnTo>
                  <a:lnTo>
                    <a:pt x="3243681" y="3062020"/>
                  </a:lnTo>
                  <a:lnTo>
                    <a:pt x="3243681" y="588467"/>
                  </a:lnTo>
                  <a:close/>
                </a:path>
                <a:path w="7195820" h="3062604">
                  <a:moveTo>
                    <a:pt x="3902303" y="480885"/>
                  </a:moveTo>
                  <a:lnTo>
                    <a:pt x="3878186" y="444792"/>
                  </a:lnTo>
                  <a:lnTo>
                    <a:pt x="3860025" y="438607"/>
                  </a:lnTo>
                  <a:lnTo>
                    <a:pt x="3335363" y="438607"/>
                  </a:lnTo>
                  <a:lnTo>
                    <a:pt x="3299269" y="462724"/>
                  </a:lnTo>
                  <a:lnTo>
                    <a:pt x="3293084" y="480885"/>
                  </a:lnTo>
                  <a:lnTo>
                    <a:pt x="3293084" y="3062020"/>
                  </a:lnTo>
                  <a:lnTo>
                    <a:pt x="3902303" y="3062020"/>
                  </a:lnTo>
                  <a:lnTo>
                    <a:pt x="3902303" y="480885"/>
                  </a:lnTo>
                  <a:close/>
                </a:path>
                <a:path w="7195820" h="3062604">
                  <a:moveTo>
                    <a:pt x="4560925" y="232613"/>
                  </a:moveTo>
                  <a:lnTo>
                    <a:pt x="4536808" y="196519"/>
                  </a:lnTo>
                  <a:lnTo>
                    <a:pt x="4518647" y="190334"/>
                  </a:lnTo>
                  <a:lnTo>
                    <a:pt x="3993972" y="190334"/>
                  </a:lnTo>
                  <a:lnTo>
                    <a:pt x="3957878" y="214452"/>
                  </a:lnTo>
                  <a:lnTo>
                    <a:pt x="3951706" y="232613"/>
                  </a:lnTo>
                  <a:lnTo>
                    <a:pt x="3951706" y="3062020"/>
                  </a:lnTo>
                  <a:lnTo>
                    <a:pt x="4560925" y="3062020"/>
                  </a:lnTo>
                  <a:lnTo>
                    <a:pt x="4560925" y="232613"/>
                  </a:lnTo>
                  <a:close/>
                </a:path>
                <a:path w="7195820" h="3062604">
                  <a:moveTo>
                    <a:pt x="5219535" y="83642"/>
                  </a:moveTo>
                  <a:lnTo>
                    <a:pt x="5195417" y="47561"/>
                  </a:lnTo>
                  <a:lnTo>
                    <a:pt x="5177269" y="41376"/>
                  </a:lnTo>
                  <a:lnTo>
                    <a:pt x="4652594" y="41376"/>
                  </a:lnTo>
                  <a:lnTo>
                    <a:pt x="4616501" y="65493"/>
                  </a:lnTo>
                  <a:lnTo>
                    <a:pt x="4610316" y="83642"/>
                  </a:lnTo>
                  <a:lnTo>
                    <a:pt x="4610316" y="3062020"/>
                  </a:lnTo>
                  <a:lnTo>
                    <a:pt x="5219535" y="3062020"/>
                  </a:lnTo>
                  <a:lnTo>
                    <a:pt x="5219535" y="83642"/>
                  </a:lnTo>
                  <a:close/>
                </a:path>
                <a:path w="7195820" h="3062604">
                  <a:moveTo>
                    <a:pt x="5878157" y="133299"/>
                  </a:moveTo>
                  <a:lnTo>
                    <a:pt x="5854039" y="97205"/>
                  </a:lnTo>
                  <a:lnTo>
                    <a:pt x="5835878" y="91033"/>
                  </a:lnTo>
                  <a:lnTo>
                    <a:pt x="5311216" y="91033"/>
                  </a:lnTo>
                  <a:lnTo>
                    <a:pt x="5275123" y="115138"/>
                  </a:lnTo>
                  <a:lnTo>
                    <a:pt x="5268938" y="133299"/>
                  </a:lnTo>
                  <a:lnTo>
                    <a:pt x="5268938" y="3062020"/>
                  </a:lnTo>
                  <a:lnTo>
                    <a:pt x="5878157" y="3062020"/>
                  </a:lnTo>
                  <a:lnTo>
                    <a:pt x="5878157" y="133299"/>
                  </a:lnTo>
                  <a:close/>
                </a:path>
                <a:path w="7195820" h="3062604">
                  <a:moveTo>
                    <a:pt x="6536779" y="3062020"/>
                  </a:moveTo>
                  <a:lnTo>
                    <a:pt x="6536766" y="50533"/>
                  </a:lnTo>
                  <a:lnTo>
                    <a:pt x="6512661" y="14452"/>
                  </a:lnTo>
                  <a:lnTo>
                    <a:pt x="6494500" y="8267"/>
                  </a:lnTo>
                  <a:lnTo>
                    <a:pt x="5969825" y="8267"/>
                  </a:lnTo>
                  <a:lnTo>
                    <a:pt x="5933732" y="32385"/>
                  </a:lnTo>
                  <a:lnTo>
                    <a:pt x="5927547" y="50533"/>
                  </a:lnTo>
                  <a:lnTo>
                    <a:pt x="5927547" y="3062020"/>
                  </a:lnTo>
                  <a:lnTo>
                    <a:pt x="6536779" y="3062020"/>
                  </a:lnTo>
                  <a:close/>
                </a:path>
                <a:path w="7195820" h="3062604">
                  <a:moveTo>
                    <a:pt x="7195388" y="42265"/>
                  </a:moveTo>
                  <a:lnTo>
                    <a:pt x="7171271" y="6172"/>
                  </a:lnTo>
                  <a:lnTo>
                    <a:pt x="7153110" y="0"/>
                  </a:lnTo>
                  <a:lnTo>
                    <a:pt x="6628447" y="0"/>
                  </a:lnTo>
                  <a:lnTo>
                    <a:pt x="6592354" y="24104"/>
                  </a:lnTo>
                  <a:lnTo>
                    <a:pt x="6586169" y="42265"/>
                  </a:lnTo>
                  <a:lnTo>
                    <a:pt x="6586169" y="3062020"/>
                  </a:lnTo>
                  <a:lnTo>
                    <a:pt x="7195388" y="3062020"/>
                  </a:lnTo>
                  <a:lnTo>
                    <a:pt x="7195388" y="42265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67574" y="5892140"/>
              <a:ext cx="15099030" cy="0"/>
            </a:xfrm>
            <a:custGeom>
              <a:avLst/>
              <a:gdLst/>
              <a:ahLst/>
              <a:cxnLst/>
              <a:rect l="l" t="t" r="r" b="b"/>
              <a:pathLst>
                <a:path w="15099030">
                  <a:moveTo>
                    <a:pt x="0" y="0"/>
                  </a:moveTo>
                  <a:lnTo>
                    <a:pt x="15098797" y="0"/>
                  </a:lnTo>
                </a:path>
              </a:pathLst>
            </a:custGeom>
            <a:ln w="24239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229596" y="4402517"/>
              <a:ext cx="2585085" cy="4799965"/>
            </a:xfrm>
            <a:custGeom>
              <a:avLst/>
              <a:gdLst/>
              <a:ahLst/>
              <a:cxnLst/>
              <a:rect l="l" t="t" r="r" b="b"/>
              <a:pathLst>
                <a:path w="2585084" h="4799965">
                  <a:moveTo>
                    <a:pt x="609219" y="1283627"/>
                  </a:moveTo>
                  <a:lnTo>
                    <a:pt x="585101" y="1247533"/>
                  </a:lnTo>
                  <a:lnTo>
                    <a:pt x="566940" y="1241361"/>
                  </a:lnTo>
                  <a:lnTo>
                    <a:pt x="42265" y="1241361"/>
                  </a:lnTo>
                  <a:lnTo>
                    <a:pt x="6172" y="1265466"/>
                  </a:lnTo>
                  <a:lnTo>
                    <a:pt x="0" y="1283627"/>
                  </a:lnTo>
                  <a:lnTo>
                    <a:pt x="0" y="4799927"/>
                  </a:lnTo>
                  <a:lnTo>
                    <a:pt x="609219" y="4799927"/>
                  </a:lnTo>
                  <a:lnTo>
                    <a:pt x="609219" y="1283627"/>
                  </a:lnTo>
                  <a:close/>
                </a:path>
                <a:path w="2585084" h="4799965">
                  <a:moveTo>
                    <a:pt x="1267828" y="811911"/>
                  </a:moveTo>
                  <a:lnTo>
                    <a:pt x="1243711" y="775817"/>
                  </a:lnTo>
                  <a:lnTo>
                    <a:pt x="1225562" y="769645"/>
                  </a:lnTo>
                  <a:lnTo>
                    <a:pt x="700887" y="769645"/>
                  </a:lnTo>
                  <a:lnTo>
                    <a:pt x="664794" y="793750"/>
                  </a:lnTo>
                  <a:lnTo>
                    <a:pt x="658609" y="811911"/>
                  </a:lnTo>
                  <a:lnTo>
                    <a:pt x="658609" y="4799927"/>
                  </a:lnTo>
                  <a:lnTo>
                    <a:pt x="1267828" y="4799927"/>
                  </a:lnTo>
                  <a:lnTo>
                    <a:pt x="1267828" y="811911"/>
                  </a:lnTo>
                  <a:close/>
                </a:path>
                <a:path w="2585084" h="4799965">
                  <a:moveTo>
                    <a:pt x="1926450" y="679488"/>
                  </a:moveTo>
                  <a:lnTo>
                    <a:pt x="1902333" y="643407"/>
                  </a:lnTo>
                  <a:lnTo>
                    <a:pt x="1884172" y="637222"/>
                  </a:lnTo>
                  <a:lnTo>
                    <a:pt x="1359509" y="637222"/>
                  </a:lnTo>
                  <a:lnTo>
                    <a:pt x="1323416" y="661339"/>
                  </a:lnTo>
                  <a:lnTo>
                    <a:pt x="1317231" y="679488"/>
                  </a:lnTo>
                  <a:lnTo>
                    <a:pt x="1317231" y="4799927"/>
                  </a:lnTo>
                  <a:lnTo>
                    <a:pt x="1926450" y="4799927"/>
                  </a:lnTo>
                  <a:lnTo>
                    <a:pt x="1926450" y="679488"/>
                  </a:lnTo>
                  <a:close/>
                </a:path>
                <a:path w="2585084" h="4799965">
                  <a:moveTo>
                    <a:pt x="2585072" y="4799927"/>
                  </a:moveTo>
                  <a:lnTo>
                    <a:pt x="2585059" y="42252"/>
                  </a:lnTo>
                  <a:lnTo>
                    <a:pt x="2560955" y="6184"/>
                  </a:lnTo>
                  <a:lnTo>
                    <a:pt x="2542794" y="0"/>
                  </a:lnTo>
                  <a:lnTo>
                    <a:pt x="2018118" y="0"/>
                  </a:lnTo>
                  <a:lnTo>
                    <a:pt x="1982025" y="24104"/>
                  </a:lnTo>
                  <a:lnTo>
                    <a:pt x="1975853" y="42252"/>
                  </a:lnTo>
                  <a:lnTo>
                    <a:pt x="1975853" y="4799927"/>
                  </a:lnTo>
                  <a:lnTo>
                    <a:pt x="2585072" y="4799927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67574" y="4236992"/>
              <a:ext cx="15099030" cy="0"/>
            </a:xfrm>
            <a:custGeom>
              <a:avLst/>
              <a:gdLst/>
              <a:ahLst/>
              <a:cxnLst/>
              <a:rect l="l" t="t" r="r" b="b"/>
              <a:pathLst>
                <a:path w="15099030">
                  <a:moveTo>
                    <a:pt x="0" y="0"/>
                  </a:moveTo>
                  <a:lnTo>
                    <a:pt x="15098797" y="0"/>
                  </a:lnTo>
                </a:path>
              </a:pathLst>
            </a:custGeom>
            <a:ln w="24239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864058" y="2904603"/>
              <a:ext cx="3244215" cy="6297930"/>
            </a:xfrm>
            <a:custGeom>
              <a:avLst/>
              <a:gdLst/>
              <a:ahLst/>
              <a:cxnLst/>
              <a:rect l="l" t="t" r="r" b="b"/>
              <a:pathLst>
                <a:path w="3244215" h="6297930">
                  <a:moveTo>
                    <a:pt x="609219" y="654659"/>
                  </a:moveTo>
                  <a:lnTo>
                    <a:pt x="585101" y="618591"/>
                  </a:lnTo>
                  <a:lnTo>
                    <a:pt x="566940" y="612406"/>
                  </a:lnTo>
                  <a:lnTo>
                    <a:pt x="42278" y="612406"/>
                  </a:lnTo>
                  <a:lnTo>
                    <a:pt x="6184" y="636524"/>
                  </a:lnTo>
                  <a:lnTo>
                    <a:pt x="0" y="654659"/>
                  </a:lnTo>
                  <a:lnTo>
                    <a:pt x="0" y="6297841"/>
                  </a:lnTo>
                  <a:lnTo>
                    <a:pt x="609219" y="6297841"/>
                  </a:lnTo>
                  <a:lnTo>
                    <a:pt x="609219" y="654659"/>
                  </a:lnTo>
                  <a:close/>
                </a:path>
                <a:path w="3244215" h="6297930">
                  <a:moveTo>
                    <a:pt x="1267841" y="513981"/>
                  </a:moveTo>
                  <a:lnTo>
                    <a:pt x="1243723" y="477901"/>
                  </a:lnTo>
                  <a:lnTo>
                    <a:pt x="1225562" y="471716"/>
                  </a:lnTo>
                  <a:lnTo>
                    <a:pt x="700887" y="471716"/>
                  </a:lnTo>
                  <a:lnTo>
                    <a:pt x="664794" y="495833"/>
                  </a:lnTo>
                  <a:lnTo>
                    <a:pt x="658622" y="513981"/>
                  </a:lnTo>
                  <a:lnTo>
                    <a:pt x="658622" y="6297841"/>
                  </a:lnTo>
                  <a:lnTo>
                    <a:pt x="1267841" y="6297841"/>
                  </a:lnTo>
                  <a:lnTo>
                    <a:pt x="1267841" y="513981"/>
                  </a:lnTo>
                  <a:close/>
                </a:path>
                <a:path w="3244215" h="6297930">
                  <a:moveTo>
                    <a:pt x="1926450" y="414667"/>
                  </a:moveTo>
                  <a:lnTo>
                    <a:pt x="1902333" y="378587"/>
                  </a:lnTo>
                  <a:lnTo>
                    <a:pt x="1884184" y="372414"/>
                  </a:lnTo>
                  <a:lnTo>
                    <a:pt x="1359509" y="372414"/>
                  </a:lnTo>
                  <a:lnTo>
                    <a:pt x="1323416" y="396519"/>
                  </a:lnTo>
                  <a:lnTo>
                    <a:pt x="1317231" y="414667"/>
                  </a:lnTo>
                  <a:lnTo>
                    <a:pt x="1317231" y="6297841"/>
                  </a:lnTo>
                  <a:lnTo>
                    <a:pt x="1926450" y="6297841"/>
                  </a:lnTo>
                  <a:lnTo>
                    <a:pt x="1926450" y="414667"/>
                  </a:lnTo>
                  <a:close/>
                </a:path>
                <a:path w="3244215" h="6297930">
                  <a:moveTo>
                    <a:pt x="2585072" y="158127"/>
                  </a:moveTo>
                  <a:lnTo>
                    <a:pt x="2560955" y="122047"/>
                  </a:lnTo>
                  <a:lnTo>
                    <a:pt x="2542794" y="115862"/>
                  </a:lnTo>
                  <a:lnTo>
                    <a:pt x="2018131" y="115862"/>
                  </a:lnTo>
                  <a:lnTo>
                    <a:pt x="1982038" y="139979"/>
                  </a:lnTo>
                  <a:lnTo>
                    <a:pt x="1975853" y="158127"/>
                  </a:lnTo>
                  <a:lnTo>
                    <a:pt x="1975853" y="6297841"/>
                  </a:lnTo>
                  <a:lnTo>
                    <a:pt x="2585072" y="6297841"/>
                  </a:lnTo>
                  <a:lnTo>
                    <a:pt x="2585072" y="158127"/>
                  </a:lnTo>
                  <a:close/>
                </a:path>
                <a:path w="3244215" h="6297930">
                  <a:moveTo>
                    <a:pt x="3243694" y="6297841"/>
                  </a:moveTo>
                  <a:lnTo>
                    <a:pt x="3243681" y="42252"/>
                  </a:lnTo>
                  <a:lnTo>
                    <a:pt x="3219577" y="6184"/>
                  </a:lnTo>
                  <a:lnTo>
                    <a:pt x="3201416" y="0"/>
                  </a:lnTo>
                  <a:lnTo>
                    <a:pt x="2676741" y="0"/>
                  </a:lnTo>
                  <a:lnTo>
                    <a:pt x="2640647" y="24117"/>
                  </a:lnTo>
                  <a:lnTo>
                    <a:pt x="2634475" y="42252"/>
                  </a:lnTo>
                  <a:lnTo>
                    <a:pt x="2634475" y="6297841"/>
                  </a:lnTo>
                  <a:lnTo>
                    <a:pt x="3243694" y="6297841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67574" y="2581844"/>
              <a:ext cx="15099030" cy="0"/>
            </a:xfrm>
            <a:custGeom>
              <a:avLst/>
              <a:gdLst/>
              <a:ahLst/>
              <a:cxnLst/>
              <a:rect l="l" t="t" r="r" b="b"/>
              <a:pathLst>
                <a:path w="15099030">
                  <a:moveTo>
                    <a:pt x="0" y="0"/>
                  </a:moveTo>
                  <a:lnTo>
                    <a:pt x="15098797" y="0"/>
                  </a:lnTo>
                </a:path>
              </a:pathLst>
            </a:custGeom>
            <a:ln w="24239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157152" y="1224622"/>
              <a:ext cx="609600" cy="7978140"/>
            </a:xfrm>
            <a:custGeom>
              <a:avLst/>
              <a:gdLst/>
              <a:ahLst/>
              <a:cxnLst/>
              <a:rect l="l" t="t" r="r" b="b"/>
              <a:pathLst>
                <a:path w="609600" h="7978140">
                  <a:moveTo>
                    <a:pt x="609219" y="7977814"/>
                  </a:moveTo>
                  <a:lnTo>
                    <a:pt x="0" y="7977814"/>
                  </a:lnTo>
                  <a:lnTo>
                    <a:pt x="0" y="42259"/>
                  </a:lnTo>
                  <a:lnTo>
                    <a:pt x="24112" y="6183"/>
                  </a:lnTo>
                  <a:lnTo>
                    <a:pt x="42272" y="0"/>
                  </a:lnTo>
                  <a:lnTo>
                    <a:pt x="566942" y="0"/>
                  </a:lnTo>
                  <a:lnTo>
                    <a:pt x="603033" y="24115"/>
                  </a:lnTo>
                  <a:lnTo>
                    <a:pt x="609219" y="7977814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91240" y="7530737"/>
              <a:ext cx="679450" cy="0"/>
            </a:xfrm>
            <a:custGeom>
              <a:avLst/>
              <a:gdLst/>
              <a:ahLst/>
              <a:cxnLst/>
              <a:rect l="l" t="t" r="r" b="b"/>
              <a:pathLst>
                <a:path w="679450">
                  <a:moveTo>
                    <a:pt x="0" y="0"/>
                  </a:moveTo>
                  <a:lnTo>
                    <a:pt x="679451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280241" y="6562161"/>
              <a:ext cx="2192020" cy="971550"/>
            </a:xfrm>
            <a:custGeom>
              <a:avLst/>
              <a:gdLst/>
              <a:ahLst/>
              <a:cxnLst/>
              <a:rect l="l" t="t" r="r" b="b"/>
              <a:pathLst>
                <a:path w="2192020" h="971550">
                  <a:moveTo>
                    <a:pt x="0" y="971178"/>
                  </a:moveTo>
                  <a:lnTo>
                    <a:pt x="2191727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71972" y="6322902"/>
              <a:ext cx="2239010" cy="239395"/>
            </a:xfrm>
            <a:custGeom>
              <a:avLst/>
              <a:gdLst/>
              <a:ahLst/>
              <a:cxnLst/>
              <a:rect l="l" t="t" r="r" b="b"/>
              <a:pathLst>
                <a:path w="2239009" h="239395">
                  <a:moveTo>
                    <a:pt x="0" y="239275"/>
                  </a:moveTo>
                  <a:lnTo>
                    <a:pt x="2238586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692811" y="5656264"/>
              <a:ext cx="3307715" cy="668655"/>
            </a:xfrm>
            <a:custGeom>
              <a:avLst/>
              <a:gdLst/>
              <a:ahLst/>
              <a:cxnLst/>
              <a:rect l="l" t="t" r="r" b="b"/>
              <a:pathLst>
                <a:path w="3307715" h="668654">
                  <a:moveTo>
                    <a:pt x="0" y="668345"/>
                  </a:moveTo>
                  <a:lnTo>
                    <a:pt x="3307262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991693" y="3484127"/>
              <a:ext cx="2730500" cy="2172335"/>
            </a:xfrm>
            <a:custGeom>
              <a:avLst/>
              <a:gdLst/>
              <a:ahLst/>
              <a:cxnLst/>
              <a:rect l="l" t="t" r="r" b="b"/>
              <a:pathLst>
                <a:path w="2730500" h="2172335">
                  <a:moveTo>
                    <a:pt x="0" y="2172121"/>
                  </a:moveTo>
                  <a:lnTo>
                    <a:pt x="2730055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707039" y="2725225"/>
              <a:ext cx="2843530" cy="762000"/>
            </a:xfrm>
            <a:custGeom>
              <a:avLst/>
              <a:gdLst/>
              <a:ahLst/>
              <a:cxnLst/>
              <a:rect l="l" t="t" r="r" b="b"/>
              <a:pathLst>
                <a:path w="2843530" h="762000">
                  <a:moveTo>
                    <a:pt x="0" y="761784"/>
                  </a:moveTo>
                  <a:lnTo>
                    <a:pt x="2843016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529676" y="1028681"/>
              <a:ext cx="522605" cy="1689735"/>
            </a:xfrm>
            <a:custGeom>
              <a:avLst/>
              <a:gdLst/>
              <a:ahLst/>
              <a:cxnLst/>
              <a:rect l="l" t="t" r="r" b="b"/>
              <a:pathLst>
                <a:path w="522605" h="1689735">
                  <a:moveTo>
                    <a:pt x="0" y="1689483"/>
                  </a:moveTo>
                  <a:lnTo>
                    <a:pt x="522430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306026" y="2705877"/>
            <a:ext cx="384810" cy="45186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900"/>
              </a:lnSpc>
            </a:pPr>
            <a:r>
              <a:rPr sz="2600" spc="280" dirty="0">
                <a:solidFill>
                  <a:srgbClr val="5C5353"/>
                </a:solidFill>
                <a:latin typeface="Microsoft Sans Serif"/>
                <a:cs typeface="Microsoft Sans Serif"/>
              </a:rPr>
              <a:t>Organik</a:t>
            </a:r>
            <a:r>
              <a:rPr sz="2600" spc="160" dirty="0">
                <a:solidFill>
                  <a:srgbClr val="5C5353"/>
                </a:solidFill>
                <a:latin typeface="Microsoft Sans Serif"/>
                <a:cs typeface="Microsoft Sans Serif"/>
              </a:rPr>
              <a:t> </a:t>
            </a:r>
            <a:r>
              <a:rPr sz="2600" spc="325" dirty="0">
                <a:solidFill>
                  <a:srgbClr val="5C5353"/>
                </a:solidFill>
                <a:latin typeface="Microsoft Sans Serif"/>
                <a:cs typeface="Microsoft Sans Serif"/>
              </a:rPr>
              <a:t>üretim</a:t>
            </a:r>
            <a:r>
              <a:rPr sz="2600" spc="160" dirty="0">
                <a:solidFill>
                  <a:srgbClr val="5C5353"/>
                </a:solidFill>
                <a:latin typeface="Microsoft Sans Serif"/>
                <a:cs typeface="Microsoft Sans Serif"/>
              </a:rPr>
              <a:t> </a:t>
            </a:r>
            <a:r>
              <a:rPr sz="2600" spc="275" dirty="0">
                <a:solidFill>
                  <a:srgbClr val="5C5353"/>
                </a:solidFill>
                <a:latin typeface="Microsoft Sans Serif"/>
                <a:cs typeface="Microsoft Sans Serif"/>
              </a:rPr>
              <a:t>alanı</a:t>
            </a:r>
            <a:r>
              <a:rPr sz="2600" spc="160" dirty="0">
                <a:solidFill>
                  <a:srgbClr val="5C5353"/>
                </a:solidFill>
                <a:latin typeface="Microsoft Sans Serif"/>
                <a:cs typeface="Microsoft Sans Serif"/>
              </a:rPr>
              <a:t> </a:t>
            </a:r>
            <a:r>
              <a:rPr sz="2600" spc="210" dirty="0">
                <a:solidFill>
                  <a:srgbClr val="5C5353"/>
                </a:solidFill>
                <a:latin typeface="Microsoft Sans Serif"/>
                <a:cs typeface="Microsoft Sans Serif"/>
              </a:rPr>
              <a:t>(ha)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861084" y="8194268"/>
            <a:ext cx="233045" cy="7137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714"/>
              </a:lnSpc>
            </a:pPr>
            <a:r>
              <a:rPr sz="1500" spc="145" dirty="0">
                <a:solidFill>
                  <a:srgbClr val="5C5353"/>
                </a:solidFill>
                <a:latin typeface="Microsoft Sans Serif"/>
                <a:cs typeface="Microsoft Sans Serif"/>
              </a:rPr>
              <a:t>14.9</a:t>
            </a:r>
            <a:r>
              <a:rPr sz="1500" spc="15" dirty="0">
                <a:solidFill>
                  <a:srgbClr val="5C5353"/>
                </a:solidFill>
                <a:latin typeface="Microsoft Sans Serif"/>
                <a:cs typeface="Microsoft Sans Serif"/>
              </a:rPr>
              <a:t> </a:t>
            </a:r>
            <a:r>
              <a:rPr sz="1500" spc="165" dirty="0">
                <a:solidFill>
                  <a:srgbClr val="5C5353"/>
                </a:solidFill>
                <a:latin typeface="Microsoft Sans Serif"/>
                <a:cs typeface="Microsoft Sans Serif"/>
              </a:rPr>
              <a:t>M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13072" y="6203903"/>
            <a:ext cx="5892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85" dirty="0">
                <a:solidFill>
                  <a:srgbClr val="5C5353"/>
                </a:solidFill>
                <a:latin typeface="Microsoft Sans Serif"/>
                <a:cs typeface="Microsoft Sans Serif"/>
              </a:rPr>
              <a:t>30</a:t>
            </a:r>
            <a:r>
              <a:rPr sz="1700" spc="30" dirty="0">
                <a:solidFill>
                  <a:srgbClr val="5C5353"/>
                </a:solidFill>
                <a:latin typeface="Microsoft Sans Serif"/>
                <a:cs typeface="Microsoft Sans Serif"/>
              </a:rPr>
              <a:t> </a:t>
            </a:r>
            <a:r>
              <a:rPr sz="1700" spc="185" dirty="0">
                <a:solidFill>
                  <a:srgbClr val="5C5353"/>
                </a:solidFill>
                <a:latin typeface="Microsoft Sans Serif"/>
                <a:cs typeface="Microsoft Sans Serif"/>
              </a:rPr>
              <a:t>M</a:t>
            </a:r>
            <a:endParaRPr sz="17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582929" y="5179123"/>
            <a:ext cx="58928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185" dirty="0">
                <a:solidFill>
                  <a:srgbClr val="5C5353"/>
                </a:solidFill>
                <a:latin typeface="Microsoft Sans Serif"/>
                <a:cs typeface="Microsoft Sans Serif"/>
              </a:rPr>
              <a:t>43</a:t>
            </a:r>
            <a:r>
              <a:rPr sz="1700" spc="30" dirty="0">
                <a:solidFill>
                  <a:srgbClr val="5C5353"/>
                </a:solidFill>
                <a:latin typeface="Microsoft Sans Serif"/>
                <a:cs typeface="Microsoft Sans Serif"/>
              </a:rPr>
              <a:t> </a:t>
            </a:r>
            <a:r>
              <a:rPr sz="1700" spc="185" dirty="0">
                <a:solidFill>
                  <a:srgbClr val="5C5353"/>
                </a:solidFill>
                <a:latin typeface="Microsoft Sans Serif"/>
                <a:cs typeface="Microsoft Sans Serif"/>
              </a:rPr>
              <a:t>M</a:t>
            </a:r>
            <a:endParaRPr sz="17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326342" y="3061394"/>
            <a:ext cx="755650" cy="268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600" spc="145" dirty="0">
                <a:solidFill>
                  <a:srgbClr val="5C5353"/>
                </a:solidFill>
                <a:latin typeface="Microsoft Sans Serif"/>
                <a:cs typeface="Microsoft Sans Serif"/>
              </a:rPr>
              <a:t>68.7</a:t>
            </a:r>
            <a:r>
              <a:rPr sz="1600" spc="25" dirty="0">
                <a:solidFill>
                  <a:srgbClr val="5C5353"/>
                </a:solidFill>
                <a:latin typeface="Microsoft Sans Serif"/>
                <a:cs typeface="Microsoft Sans Serif"/>
              </a:rPr>
              <a:t> </a:t>
            </a:r>
            <a:r>
              <a:rPr sz="1600" spc="170" dirty="0">
                <a:solidFill>
                  <a:srgbClr val="5C5353"/>
                </a:solidFill>
                <a:latin typeface="Microsoft Sans Serif"/>
                <a:cs typeface="Microsoft Sans Serif"/>
              </a:rPr>
              <a:t>M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654874" y="665167"/>
            <a:ext cx="15124430" cy="306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973810" algn="l"/>
                <a:tab pos="15111094" algn="l"/>
              </a:tabLst>
            </a:pPr>
            <a:r>
              <a:rPr sz="1850" u="heavy" spc="-5" dirty="0">
                <a:solidFill>
                  <a:srgbClr val="5C5353"/>
                </a:solidFill>
                <a:uFill>
                  <a:solidFill>
                    <a:srgbClr val="052032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850" u="heavy" spc="175" dirty="0">
                <a:solidFill>
                  <a:srgbClr val="5C5353"/>
                </a:solidFill>
                <a:uFill>
                  <a:solidFill>
                    <a:srgbClr val="052032"/>
                  </a:solidFill>
                </a:uFill>
                <a:latin typeface="Microsoft Sans Serif"/>
                <a:cs typeface="Microsoft Sans Serif"/>
              </a:rPr>
              <a:t>96.4</a:t>
            </a:r>
            <a:r>
              <a:rPr sz="1850" u="heavy" spc="70" dirty="0">
                <a:solidFill>
                  <a:srgbClr val="5C5353"/>
                </a:solidFill>
                <a:uFill>
                  <a:solidFill>
                    <a:srgbClr val="052032"/>
                  </a:solidFill>
                </a:uFill>
                <a:latin typeface="Microsoft Sans Serif"/>
                <a:cs typeface="Microsoft Sans Serif"/>
              </a:rPr>
              <a:t> </a:t>
            </a:r>
            <a:r>
              <a:rPr sz="1850" u="heavy" spc="200" dirty="0">
                <a:solidFill>
                  <a:srgbClr val="5C5353"/>
                </a:solidFill>
                <a:uFill>
                  <a:solidFill>
                    <a:srgbClr val="052032"/>
                  </a:solidFill>
                </a:uFill>
                <a:latin typeface="Microsoft Sans Serif"/>
                <a:cs typeface="Microsoft Sans Serif"/>
              </a:rPr>
              <a:t>M	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69683" y="9960640"/>
            <a:ext cx="123977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15" dirty="0">
                <a:latin typeface="Tahoma"/>
                <a:cs typeface="Tahoma"/>
              </a:rPr>
              <a:t>Source: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FiBL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survey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2024,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based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on</a:t>
            </a:r>
            <a:r>
              <a:rPr sz="1900" b="1" spc="10" dirty="0">
                <a:latin typeface="Tahoma"/>
                <a:cs typeface="Tahoma"/>
              </a:rPr>
              <a:t> data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-5" dirty="0">
                <a:latin typeface="Tahoma"/>
                <a:cs typeface="Tahoma"/>
              </a:rPr>
              <a:t>from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5" dirty="0">
                <a:latin typeface="Tahoma"/>
                <a:cs typeface="Tahoma"/>
              </a:rPr>
              <a:t>government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45" dirty="0">
                <a:latin typeface="Tahoma"/>
                <a:cs typeface="Tahoma"/>
              </a:rPr>
              <a:t>bodies,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" dirty="0">
                <a:latin typeface="Tahoma"/>
                <a:cs typeface="Tahoma"/>
              </a:rPr>
              <a:t>the </a:t>
            </a:r>
            <a:r>
              <a:rPr sz="1900" b="1" spc="25" dirty="0">
                <a:latin typeface="Tahoma"/>
                <a:cs typeface="Tahoma"/>
              </a:rPr>
              <a:t>private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sector,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and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certifiers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3930" y="2033029"/>
              <a:ext cx="15659099" cy="60769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249666" y="2367380"/>
              <a:ext cx="1788795" cy="944880"/>
            </a:xfrm>
            <a:custGeom>
              <a:avLst/>
              <a:gdLst/>
              <a:ahLst/>
              <a:cxnLst/>
              <a:rect l="l" t="t" r="r" b="b"/>
              <a:pathLst>
                <a:path w="1788795" h="944879">
                  <a:moveTo>
                    <a:pt x="1788617" y="397738"/>
                  </a:moveTo>
                  <a:lnTo>
                    <a:pt x="1714411" y="374662"/>
                  </a:lnTo>
                  <a:lnTo>
                    <a:pt x="1695691" y="368960"/>
                  </a:lnTo>
                  <a:lnTo>
                    <a:pt x="1687626" y="366712"/>
                  </a:lnTo>
                  <a:lnTo>
                    <a:pt x="1687626" y="442798"/>
                  </a:lnTo>
                  <a:lnTo>
                    <a:pt x="1654530" y="443217"/>
                  </a:lnTo>
                  <a:lnTo>
                    <a:pt x="1637982" y="443217"/>
                  </a:lnTo>
                  <a:lnTo>
                    <a:pt x="1621485" y="442607"/>
                  </a:lnTo>
                  <a:lnTo>
                    <a:pt x="1602663" y="441947"/>
                  </a:lnTo>
                  <a:lnTo>
                    <a:pt x="1602663" y="559473"/>
                  </a:lnTo>
                  <a:lnTo>
                    <a:pt x="1577721" y="574192"/>
                  </a:lnTo>
                  <a:lnTo>
                    <a:pt x="1565211" y="581469"/>
                  </a:lnTo>
                  <a:lnTo>
                    <a:pt x="1552549" y="588479"/>
                  </a:lnTo>
                  <a:lnTo>
                    <a:pt x="1461897" y="635914"/>
                  </a:lnTo>
                  <a:lnTo>
                    <a:pt x="1416456" y="659726"/>
                  </a:lnTo>
                  <a:lnTo>
                    <a:pt x="1371485" y="684110"/>
                  </a:lnTo>
                  <a:lnTo>
                    <a:pt x="1327137" y="709574"/>
                  </a:lnTo>
                  <a:lnTo>
                    <a:pt x="1273098" y="740041"/>
                  </a:lnTo>
                  <a:lnTo>
                    <a:pt x="1239278" y="746188"/>
                  </a:lnTo>
                  <a:lnTo>
                    <a:pt x="1210856" y="723366"/>
                  </a:lnTo>
                  <a:lnTo>
                    <a:pt x="1172997" y="667004"/>
                  </a:lnTo>
                  <a:lnTo>
                    <a:pt x="1217803" y="641400"/>
                  </a:lnTo>
                  <a:lnTo>
                    <a:pt x="1263053" y="618871"/>
                  </a:lnTo>
                  <a:lnTo>
                    <a:pt x="1308862" y="599541"/>
                  </a:lnTo>
                  <a:lnTo>
                    <a:pt x="1355369" y="583590"/>
                  </a:lnTo>
                  <a:lnTo>
                    <a:pt x="1402702" y="571131"/>
                  </a:lnTo>
                  <a:lnTo>
                    <a:pt x="1450962" y="562356"/>
                  </a:lnTo>
                  <a:lnTo>
                    <a:pt x="1500301" y="557377"/>
                  </a:lnTo>
                  <a:lnTo>
                    <a:pt x="1550822" y="556374"/>
                  </a:lnTo>
                  <a:lnTo>
                    <a:pt x="1602663" y="559473"/>
                  </a:lnTo>
                  <a:lnTo>
                    <a:pt x="1602663" y="441947"/>
                  </a:lnTo>
                  <a:lnTo>
                    <a:pt x="1570926" y="440817"/>
                  </a:lnTo>
                  <a:lnTo>
                    <a:pt x="1520647" y="441655"/>
                  </a:lnTo>
                  <a:lnTo>
                    <a:pt x="1470888" y="445046"/>
                  </a:lnTo>
                  <a:lnTo>
                    <a:pt x="1421587" y="450951"/>
                  </a:lnTo>
                  <a:lnTo>
                    <a:pt x="1372793" y="459295"/>
                  </a:lnTo>
                  <a:lnTo>
                    <a:pt x="1324521" y="470039"/>
                  </a:lnTo>
                  <a:lnTo>
                    <a:pt x="1276807" y="483108"/>
                  </a:lnTo>
                  <a:lnTo>
                    <a:pt x="1229677" y="498462"/>
                  </a:lnTo>
                  <a:lnTo>
                    <a:pt x="1183144" y="516026"/>
                  </a:lnTo>
                  <a:lnTo>
                    <a:pt x="1164158" y="524192"/>
                  </a:lnTo>
                  <a:lnTo>
                    <a:pt x="1164158" y="858786"/>
                  </a:lnTo>
                  <a:lnTo>
                    <a:pt x="1110678" y="884834"/>
                  </a:lnTo>
                  <a:lnTo>
                    <a:pt x="1070495" y="895692"/>
                  </a:lnTo>
                  <a:lnTo>
                    <a:pt x="1037323" y="890828"/>
                  </a:lnTo>
                  <a:lnTo>
                    <a:pt x="1004849" y="869721"/>
                  </a:lnTo>
                  <a:lnTo>
                    <a:pt x="966787" y="831824"/>
                  </a:lnTo>
                  <a:lnTo>
                    <a:pt x="931900" y="795312"/>
                  </a:lnTo>
                  <a:lnTo>
                    <a:pt x="896175" y="760323"/>
                  </a:lnTo>
                  <a:lnTo>
                    <a:pt x="859586" y="726909"/>
                  </a:lnTo>
                  <a:lnTo>
                    <a:pt x="822109" y="695096"/>
                  </a:lnTo>
                  <a:lnTo>
                    <a:pt x="811644" y="686866"/>
                  </a:lnTo>
                  <a:lnTo>
                    <a:pt x="811644" y="910043"/>
                  </a:lnTo>
                  <a:lnTo>
                    <a:pt x="757288" y="895350"/>
                  </a:lnTo>
                  <a:lnTo>
                    <a:pt x="706323" y="882802"/>
                  </a:lnTo>
                  <a:lnTo>
                    <a:pt x="659803" y="868337"/>
                  </a:lnTo>
                  <a:lnTo>
                    <a:pt x="618820" y="847864"/>
                  </a:lnTo>
                  <a:lnTo>
                    <a:pt x="577253" y="820000"/>
                  </a:lnTo>
                  <a:lnTo>
                    <a:pt x="536181" y="791375"/>
                  </a:lnTo>
                  <a:lnTo>
                    <a:pt x="495515" y="762127"/>
                  </a:lnTo>
                  <a:lnTo>
                    <a:pt x="455180" y="732383"/>
                  </a:lnTo>
                  <a:lnTo>
                    <a:pt x="379107" y="675055"/>
                  </a:lnTo>
                  <a:lnTo>
                    <a:pt x="327698" y="635965"/>
                  </a:lnTo>
                  <a:lnTo>
                    <a:pt x="249656" y="577151"/>
                  </a:lnTo>
                  <a:lnTo>
                    <a:pt x="246214" y="570395"/>
                  </a:lnTo>
                  <a:lnTo>
                    <a:pt x="241528" y="564502"/>
                  </a:lnTo>
                  <a:lnTo>
                    <a:pt x="270408" y="560476"/>
                  </a:lnTo>
                  <a:lnTo>
                    <a:pt x="343585" y="570357"/>
                  </a:lnTo>
                  <a:lnTo>
                    <a:pt x="385953" y="583196"/>
                  </a:lnTo>
                  <a:lnTo>
                    <a:pt x="430911" y="600608"/>
                  </a:lnTo>
                  <a:lnTo>
                    <a:pt x="477494" y="622058"/>
                  </a:lnTo>
                  <a:lnTo>
                    <a:pt x="524738" y="647014"/>
                  </a:lnTo>
                  <a:lnTo>
                    <a:pt x="571690" y="674966"/>
                  </a:lnTo>
                  <a:lnTo>
                    <a:pt x="617397" y="705370"/>
                  </a:lnTo>
                  <a:lnTo>
                    <a:pt x="660882" y="737717"/>
                  </a:lnTo>
                  <a:lnTo>
                    <a:pt x="701205" y="771474"/>
                  </a:lnTo>
                  <a:lnTo>
                    <a:pt x="737400" y="806107"/>
                  </a:lnTo>
                  <a:lnTo>
                    <a:pt x="768515" y="841095"/>
                  </a:lnTo>
                  <a:lnTo>
                    <a:pt x="793584" y="875919"/>
                  </a:lnTo>
                  <a:lnTo>
                    <a:pt x="811644" y="910043"/>
                  </a:lnTo>
                  <a:lnTo>
                    <a:pt x="811644" y="686866"/>
                  </a:lnTo>
                  <a:lnTo>
                    <a:pt x="744474" y="636422"/>
                  </a:lnTo>
                  <a:lnTo>
                    <a:pt x="704265" y="609638"/>
                  </a:lnTo>
                  <a:lnTo>
                    <a:pt x="663117" y="584593"/>
                  </a:lnTo>
                  <a:lnTo>
                    <a:pt x="620991" y="561327"/>
                  </a:lnTo>
                  <a:lnTo>
                    <a:pt x="577900" y="539877"/>
                  </a:lnTo>
                  <a:lnTo>
                    <a:pt x="533793" y="520268"/>
                  </a:lnTo>
                  <a:lnTo>
                    <a:pt x="488683" y="502539"/>
                  </a:lnTo>
                  <a:lnTo>
                    <a:pt x="442531" y="486727"/>
                  </a:lnTo>
                  <a:lnTo>
                    <a:pt x="395325" y="472871"/>
                  </a:lnTo>
                  <a:lnTo>
                    <a:pt x="347065" y="460997"/>
                  </a:lnTo>
                  <a:lnTo>
                    <a:pt x="297700" y="451142"/>
                  </a:lnTo>
                  <a:lnTo>
                    <a:pt x="247243" y="443331"/>
                  </a:lnTo>
                  <a:lnTo>
                    <a:pt x="240118" y="442137"/>
                  </a:lnTo>
                  <a:lnTo>
                    <a:pt x="233032" y="440537"/>
                  </a:lnTo>
                  <a:lnTo>
                    <a:pt x="226009" y="438670"/>
                  </a:lnTo>
                  <a:lnTo>
                    <a:pt x="217589" y="436257"/>
                  </a:lnTo>
                  <a:lnTo>
                    <a:pt x="217157" y="432409"/>
                  </a:lnTo>
                  <a:lnTo>
                    <a:pt x="216268" y="430123"/>
                  </a:lnTo>
                  <a:lnTo>
                    <a:pt x="257619" y="422033"/>
                  </a:lnTo>
                  <a:lnTo>
                    <a:pt x="299796" y="416725"/>
                  </a:lnTo>
                  <a:lnTo>
                    <a:pt x="342671" y="414121"/>
                  </a:lnTo>
                  <a:lnTo>
                    <a:pt x="386118" y="414197"/>
                  </a:lnTo>
                  <a:lnTo>
                    <a:pt x="430022" y="416902"/>
                  </a:lnTo>
                  <a:lnTo>
                    <a:pt x="474281" y="422173"/>
                  </a:lnTo>
                  <a:lnTo>
                    <a:pt x="518756" y="429971"/>
                  </a:lnTo>
                  <a:lnTo>
                    <a:pt x="563333" y="440258"/>
                  </a:lnTo>
                  <a:lnTo>
                    <a:pt x="607898" y="452958"/>
                  </a:lnTo>
                  <a:lnTo>
                    <a:pt x="652335" y="468045"/>
                  </a:lnTo>
                  <a:lnTo>
                    <a:pt x="696531" y="485470"/>
                  </a:lnTo>
                  <a:lnTo>
                    <a:pt x="740346" y="505167"/>
                  </a:lnTo>
                  <a:lnTo>
                    <a:pt x="783678" y="527113"/>
                  </a:lnTo>
                  <a:lnTo>
                    <a:pt x="826401" y="551243"/>
                  </a:lnTo>
                  <a:lnTo>
                    <a:pt x="868400" y="577507"/>
                  </a:lnTo>
                  <a:lnTo>
                    <a:pt x="909561" y="605853"/>
                  </a:lnTo>
                  <a:lnTo>
                    <a:pt x="949769" y="636257"/>
                  </a:lnTo>
                  <a:lnTo>
                    <a:pt x="988885" y="668642"/>
                  </a:lnTo>
                  <a:lnTo>
                    <a:pt x="1026807" y="702970"/>
                  </a:lnTo>
                  <a:lnTo>
                    <a:pt x="1063409" y="739203"/>
                  </a:lnTo>
                  <a:lnTo>
                    <a:pt x="1098588" y="777278"/>
                  </a:lnTo>
                  <a:lnTo>
                    <a:pt x="1132205" y="817156"/>
                  </a:lnTo>
                  <a:lnTo>
                    <a:pt x="1164158" y="858786"/>
                  </a:lnTo>
                  <a:lnTo>
                    <a:pt x="1164158" y="524192"/>
                  </a:lnTo>
                  <a:lnTo>
                    <a:pt x="1137246" y="535736"/>
                  </a:lnTo>
                  <a:lnTo>
                    <a:pt x="1089761" y="551649"/>
                  </a:lnTo>
                  <a:lnTo>
                    <a:pt x="1048029" y="553313"/>
                  </a:lnTo>
                  <a:lnTo>
                    <a:pt x="1009904" y="541515"/>
                  </a:lnTo>
                  <a:lnTo>
                    <a:pt x="973226" y="517029"/>
                  </a:lnTo>
                  <a:lnTo>
                    <a:pt x="935812" y="480644"/>
                  </a:lnTo>
                  <a:lnTo>
                    <a:pt x="985583" y="460540"/>
                  </a:lnTo>
                  <a:lnTo>
                    <a:pt x="1040104" y="444588"/>
                  </a:lnTo>
                  <a:lnTo>
                    <a:pt x="1098283" y="432409"/>
                  </a:lnTo>
                  <a:lnTo>
                    <a:pt x="1159027" y="423608"/>
                  </a:lnTo>
                  <a:lnTo>
                    <a:pt x="1194320" y="420319"/>
                  </a:lnTo>
                  <a:lnTo>
                    <a:pt x="1221219" y="417804"/>
                  </a:lnTo>
                  <a:lnTo>
                    <a:pt x="1283779" y="414629"/>
                  </a:lnTo>
                  <a:lnTo>
                    <a:pt x="1345590" y="413702"/>
                  </a:lnTo>
                  <a:lnTo>
                    <a:pt x="1405585" y="414616"/>
                  </a:lnTo>
                  <a:lnTo>
                    <a:pt x="1462633" y="417004"/>
                  </a:lnTo>
                  <a:lnTo>
                    <a:pt x="1515643" y="420484"/>
                  </a:lnTo>
                  <a:lnTo>
                    <a:pt x="1563535" y="424662"/>
                  </a:lnTo>
                  <a:lnTo>
                    <a:pt x="1605203" y="429171"/>
                  </a:lnTo>
                  <a:lnTo>
                    <a:pt x="1665452" y="437629"/>
                  </a:lnTo>
                  <a:lnTo>
                    <a:pt x="1687626" y="442798"/>
                  </a:lnTo>
                  <a:lnTo>
                    <a:pt x="1687626" y="366712"/>
                  </a:lnTo>
                  <a:lnTo>
                    <a:pt x="1647786" y="355536"/>
                  </a:lnTo>
                  <a:lnTo>
                    <a:pt x="1599361" y="343395"/>
                  </a:lnTo>
                  <a:lnTo>
                    <a:pt x="1550504" y="332790"/>
                  </a:lnTo>
                  <a:lnTo>
                    <a:pt x="1501355" y="323977"/>
                  </a:lnTo>
                  <a:lnTo>
                    <a:pt x="1452041" y="317195"/>
                  </a:lnTo>
                  <a:lnTo>
                    <a:pt x="1402689" y="312699"/>
                  </a:lnTo>
                  <a:lnTo>
                    <a:pt x="1361528" y="312712"/>
                  </a:lnTo>
                  <a:lnTo>
                    <a:pt x="1313713" y="317144"/>
                  </a:lnTo>
                  <a:lnTo>
                    <a:pt x="1260741" y="325145"/>
                  </a:lnTo>
                  <a:lnTo>
                    <a:pt x="1204137" y="335889"/>
                  </a:lnTo>
                  <a:lnTo>
                    <a:pt x="1145413" y="348551"/>
                  </a:lnTo>
                  <a:lnTo>
                    <a:pt x="1086065" y="362267"/>
                  </a:lnTo>
                  <a:lnTo>
                    <a:pt x="1034224" y="374637"/>
                  </a:lnTo>
                  <a:lnTo>
                    <a:pt x="919454" y="401510"/>
                  </a:lnTo>
                  <a:lnTo>
                    <a:pt x="872756" y="411162"/>
                  </a:lnTo>
                  <a:lnTo>
                    <a:pt x="832993" y="417715"/>
                  </a:lnTo>
                  <a:lnTo>
                    <a:pt x="801674" y="420319"/>
                  </a:lnTo>
                  <a:lnTo>
                    <a:pt x="780313" y="418147"/>
                  </a:lnTo>
                  <a:lnTo>
                    <a:pt x="765352" y="414121"/>
                  </a:lnTo>
                  <a:lnTo>
                    <a:pt x="760857" y="412915"/>
                  </a:lnTo>
                  <a:lnTo>
                    <a:pt x="780084" y="391528"/>
                  </a:lnTo>
                  <a:lnTo>
                    <a:pt x="781100" y="390410"/>
                  </a:lnTo>
                  <a:lnTo>
                    <a:pt x="787666" y="362788"/>
                  </a:lnTo>
                  <a:lnTo>
                    <a:pt x="780389" y="335305"/>
                  </a:lnTo>
                  <a:lnTo>
                    <a:pt x="775677" y="330301"/>
                  </a:lnTo>
                  <a:lnTo>
                    <a:pt x="759333" y="312928"/>
                  </a:lnTo>
                  <a:lnTo>
                    <a:pt x="758469" y="312381"/>
                  </a:lnTo>
                  <a:lnTo>
                    <a:pt x="758469" y="361391"/>
                  </a:lnTo>
                  <a:lnTo>
                    <a:pt x="755878" y="373278"/>
                  </a:lnTo>
                  <a:lnTo>
                    <a:pt x="749160" y="382905"/>
                  </a:lnTo>
                  <a:lnTo>
                    <a:pt x="739330" y="389318"/>
                  </a:lnTo>
                  <a:lnTo>
                    <a:pt x="727367" y="391528"/>
                  </a:lnTo>
                  <a:lnTo>
                    <a:pt x="715492" y="388937"/>
                  </a:lnTo>
                  <a:lnTo>
                    <a:pt x="705853" y="382231"/>
                  </a:lnTo>
                  <a:lnTo>
                    <a:pt x="699452" y="372389"/>
                  </a:lnTo>
                  <a:lnTo>
                    <a:pt x="697230" y="360438"/>
                  </a:lnTo>
                  <a:lnTo>
                    <a:pt x="699820" y="348551"/>
                  </a:lnTo>
                  <a:lnTo>
                    <a:pt x="706539" y="338924"/>
                  </a:lnTo>
                  <a:lnTo>
                    <a:pt x="716368" y="332511"/>
                  </a:lnTo>
                  <a:lnTo>
                    <a:pt x="728332" y="330301"/>
                  </a:lnTo>
                  <a:lnTo>
                    <a:pt x="740206" y="332892"/>
                  </a:lnTo>
                  <a:lnTo>
                    <a:pt x="749846" y="339598"/>
                  </a:lnTo>
                  <a:lnTo>
                    <a:pt x="756246" y="349440"/>
                  </a:lnTo>
                  <a:lnTo>
                    <a:pt x="758469" y="361391"/>
                  </a:lnTo>
                  <a:lnTo>
                    <a:pt x="758469" y="312381"/>
                  </a:lnTo>
                  <a:lnTo>
                    <a:pt x="757428" y="311696"/>
                  </a:lnTo>
                  <a:lnTo>
                    <a:pt x="755078" y="309143"/>
                  </a:lnTo>
                  <a:lnTo>
                    <a:pt x="755357" y="300024"/>
                  </a:lnTo>
                  <a:lnTo>
                    <a:pt x="756475" y="292811"/>
                  </a:lnTo>
                  <a:lnTo>
                    <a:pt x="757326" y="284962"/>
                  </a:lnTo>
                  <a:lnTo>
                    <a:pt x="767829" y="286105"/>
                  </a:lnTo>
                  <a:lnTo>
                    <a:pt x="779411" y="286397"/>
                  </a:lnTo>
                  <a:lnTo>
                    <a:pt x="783209" y="284962"/>
                  </a:lnTo>
                  <a:lnTo>
                    <a:pt x="786803" y="283616"/>
                  </a:lnTo>
                  <a:lnTo>
                    <a:pt x="791083" y="276923"/>
                  </a:lnTo>
                  <a:lnTo>
                    <a:pt x="791527" y="274586"/>
                  </a:lnTo>
                  <a:lnTo>
                    <a:pt x="793305" y="265404"/>
                  </a:lnTo>
                  <a:lnTo>
                    <a:pt x="796785" y="232905"/>
                  </a:lnTo>
                  <a:lnTo>
                    <a:pt x="800214" y="200393"/>
                  </a:lnTo>
                  <a:lnTo>
                    <a:pt x="803389" y="171538"/>
                  </a:lnTo>
                  <a:lnTo>
                    <a:pt x="807681" y="135445"/>
                  </a:lnTo>
                  <a:lnTo>
                    <a:pt x="806970" y="122897"/>
                  </a:lnTo>
                  <a:lnTo>
                    <a:pt x="801852" y="112509"/>
                  </a:lnTo>
                  <a:lnTo>
                    <a:pt x="792911" y="105295"/>
                  </a:lnTo>
                  <a:lnTo>
                    <a:pt x="780732" y="102260"/>
                  </a:lnTo>
                  <a:lnTo>
                    <a:pt x="768565" y="101409"/>
                  </a:lnTo>
                  <a:lnTo>
                    <a:pt x="756348" y="100101"/>
                  </a:lnTo>
                  <a:lnTo>
                    <a:pt x="731456" y="97129"/>
                  </a:lnTo>
                  <a:lnTo>
                    <a:pt x="731812" y="93929"/>
                  </a:lnTo>
                  <a:lnTo>
                    <a:pt x="735888" y="56337"/>
                  </a:lnTo>
                  <a:lnTo>
                    <a:pt x="737819" y="37566"/>
                  </a:lnTo>
                  <a:lnTo>
                    <a:pt x="737209" y="33680"/>
                  </a:lnTo>
                  <a:lnTo>
                    <a:pt x="733526" y="32918"/>
                  </a:lnTo>
                  <a:lnTo>
                    <a:pt x="729907" y="32169"/>
                  </a:lnTo>
                  <a:lnTo>
                    <a:pt x="732713" y="27241"/>
                  </a:lnTo>
                  <a:lnTo>
                    <a:pt x="734720" y="21755"/>
                  </a:lnTo>
                  <a:lnTo>
                    <a:pt x="737692" y="18872"/>
                  </a:lnTo>
                  <a:lnTo>
                    <a:pt x="743102" y="15849"/>
                  </a:lnTo>
                  <a:lnTo>
                    <a:pt x="746658" y="16243"/>
                  </a:lnTo>
                  <a:lnTo>
                    <a:pt x="749706" y="15836"/>
                  </a:lnTo>
                  <a:lnTo>
                    <a:pt x="751395" y="355"/>
                  </a:lnTo>
                  <a:lnTo>
                    <a:pt x="738517" y="0"/>
                  </a:lnTo>
                  <a:lnTo>
                    <a:pt x="727392" y="4559"/>
                  </a:lnTo>
                  <a:lnTo>
                    <a:pt x="719556" y="13042"/>
                  </a:lnTo>
                  <a:lnTo>
                    <a:pt x="717689" y="20193"/>
                  </a:lnTo>
                  <a:lnTo>
                    <a:pt x="717689" y="300507"/>
                  </a:lnTo>
                  <a:lnTo>
                    <a:pt x="715467" y="302552"/>
                  </a:lnTo>
                  <a:lnTo>
                    <a:pt x="713562" y="305574"/>
                  </a:lnTo>
                  <a:lnTo>
                    <a:pt x="710933" y="306489"/>
                  </a:lnTo>
                  <a:lnTo>
                    <a:pt x="695782" y="313639"/>
                  </a:lnTo>
                  <a:lnTo>
                    <a:pt x="683818" y="323621"/>
                  </a:lnTo>
                  <a:lnTo>
                    <a:pt x="675106" y="336499"/>
                  </a:lnTo>
                  <a:lnTo>
                    <a:pt x="669696" y="352361"/>
                  </a:lnTo>
                  <a:lnTo>
                    <a:pt x="668820" y="369468"/>
                  </a:lnTo>
                  <a:lnTo>
                    <a:pt x="673074" y="386118"/>
                  </a:lnTo>
                  <a:lnTo>
                    <a:pt x="678065" y="394563"/>
                  </a:lnTo>
                  <a:lnTo>
                    <a:pt x="639940" y="388086"/>
                  </a:lnTo>
                  <a:lnTo>
                    <a:pt x="586701" y="380784"/>
                  </a:lnTo>
                  <a:lnTo>
                    <a:pt x="531609" y="374662"/>
                  </a:lnTo>
                  <a:lnTo>
                    <a:pt x="475475" y="369608"/>
                  </a:lnTo>
                  <a:lnTo>
                    <a:pt x="419125" y="365518"/>
                  </a:lnTo>
                  <a:lnTo>
                    <a:pt x="409638" y="364972"/>
                  </a:lnTo>
                  <a:lnTo>
                    <a:pt x="435292" y="355561"/>
                  </a:lnTo>
                  <a:lnTo>
                    <a:pt x="473316" y="324307"/>
                  </a:lnTo>
                  <a:lnTo>
                    <a:pt x="481152" y="311226"/>
                  </a:lnTo>
                  <a:lnTo>
                    <a:pt x="499224" y="280974"/>
                  </a:lnTo>
                  <a:lnTo>
                    <a:pt x="501230" y="275717"/>
                  </a:lnTo>
                  <a:lnTo>
                    <a:pt x="503605" y="274586"/>
                  </a:lnTo>
                  <a:lnTo>
                    <a:pt x="715632" y="297916"/>
                  </a:lnTo>
                  <a:lnTo>
                    <a:pt x="717689" y="300507"/>
                  </a:lnTo>
                  <a:lnTo>
                    <a:pt x="717689" y="20193"/>
                  </a:lnTo>
                  <a:lnTo>
                    <a:pt x="716559" y="24511"/>
                  </a:lnTo>
                  <a:lnTo>
                    <a:pt x="716546" y="27317"/>
                  </a:lnTo>
                  <a:lnTo>
                    <a:pt x="712800" y="30111"/>
                  </a:lnTo>
                  <a:lnTo>
                    <a:pt x="710768" y="32918"/>
                  </a:lnTo>
                  <a:lnTo>
                    <a:pt x="708698" y="31813"/>
                  </a:lnTo>
                  <a:lnTo>
                    <a:pt x="706678" y="49745"/>
                  </a:lnTo>
                  <a:lnTo>
                    <a:pt x="704291" y="71678"/>
                  </a:lnTo>
                  <a:lnTo>
                    <a:pt x="703160" y="84175"/>
                  </a:lnTo>
                  <a:lnTo>
                    <a:pt x="702500" y="92379"/>
                  </a:lnTo>
                  <a:lnTo>
                    <a:pt x="700189" y="93929"/>
                  </a:lnTo>
                  <a:lnTo>
                    <a:pt x="567055" y="79375"/>
                  </a:lnTo>
                  <a:lnTo>
                    <a:pt x="553720" y="77978"/>
                  </a:lnTo>
                  <a:lnTo>
                    <a:pt x="547928" y="79235"/>
                  </a:lnTo>
                  <a:lnTo>
                    <a:pt x="540435" y="79375"/>
                  </a:lnTo>
                  <a:lnTo>
                    <a:pt x="538035" y="78930"/>
                  </a:lnTo>
                  <a:lnTo>
                    <a:pt x="536943" y="77749"/>
                  </a:lnTo>
                  <a:lnTo>
                    <a:pt x="532218" y="72555"/>
                  </a:lnTo>
                  <a:lnTo>
                    <a:pt x="531456" y="71678"/>
                  </a:lnTo>
                  <a:lnTo>
                    <a:pt x="527469" y="67157"/>
                  </a:lnTo>
                  <a:lnTo>
                    <a:pt x="517334" y="55524"/>
                  </a:lnTo>
                  <a:lnTo>
                    <a:pt x="522211" y="52298"/>
                  </a:lnTo>
                  <a:lnTo>
                    <a:pt x="525538" y="50533"/>
                  </a:lnTo>
                  <a:lnTo>
                    <a:pt x="532968" y="44183"/>
                  </a:lnTo>
                  <a:lnTo>
                    <a:pt x="533984" y="38976"/>
                  </a:lnTo>
                  <a:lnTo>
                    <a:pt x="526364" y="28879"/>
                  </a:lnTo>
                  <a:lnTo>
                    <a:pt x="520661" y="28321"/>
                  </a:lnTo>
                  <a:lnTo>
                    <a:pt x="505434" y="40208"/>
                  </a:lnTo>
                  <a:lnTo>
                    <a:pt x="475500" y="64477"/>
                  </a:lnTo>
                  <a:lnTo>
                    <a:pt x="469658" y="74117"/>
                  </a:lnTo>
                  <a:lnTo>
                    <a:pt x="478472" y="84201"/>
                  </a:lnTo>
                  <a:lnTo>
                    <a:pt x="483793" y="84175"/>
                  </a:lnTo>
                  <a:lnTo>
                    <a:pt x="491528" y="77622"/>
                  </a:lnTo>
                  <a:lnTo>
                    <a:pt x="493776" y="74625"/>
                  </a:lnTo>
                  <a:lnTo>
                    <a:pt x="496468" y="71678"/>
                  </a:lnTo>
                  <a:lnTo>
                    <a:pt x="521055" y="102222"/>
                  </a:lnTo>
                  <a:lnTo>
                    <a:pt x="530275" y="113753"/>
                  </a:lnTo>
                  <a:lnTo>
                    <a:pt x="531279" y="115773"/>
                  </a:lnTo>
                  <a:lnTo>
                    <a:pt x="529767" y="130708"/>
                  </a:lnTo>
                  <a:lnTo>
                    <a:pt x="528358" y="144005"/>
                  </a:lnTo>
                  <a:lnTo>
                    <a:pt x="525348" y="171538"/>
                  </a:lnTo>
                  <a:lnTo>
                    <a:pt x="505574" y="169405"/>
                  </a:lnTo>
                  <a:lnTo>
                    <a:pt x="485190" y="144005"/>
                  </a:lnTo>
                  <a:lnTo>
                    <a:pt x="483539" y="140398"/>
                  </a:lnTo>
                  <a:lnTo>
                    <a:pt x="479729" y="132232"/>
                  </a:lnTo>
                  <a:lnTo>
                    <a:pt x="473595" y="118922"/>
                  </a:lnTo>
                  <a:lnTo>
                    <a:pt x="470293" y="112509"/>
                  </a:lnTo>
                  <a:lnTo>
                    <a:pt x="466394" y="106349"/>
                  </a:lnTo>
                  <a:lnTo>
                    <a:pt x="444423" y="81953"/>
                  </a:lnTo>
                  <a:lnTo>
                    <a:pt x="440690" y="79413"/>
                  </a:lnTo>
                  <a:lnTo>
                    <a:pt x="440690" y="228930"/>
                  </a:lnTo>
                  <a:lnTo>
                    <a:pt x="433603" y="261366"/>
                  </a:lnTo>
                  <a:lnTo>
                    <a:pt x="415277" y="287655"/>
                  </a:lnTo>
                  <a:lnTo>
                    <a:pt x="388416" y="305155"/>
                  </a:lnTo>
                  <a:lnTo>
                    <a:pt x="355765" y="311226"/>
                  </a:lnTo>
                  <a:lnTo>
                    <a:pt x="323329" y="304139"/>
                  </a:lnTo>
                  <a:lnTo>
                    <a:pt x="297027" y="285813"/>
                  </a:lnTo>
                  <a:lnTo>
                    <a:pt x="279527" y="258953"/>
                  </a:lnTo>
                  <a:lnTo>
                    <a:pt x="273469" y="226301"/>
                  </a:lnTo>
                  <a:lnTo>
                    <a:pt x="280555" y="193865"/>
                  </a:lnTo>
                  <a:lnTo>
                    <a:pt x="298881" y="167563"/>
                  </a:lnTo>
                  <a:lnTo>
                    <a:pt x="325742" y="150063"/>
                  </a:lnTo>
                  <a:lnTo>
                    <a:pt x="358394" y="144005"/>
                  </a:lnTo>
                  <a:lnTo>
                    <a:pt x="390829" y="151091"/>
                  </a:lnTo>
                  <a:lnTo>
                    <a:pt x="417118" y="169418"/>
                  </a:lnTo>
                  <a:lnTo>
                    <a:pt x="434619" y="196278"/>
                  </a:lnTo>
                  <a:lnTo>
                    <a:pt x="440690" y="228930"/>
                  </a:lnTo>
                  <a:lnTo>
                    <a:pt x="440690" y="79413"/>
                  </a:lnTo>
                  <a:lnTo>
                    <a:pt x="418782" y="64477"/>
                  </a:lnTo>
                  <a:lnTo>
                    <a:pt x="389597" y="53797"/>
                  </a:lnTo>
                  <a:lnTo>
                    <a:pt x="357009" y="49745"/>
                  </a:lnTo>
                  <a:lnTo>
                    <a:pt x="330923" y="53022"/>
                  </a:lnTo>
                  <a:lnTo>
                    <a:pt x="307835" y="63474"/>
                  </a:lnTo>
                  <a:lnTo>
                    <a:pt x="289077" y="80175"/>
                  </a:lnTo>
                  <a:lnTo>
                    <a:pt x="275907" y="102222"/>
                  </a:lnTo>
                  <a:lnTo>
                    <a:pt x="273621" y="107835"/>
                  </a:lnTo>
                  <a:lnTo>
                    <a:pt x="270713" y="113893"/>
                  </a:lnTo>
                  <a:lnTo>
                    <a:pt x="242430" y="144614"/>
                  </a:lnTo>
                  <a:lnTo>
                    <a:pt x="217601" y="207098"/>
                  </a:lnTo>
                  <a:lnTo>
                    <a:pt x="216966" y="242912"/>
                  </a:lnTo>
                  <a:lnTo>
                    <a:pt x="229336" y="289293"/>
                  </a:lnTo>
                  <a:lnTo>
                    <a:pt x="255663" y="328510"/>
                  </a:lnTo>
                  <a:lnTo>
                    <a:pt x="292976" y="357479"/>
                  </a:lnTo>
                  <a:lnTo>
                    <a:pt x="298780" y="359486"/>
                  </a:lnTo>
                  <a:lnTo>
                    <a:pt x="208076" y="356628"/>
                  </a:lnTo>
                  <a:lnTo>
                    <a:pt x="87871" y="354774"/>
                  </a:lnTo>
                  <a:lnTo>
                    <a:pt x="69837" y="352717"/>
                  </a:lnTo>
                  <a:lnTo>
                    <a:pt x="17183" y="343738"/>
                  </a:lnTo>
                  <a:lnTo>
                    <a:pt x="0" y="341439"/>
                  </a:lnTo>
                  <a:lnTo>
                    <a:pt x="20993" y="378968"/>
                  </a:lnTo>
                  <a:lnTo>
                    <a:pt x="43942" y="416623"/>
                  </a:lnTo>
                  <a:lnTo>
                    <a:pt x="68795" y="454228"/>
                  </a:lnTo>
                  <a:lnTo>
                    <a:pt x="95516" y="491629"/>
                  </a:lnTo>
                  <a:lnTo>
                    <a:pt x="124079" y="528662"/>
                  </a:lnTo>
                  <a:lnTo>
                    <a:pt x="154444" y="565175"/>
                  </a:lnTo>
                  <a:lnTo>
                    <a:pt x="186575" y="600976"/>
                  </a:lnTo>
                  <a:lnTo>
                    <a:pt x="220433" y="635914"/>
                  </a:lnTo>
                  <a:lnTo>
                    <a:pt x="255981" y="669836"/>
                  </a:lnTo>
                  <a:lnTo>
                    <a:pt x="293179" y="702564"/>
                  </a:lnTo>
                  <a:lnTo>
                    <a:pt x="332003" y="733945"/>
                  </a:lnTo>
                  <a:lnTo>
                    <a:pt x="372402" y="763790"/>
                  </a:lnTo>
                  <a:lnTo>
                    <a:pt x="414350" y="791972"/>
                  </a:lnTo>
                  <a:lnTo>
                    <a:pt x="457796" y="818299"/>
                  </a:lnTo>
                  <a:lnTo>
                    <a:pt x="502729" y="842619"/>
                  </a:lnTo>
                  <a:lnTo>
                    <a:pt x="549097" y="864755"/>
                  </a:lnTo>
                  <a:lnTo>
                    <a:pt x="596849" y="884555"/>
                  </a:lnTo>
                  <a:lnTo>
                    <a:pt x="645985" y="901852"/>
                  </a:lnTo>
                  <a:lnTo>
                    <a:pt x="696429" y="916495"/>
                  </a:lnTo>
                  <a:lnTo>
                    <a:pt x="748182" y="928293"/>
                  </a:lnTo>
                  <a:lnTo>
                    <a:pt x="801179" y="937094"/>
                  </a:lnTo>
                  <a:lnTo>
                    <a:pt x="855383" y="942746"/>
                  </a:lnTo>
                  <a:lnTo>
                    <a:pt x="927836" y="944689"/>
                  </a:lnTo>
                  <a:lnTo>
                    <a:pt x="973620" y="942809"/>
                  </a:lnTo>
                  <a:lnTo>
                    <a:pt x="1025131" y="938047"/>
                  </a:lnTo>
                  <a:lnTo>
                    <a:pt x="1081874" y="929690"/>
                  </a:lnTo>
                  <a:lnTo>
                    <a:pt x="1143381" y="917003"/>
                  </a:lnTo>
                  <a:lnTo>
                    <a:pt x="1203540" y="900607"/>
                  </a:lnTo>
                  <a:lnTo>
                    <a:pt x="1217739" y="895692"/>
                  </a:lnTo>
                  <a:lnTo>
                    <a:pt x="1260690" y="880846"/>
                  </a:lnTo>
                  <a:lnTo>
                    <a:pt x="1314869" y="858024"/>
                  </a:lnTo>
                  <a:lnTo>
                    <a:pt x="1366151" y="832485"/>
                  </a:lnTo>
                  <a:lnTo>
                    <a:pt x="1414551" y="804532"/>
                  </a:lnTo>
                  <a:lnTo>
                    <a:pt x="1460131" y="774496"/>
                  </a:lnTo>
                  <a:lnTo>
                    <a:pt x="1498244" y="746188"/>
                  </a:lnTo>
                  <a:lnTo>
                    <a:pt x="1543024" y="709434"/>
                  </a:lnTo>
                  <a:lnTo>
                    <a:pt x="1580413" y="675055"/>
                  </a:lnTo>
                  <a:lnTo>
                    <a:pt x="1615173" y="639864"/>
                  </a:lnTo>
                  <a:lnTo>
                    <a:pt x="1647342" y="604177"/>
                  </a:lnTo>
                  <a:lnTo>
                    <a:pt x="1676971" y="568325"/>
                  </a:lnTo>
                  <a:lnTo>
                    <a:pt x="1688388" y="553313"/>
                  </a:lnTo>
                  <a:lnTo>
                    <a:pt x="1704111" y="532625"/>
                  </a:lnTo>
                  <a:lnTo>
                    <a:pt x="1728787" y="497408"/>
                  </a:lnTo>
                  <a:lnTo>
                    <a:pt x="1751076" y="462965"/>
                  </a:lnTo>
                  <a:lnTo>
                    <a:pt x="1771002" y="429641"/>
                  </a:lnTo>
                  <a:lnTo>
                    <a:pt x="1779803" y="413702"/>
                  </a:lnTo>
                  <a:lnTo>
                    <a:pt x="1788617" y="3977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61889" rIns="0" bIns="0" rtlCol="0">
            <a:spAutoFit/>
          </a:bodyPr>
          <a:lstStyle/>
          <a:p>
            <a:pPr marL="1021080" marR="5080" indent="-68580">
              <a:lnSpc>
                <a:spcPts val="6800"/>
              </a:lnSpc>
              <a:spcBef>
                <a:spcPts val="1180"/>
              </a:spcBef>
            </a:pPr>
            <a:r>
              <a:rPr b="0" spc="550" dirty="0">
                <a:latin typeface="Microsoft Sans Serif"/>
                <a:cs typeface="Microsoft Sans Serif"/>
              </a:rPr>
              <a:t>EN</a:t>
            </a:r>
            <a:r>
              <a:rPr b="0" spc="420" dirty="0">
                <a:latin typeface="Microsoft Sans Serif"/>
                <a:cs typeface="Microsoft Sans Serif"/>
              </a:rPr>
              <a:t> </a:t>
            </a:r>
            <a:r>
              <a:rPr b="0" spc="615" dirty="0">
                <a:latin typeface="Microsoft Sans Serif"/>
                <a:cs typeface="Microsoft Sans Serif"/>
              </a:rPr>
              <a:t>ÇOK</a:t>
            </a:r>
            <a:r>
              <a:rPr b="0" spc="425" dirty="0">
                <a:latin typeface="Microsoft Sans Serif"/>
                <a:cs typeface="Microsoft Sans Serif"/>
              </a:rPr>
              <a:t> </a:t>
            </a:r>
            <a:r>
              <a:rPr b="0" spc="630" dirty="0">
                <a:latin typeface="Microsoft Sans Serif"/>
                <a:cs typeface="Microsoft Sans Serif"/>
              </a:rPr>
              <a:t>ORGANİK</a:t>
            </a:r>
            <a:r>
              <a:rPr b="0" spc="420" dirty="0">
                <a:latin typeface="Microsoft Sans Serif"/>
                <a:cs typeface="Microsoft Sans Serif"/>
              </a:rPr>
              <a:t> </a:t>
            </a:r>
            <a:r>
              <a:rPr b="0" spc="575" dirty="0">
                <a:latin typeface="Microsoft Sans Serif"/>
                <a:cs typeface="Microsoft Sans Serif"/>
              </a:rPr>
              <a:t>ÜRETİCİ </a:t>
            </a:r>
            <a:r>
              <a:rPr b="0" spc="-1710" dirty="0">
                <a:latin typeface="Microsoft Sans Serif"/>
                <a:cs typeface="Microsoft Sans Serif"/>
              </a:rPr>
              <a:t> </a:t>
            </a:r>
            <a:r>
              <a:rPr b="0" spc="640" dirty="0">
                <a:latin typeface="Microsoft Sans Serif"/>
                <a:cs typeface="Microsoft Sans Serif"/>
              </a:rPr>
              <a:t>SAYISINA</a:t>
            </a:r>
            <a:r>
              <a:rPr b="0" spc="425" dirty="0">
                <a:latin typeface="Microsoft Sans Serif"/>
                <a:cs typeface="Microsoft Sans Serif"/>
              </a:rPr>
              <a:t> </a:t>
            </a:r>
            <a:r>
              <a:rPr b="0" spc="585" dirty="0">
                <a:latin typeface="Microsoft Sans Serif"/>
                <a:cs typeface="Microsoft Sans Serif"/>
              </a:rPr>
              <a:t>SAHİP</a:t>
            </a:r>
            <a:r>
              <a:rPr b="0" spc="425" dirty="0">
                <a:latin typeface="Microsoft Sans Serif"/>
                <a:cs typeface="Microsoft Sans Serif"/>
              </a:rPr>
              <a:t> </a:t>
            </a:r>
            <a:r>
              <a:rPr b="0" spc="625" dirty="0">
                <a:latin typeface="Microsoft Sans Serif"/>
                <a:cs typeface="Microsoft Sans Serif"/>
              </a:rPr>
              <a:t>ÜLKELER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1278" y="90216"/>
            <a:ext cx="36068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0.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1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26647" y="90216"/>
            <a:ext cx="116586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1000000.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304037" y="90216"/>
            <a:ext cx="116586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2000000.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724873" y="520061"/>
            <a:ext cx="13844269" cy="9425940"/>
            <a:chOff x="2724873" y="520061"/>
            <a:chExt cx="13844269" cy="9425940"/>
          </a:xfrm>
        </p:grpSpPr>
        <p:sp>
          <p:nvSpPr>
            <p:cNvPr id="6" name="object 6"/>
            <p:cNvSpPr/>
            <p:nvPr/>
          </p:nvSpPr>
          <p:spPr>
            <a:xfrm>
              <a:off x="2731774" y="520061"/>
              <a:ext cx="0" cy="9425940"/>
            </a:xfrm>
            <a:custGeom>
              <a:avLst/>
              <a:gdLst/>
              <a:ahLst/>
              <a:cxnLst/>
              <a:rect l="l" t="t" r="r" b="b"/>
              <a:pathLst>
                <a:path h="9425940">
                  <a:moveTo>
                    <a:pt x="0" y="0"/>
                  </a:moveTo>
                  <a:lnTo>
                    <a:pt x="0" y="9425436"/>
                  </a:lnTo>
                </a:path>
              </a:pathLst>
            </a:custGeom>
            <a:ln w="13803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09423" y="520061"/>
              <a:ext cx="0" cy="9425940"/>
            </a:xfrm>
            <a:custGeom>
              <a:avLst/>
              <a:gdLst/>
              <a:ahLst/>
              <a:cxnLst/>
              <a:rect l="l" t="t" r="r" b="b"/>
              <a:pathLst>
                <a:path h="9425940">
                  <a:moveTo>
                    <a:pt x="0" y="0"/>
                  </a:moveTo>
                  <a:lnTo>
                    <a:pt x="0" y="9425436"/>
                  </a:lnTo>
                </a:path>
              </a:pathLst>
            </a:custGeom>
            <a:ln w="13803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887072" y="520061"/>
              <a:ext cx="0" cy="9425940"/>
            </a:xfrm>
            <a:custGeom>
              <a:avLst/>
              <a:gdLst/>
              <a:ahLst/>
              <a:cxnLst/>
              <a:rect l="l" t="t" r="r" b="b"/>
              <a:pathLst>
                <a:path h="9425940">
                  <a:moveTo>
                    <a:pt x="0" y="0"/>
                  </a:moveTo>
                  <a:lnTo>
                    <a:pt x="0" y="9425436"/>
                  </a:lnTo>
                </a:path>
              </a:pathLst>
            </a:custGeom>
            <a:ln w="13803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31770" y="520064"/>
              <a:ext cx="13837919" cy="9425940"/>
            </a:xfrm>
            <a:custGeom>
              <a:avLst/>
              <a:gdLst/>
              <a:ahLst/>
              <a:cxnLst/>
              <a:rect l="l" t="t" r="r" b="b"/>
              <a:pathLst>
                <a:path w="13837919" h="9425940">
                  <a:moveTo>
                    <a:pt x="343344" y="8612657"/>
                  </a:moveTo>
                  <a:lnTo>
                    <a:pt x="328942" y="8574392"/>
                  </a:lnTo>
                  <a:lnTo>
                    <a:pt x="295706" y="8550580"/>
                  </a:lnTo>
                  <a:lnTo>
                    <a:pt x="277685" y="8546998"/>
                  </a:lnTo>
                  <a:lnTo>
                    <a:pt x="0" y="8546998"/>
                  </a:lnTo>
                  <a:lnTo>
                    <a:pt x="0" y="9425432"/>
                  </a:lnTo>
                  <a:lnTo>
                    <a:pt x="277685" y="9425432"/>
                  </a:lnTo>
                  <a:lnTo>
                    <a:pt x="315950" y="9411030"/>
                  </a:lnTo>
                  <a:lnTo>
                    <a:pt x="339763" y="9377794"/>
                  </a:lnTo>
                  <a:lnTo>
                    <a:pt x="343344" y="9359773"/>
                  </a:lnTo>
                  <a:lnTo>
                    <a:pt x="343344" y="8612657"/>
                  </a:lnTo>
                  <a:close/>
                </a:path>
                <a:path w="13837919" h="9425940">
                  <a:moveTo>
                    <a:pt x="345668" y="7662989"/>
                  </a:moveTo>
                  <a:lnTo>
                    <a:pt x="331254" y="7624724"/>
                  </a:lnTo>
                  <a:lnTo>
                    <a:pt x="298018" y="7600912"/>
                  </a:lnTo>
                  <a:lnTo>
                    <a:pt x="280009" y="7597330"/>
                  </a:lnTo>
                  <a:lnTo>
                    <a:pt x="0" y="7597330"/>
                  </a:lnTo>
                  <a:lnTo>
                    <a:pt x="0" y="8475777"/>
                  </a:lnTo>
                  <a:lnTo>
                    <a:pt x="275386" y="8475777"/>
                  </a:lnTo>
                  <a:lnTo>
                    <a:pt x="280009" y="8475777"/>
                  </a:lnTo>
                  <a:lnTo>
                    <a:pt x="318274" y="8461362"/>
                  </a:lnTo>
                  <a:lnTo>
                    <a:pt x="342087" y="8428126"/>
                  </a:lnTo>
                  <a:lnTo>
                    <a:pt x="345668" y="8410118"/>
                  </a:lnTo>
                  <a:lnTo>
                    <a:pt x="345668" y="7662989"/>
                  </a:lnTo>
                  <a:close/>
                </a:path>
                <a:path w="13837919" h="9425940">
                  <a:moveTo>
                    <a:pt x="357835" y="6713321"/>
                  </a:moveTo>
                  <a:lnTo>
                    <a:pt x="343433" y="6675056"/>
                  </a:lnTo>
                  <a:lnTo>
                    <a:pt x="310197" y="6651244"/>
                  </a:lnTo>
                  <a:lnTo>
                    <a:pt x="292188" y="6647662"/>
                  </a:lnTo>
                  <a:lnTo>
                    <a:pt x="0" y="6647662"/>
                  </a:lnTo>
                  <a:lnTo>
                    <a:pt x="0" y="7526109"/>
                  </a:lnTo>
                  <a:lnTo>
                    <a:pt x="287566" y="7526109"/>
                  </a:lnTo>
                  <a:lnTo>
                    <a:pt x="292176" y="7526109"/>
                  </a:lnTo>
                  <a:lnTo>
                    <a:pt x="330441" y="7511694"/>
                  </a:lnTo>
                  <a:lnTo>
                    <a:pt x="354253" y="7478458"/>
                  </a:lnTo>
                  <a:lnTo>
                    <a:pt x="357835" y="7460450"/>
                  </a:lnTo>
                  <a:lnTo>
                    <a:pt x="357835" y="6713321"/>
                  </a:lnTo>
                  <a:close/>
                </a:path>
                <a:path w="13837919" h="9425940">
                  <a:moveTo>
                    <a:pt x="460667" y="5763653"/>
                  </a:moveTo>
                  <a:lnTo>
                    <a:pt x="446265" y="5725388"/>
                  </a:lnTo>
                  <a:lnTo>
                    <a:pt x="413029" y="5701589"/>
                  </a:lnTo>
                  <a:lnTo>
                    <a:pt x="395008" y="5697994"/>
                  </a:lnTo>
                  <a:lnTo>
                    <a:pt x="0" y="5697994"/>
                  </a:lnTo>
                  <a:lnTo>
                    <a:pt x="0" y="6576441"/>
                  </a:lnTo>
                  <a:lnTo>
                    <a:pt x="395008" y="6576441"/>
                  </a:lnTo>
                  <a:lnTo>
                    <a:pt x="433273" y="6562026"/>
                  </a:lnTo>
                  <a:lnTo>
                    <a:pt x="457085" y="6528790"/>
                  </a:lnTo>
                  <a:lnTo>
                    <a:pt x="460667" y="6510782"/>
                  </a:lnTo>
                  <a:lnTo>
                    <a:pt x="460667" y="5763653"/>
                  </a:lnTo>
                  <a:close/>
                </a:path>
                <a:path w="13837919" h="9425940">
                  <a:moveTo>
                    <a:pt x="601649" y="4818608"/>
                  </a:moveTo>
                  <a:lnTo>
                    <a:pt x="584327" y="4772177"/>
                  </a:lnTo>
                  <a:lnTo>
                    <a:pt x="549605" y="4750587"/>
                  </a:lnTo>
                  <a:lnTo>
                    <a:pt x="535990" y="4748327"/>
                  </a:lnTo>
                  <a:lnTo>
                    <a:pt x="0" y="4748327"/>
                  </a:lnTo>
                  <a:lnTo>
                    <a:pt x="0" y="5626773"/>
                  </a:lnTo>
                  <a:lnTo>
                    <a:pt x="531368" y="5626773"/>
                  </a:lnTo>
                  <a:lnTo>
                    <a:pt x="577799" y="5609450"/>
                  </a:lnTo>
                  <a:lnTo>
                    <a:pt x="599401" y="5574728"/>
                  </a:lnTo>
                  <a:lnTo>
                    <a:pt x="601649" y="5561114"/>
                  </a:lnTo>
                  <a:lnTo>
                    <a:pt x="601649" y="4818608"/>
                  </a:lnTo>
                  <a:close/>
                </a:path>
                <a:path w="13837919" h="9425940">
                  <a:moveTo>
                    <a:pt x="659295" y="3864330"/>
                  </a:moveTo>
                  <a:lnTo>
                    <a:pt x="644880" y="3826065"/>
                  </a:lnTo>
                  <a:lnTo>
                    <a:pt x="611644" y="3802253"/>
                  </a:lnTo>
                  <a:lnTo>
                    <a:pt x="593636" y="3798671"/>
                  </a:lnTo>
                  <a:lnTo>
                    <a:pt x="0" y="3798671"/>
                  </a:lnTo>
                  <a:lnTo>
                    <a:pt x="0" y="4677105"/>
                  </a:lnTo>
                  <a:lnTo>
                    <a:pt x="589013" y="4677105"/>
                  </a:lnTo>
                  <a:lnTo>
                    <a:pt x="593636" y="4677105"/>
                  </a:lnTo>
                  <a:lnTo>
                    <a:pt x="631901" y="4662703"/>
                  </a:lnTo>
                  <a:lnTo>
                    <a:pt x="655713" y="4629467"/>
                  </a:lnTo>
                  <a:lnTo>
                    <a:pt x="659295" y="4611446"/>
                  </a:lnTo>
                  <a:lnTo>
                    <a:pt x="659295" y="3864330"/>
                  </a:lnTo>
                  <a:close/>
                </a:path>
                <a:path w="13837919" h="9425940">
                  <a:moveTo>
                    <a:pt x="677570" y="2914662"/>
                  </a:moveTo>
                  <a:lnTo>
                    <a:pt x="663168" y="2876397"/>
                  </a:lnTo>
                  <a:lnTo>
                    <a:pt x="629920" y="2852585"/>
                  </a:lnTo>
                  <a:lnTo>
                    <a:pt x="611911" y="2849003"/>
                  </a:lnTo>
                  <a:lnTo>
                    <a:pt x="0" y="2849003"/>
                  </a:lnTo>
                  <a:lnTo>
                    <a:pt x="0" y="3727437"/>
                  </a:lnTo>
                  <a:lnTo>
                    <a:pt x="611911" y="3727437"/>
                  </a:lnTo>
                  <a:lnTo>
                    <a:pt x="650176" y="3713035"/>
                  </a:lnTo>
                  <a:lnTo>
                    <a:pt x="673989" y="3679799"/>
                  </a:lnTo>
                  <a:lnTo>
                    <a:pt x="677570" y="3661778"/>
                  </a:lnTo>
                  <a:lnTo>
                    <a:pt x="677570" y="2914662"/>
                  </a:lnTo>
                  <a:close/>
                </a:path>
                <a:path w="13837919" h="9425940">
                  <a:moveTo>
                    <a:pt x="677900" y="1964994"/>
                  </a:moveTo>
                  <a:lnTo>
                    <a:pt x="663498" y="1926729"/>
                  </a:lnTo>
                  <a:lnTo>
                    <a:pt x="630262" y="1902917"/>
                  </a:lnTo>
                  <a:lnTo>
                    <a:pt x="612254" y="1899335"/>
                  </a:lnTo>
                  <a:lnTo>
                    <a:pt x="0" y="1899335"/>
                  </a:lnTo>
                  <a:lnTo>
                    <a:pt x="0" y="2777782"/>
                  </a:lnTo>
                  <a:lnTo>
                    <a:pt x="612241" y="2777782"/>
                  </a:lnTo>
                  <a:lnTo>
                    <a:pt x="650506" y="2763367"/>
                  </a:lnTo>
                  <a:lnTo>
                    <a:pt x="674319" y="2730131"/>
                  </a:lnTo>
                  <a:lnTo>
                    <a:pt x="677900" y="2712110"/>
                  </a:lnTo>
                  <a:lnTo>
                    <a:pt x="677900" y="1964994"/>
                  </a:lnTo>
                  <a:close/>
                </a:path>
                <a:path w="13837919" h="9425940">
                  <a:moveTo>
                    <a:pt x="2254745" y="1015326"/>
                  </a:moveTo>
                  <a:lnTo>
                    <a:pt x="2240330" y="977061"/>
                  </a:lnTo>
                  <a:lnTo>
                    <a:pt x="2207095" y="953249"/>
                  </a:lnTo>
                  <a:lnTo>
                    <a:pt x="2189086" y="949667"/>
                  </a:lnTo>
                  <a:lnTo>
                    <a:pt x="0" y="949667"/>
                  </a:lnTo>
                  <a:lnTo>
                    <a:pt x="0" y="1828114"/>
                  </a:lnTo>
                  <a:lnTo>
                    <a:pt x="2184463" y="1828114"/>
                  </a:lnTo>
                  <a:lnTo>
                    <a:pt x="2189073" y="1828114"/>
                  </a:lnTo>
                  <a:lnTo>
                    <a:pt x="2227338" y="1813699"/>
                  </a:lnTo>
                  <a:lnTo>
                    <a:pt x="2251151" y="1780463"/>
                  </a:lnTo>
                  <a:lnTo>
                    <a:pt x="2254745" y="1762442"/>
                  </a:lnTo>
                  <a:lnTo>
                    <a:pt x="2254745" y="1015326"/>
                  </a:lnTo>
                  <a:close/>
                </a:path>
                <a:path w="13837919" h="9425940">
                  <a:moveTo>
                    <a:pt x="13837361" y="65659"/>
                  </a:moveTo>
                  <a:lnTo>
                    <a:pt x="13822947" y="27393"/>
                  </a:lnTo>
                  <a:lnTo>
                    <a:pt x="13789711" y="3581"/>
                  </a:lnTo>
                  <a:lnTo>
                    <a:pt x="13771702" y="0"/>
                  </a:lnTo>
                  <a:lnTo>
                    <a:pt x="0" y="0"/>
                  </a:lnTo>
                  <a:lnTo>
                    <a:pt x="0" y="878446"/>
                  </a:lnTo>
                  <a:lnTo>
                    <a:pt x="13771702" y="878446"/>
                  </a:lnTo>
                  <a:lnTo>
                    <a:pt x="13809967" y="864031"/>
                  </a:lnTo>
                  <a:lnTo>
                    <a:pt x="13833767" y="830795"/>
                  </a:lnTo>
                  <a:lnTo>
                    <a:pt x="13837361" y="812787"/>
                  </a:lnTo>
                  <a:lnTo>
                    <a:pt x="13837361" y="65659"/>
                  </a:lnTo>
                  <a:close/>
                </a:path>
              </a:pathLst>
            </a:custGeom>
            <a:solidFill>
              <a:srgbClr val="00C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36515" y="801819"/>
            <a:ext cx="132080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HİNDİS</a:t>
            </a:r>
            <a:r>
              <a:rPr sz="1900" b="1" spc="-145" dirty="0">
                <a:solidFill>
                  <a:srgbClr val="262626"/>
                </a:solidFill>
                <a:latin typeface="Arial"/>
                <a:cs typeface="Arial"/>
              </a:rPr>
              <a:t>T</a:t>
            </a: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A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N</a:t>
            </a:r>
            <a:endParaRPr sz="1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676783" y="788016"/>
            <a:ext cx="116586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2480859.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1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72896" y="1737423"/>
            <a:ext cx="108394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UGAND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A</a:t>
            </a:r>
            <a:endParaRPr sz="1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94102" y="1737423"/>
            <a:ext cx="10312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404246.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19409" y="2701065"/>
            <a:ext cx="113792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145" dirty="0">
                <a:solidFill>
                  <a:srgbClr val="262626"/>
                </a:solidFill>
                <a:latin typeface="Arial"/>
                <a:cs typeface="Arial"/>
              </a:rPr>
              <a:t>T</a:t>
            </a:r>
            <a:r>
              <a:rPr sz="1900" b="1" spc="-180" dirty="0">
                <a:solidFill>
                  <a:srgbClr val="262626"/>
                </a:solidFill>
                <a:latin typeface="Arial"/>
                <a:cs typeface="Arial"/>
              </a:rPr>
              <a:t>A</a:t>
            </a: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YLAN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D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17508" y="2687262"/>
            <a:ext cx="10312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121540.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1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34001" y="3650903"/>
            <a:ext cx="122301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30" dirty="0">
                <a:solidFill>
                  <a:srgbClr val="262626"/>
                </a:solidFill>
                <a:latin typeface="Arial"/>
                <a:cs typeface="Arial"/>
              </a:rPr>
              <a:t>ETİYOPYA</a:t>
            </a:r>
            <a:endParaRPr sz="1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17077" y="3637100"/>
            <a:ext cx="10312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121480.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1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20419" y="4586507"/>
            <a:ext cx="93662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KONG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O</a:t>
            </a:r>
            <a:endParaRPr sz="1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98960" y="4586507"/>
            <a:ext cx="101790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20" dirty="0">
                <a:solidFill>
                  <a:srgbClr val="262626"/>
                </a:solidFill>
                <a:latin typeface="Arial"/>
                <a:cs typeface="Arial"/>
              </a:rPr>
              <a:t>118203.0</a:t>
            </a:r>
            <a:endParaRPr sz="1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61114" y="5536346"/>
            <a:ext cx="69596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PER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U</a:t>
            </a:r>
            <a:endParaRPr sz="1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41158" y="5536346"/>
            <a:ext cx="10312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107868.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1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22650" y="6513359"/>
            <a:ext cx="83439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90" dirty="0">
                <a:solidFill>
                  <a:srgbClr val="262626"/>
                </a:solidFill>
                <a:latin typeface="Arial"/>
                <a:cs typeface="Arial"/>
              </a:rPr>
              <a:t>İTALYA</a:t>
            </a:r>
            <a:endParaRPr sz="1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300106" y="6485753"/>
            <a:ext cx="8972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82593.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1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09278" y="7449395"/>
            <a:ext cx="84772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KEN</a:t>
            </a:r>
            <a:r>
              <a:rPr sz="1900" b="1" spc="-180" dirty="0">
                <a:solidFill>
                  <a:srgbClr val="262626"/>
                </a:solidFill>
                <a:latin typeface="Arial"/>
                <a:cs typeface="Arial"/>
              </a:rPr>
              <a:t>Y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A</a:t>
            </a:r>
            <a:endParaRPr sz="1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97444" y="7435591"/>
            <a:ext cx="8972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64156.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1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2890" y="8385430"/>
            <a:ext cx="179387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MADAGASKA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R</a:t>
            </a:r>
            <a:endParaRPr sz="1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85367" y="8385430"/>
            <a:ext cx="8972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61974.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19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45142" y="9348640"/>
            <a:ext cx="131191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145" dirty="0">
                <a:solidFill>
                  <a:srgbClr val="262626"/>
                </a:solidFill>
                <a:latin typeface="Arial"/>
                <a:cs typeface="Arial"/>
              </a:rPr>
              <a:t>T</a:t>
            </a: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ANZAN</a:t>
            </a:r>
            <a:r>
              <a:rPr sz="1900" b="1" spc="-180" dirty="0">
                <a:solidFill>
                  <a:srgbClr val="262626"/>
                </a:solidFill>
                <a:latin typeface="Arial"/>
                <a:cs typeface="Arial"/>
              </a:rPr>
              <a:t>Y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A</a:t>
            </a:r>
            <a:endParaRPr sz="19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82778" y="9334837"/>
            <a:ext cx="8972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262626"/>
                </a:solidFill>
                <a:latin typeface="Arial"/>
                <a:cs typeface="Arial"/>
              </a:rPr>
              <a:t>61558.</a:t>
            </a:r>
            <a:r>
              <a:rPr sz="19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19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07540" y="9913810"/>
            <a:ext cx="130467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20" dirty="0">
                <a:latin typeface="Tahoma"/>
                <a:cs typeface="Tahoma"/>
              </a:rPr>
              <a:t>Source:</a:t>
            </a:r>
            <a:r>
              <a:rPr sz="2000" b="1" dirty="0">
                <a:latin typeface="Tahoma"/>
                <a:cs typeface="Tahoma"/>
              </a:rPr>
              <a:t> </a:t>
            </a:r>
            <a:r>
              <a:rPr sz="2000" b="1" spc="60" dirty="0">
                <a:latin typeface="Tahoma"/>
                <a:cs typeface="Tahoma"/>
              </a:rPr>
              <a:t>FiBL</a:t>
            </a:r>
            <a:r>
              <a:rPr sz="2000" b="1" dirty="0">
                <a:latin typeface="Tahoma"/>
                <a:cs typeface="Tahoma"/>
              </a:rPr>
              <a:t> </a:t>
            </a:r>
            <a:r>
              <a:rPr sz="2000" b="1" spc="35" dirty="0">
                <a:latin typeface="Tahoma"/>
                <a:cs typeface="Tahoma"/>
              </a:rPr>
              <a:t>survey</a:t>
            </a:r>
            <a:r>
              <a:rPr sz="2000" b="1" spc="5" dirty="0">
                <a:latin typeface="Tahoma"/>
                <a:cs typeface="Tahoma"/>
              </a:rPr>
              <a:t> </a:t>
            </a:r>
            <a:r>
              <a:rPr sz="2000" b="1" spc="30" dirty="0">
                <a:latin typeface="Tahoma"/>
                <a:cs typeface="Tahoma"/>
              </a:rPr>
              <a:t>2024,</a:t>
            </a:r>
            <a:r>
              <a:rPr sz="2000" b="1" dirty="0">
                <a:latin typeface="Tahoma"/>
                <a:cs typeface="Tahoma"/>
              </a:rPr>
              <a:t> </a:t>
            </a:r>
            <a:r>
              <a:rPr sz="2000" b="1" spc="55" dirty="0">
                <a:latin typeface="Tahoma"/>
                <a:cs typeface="Tahoma"/>
              </a:rPr>
              <a:t>based</a:t>
            </a:r>
            <a:r>
              <a:rPr sz="2000" b="1" dirty="0">
                <a:latin typeface="Tahoma"/>
                <a:cs typeface="Tahoma"/>
              </a:rPr>
              <a:t> </a:t>
            </a:r>
            <a:r>
              <a:rPr sz="2000" b="1" spc="15" dirty="0">
                <a:latin typeface="Tahoma"/>
                <a:cs typeface="Tahoma"/>
              </a:rPr>
              <a:t>on</a:t>
            </a:r>
            <a:r>
              <a:rPr sz="2000" b="1" spc="5" dirty="0">
                <a:latin typeface="Tahoma"/>
                <a:cs typeface="Tahoma"/>
              </a:rPr>
              <a:t> </a:t>
            </a:r>
            <a:r>
              <a:rPr sz="2000" b="1" spc="15" dirty="0">
                <a:latin typeface="Tahoma"/>
                <a:cs typeface="Tahoma"/>
              </a:rPr>
              <a:t>data</a:t>
            </a:r>
            <a:r>
              <a:rPr sz="2000" b="1" dirty="0">
                <a:latin typeface="Tahoma"/>
                <a:cs typeface="Tahoma"/>
              </a:rPr>
              <a:t> </a:t>
            </a:r>
            <a:r>
              <a:rPr sz="2000" b="1" spc="-5" dirty="0">
                <a:latin typeface="Tahoma"/>
                <a:cs typeface="Tahoma"/>
              </a:rPr>
              <a:t>from</a:t>
            </a:r>
            <a:r>
              <a:rPr sz="2000" b="1" dirty="0">
                <a:latin typeface="Tahoma"/>
                <a:cs typeface="Tahoma"/>
              </a:rPr>
              <a:t> </a:t>
            </a:r>
            <a:r>
              <a:rPr sz="2000" b="1" spc="40" dirty="0">
                <a:latin typeface="Tahoma"/>
                <a:cs typeface="Tahoma"/>
              </a:rPr>
              <a:t>government</a:t>
            </a:r>
            <a:r>
              <a:rPr sz="2000" b="1" spc="5" dirty="0">
                <a:latin typeface="Tahoma"/>
                <a:cs typeface="Tahoma"/>
              </a:rPr>
              <a:t> </a:t>
            </a:r>
            <a:r>
              <a:rPr sz="2000" b="1" spc="45" dirty="0">
                <a:latin typeface="Tahoma"/>
                <a:cs typeface="Tahoma"/>
              </a:rPr>
              <a:t>bodies,</a:t>
            </a:r>
            <a:r>
              <a:rPr sz="2000" b="1" dirty="0">
                <a:latin typeface="Tahoma"/>
                <a:cs typeface="Tahoma"/>
              </a:rPr>
              <a:t> the </a:t>
            </a:r>
            <a:r>
              <a:rPr sz="2000" b="1" spc="25" dirty="0">
                <a:latin typeface="Tahoma"/>
                <a:cs typeface="Tahoma"/>
              </a:rPr>
              <a:t>private</a:t>
            </a:r>
            <a:r>
              <a:rPr sz="2000" b="1" spc="5" dirty="0">
                <a:latin typeface="Tahoma"/>
                <a:cs typeface="Tahoma"/>
              </a:rPr>
              <a:t> </a:t>
            </a:r>
            <a:r>
              <a:rPr sz="2000" b="1" spc="25" dirty="0">
                <a:latin typeface="Tahoma"/>
                <a:cs typeface="Tahoma"/>
              </a:rPr>
              <a:t>sector,</a:t>
            </a:r>
            <a:r>
              <a:rPr sz="2000" b="1" dirty="0">
                <a:latin typeface="Tahoma"/>
                <a:cs typeface="Tahoma"/>
              </a:rPr>
              <a:t> </a:t>
            </a:r>
            <a:r>
              <a:rPr sz="2000" b="1" spc="35" dirty="0">
                <a:latin typeface="Tahoma"/>
                <a:cs typeface="Tahoma"/>
              </a:rPr>
              <a:t>and</a:t>
            </a:r>
            <a:r>
              <a:rPr sz="2000" b="1" dirty="0">
                <a:latin typeface="Tahoma"/>
                <a:cs typeface="Tahoma"/>
              </a:rPr>
              <a:t> </a:t>
            </a:r>
            <a:r>
              <a:rPr sz="2000" b="1" spc="25" dirty="0">
                <a:latin typeface="Tahoma"/>
                <a:cs typeface="Tahoma"/>
              </a:rPr>
              <a:t>certifiers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48334" y="380119"/>
              <a:ext cx="17578070" cy="9526905"/>
            </a:xfrm>
            <a:custGeom>
              <a:avLst/>
              <a:gdLst/>
              <a:ahLst/>
              <a:cxnLst/>
              <a:rect l="l" t="t" r="r" b="b"/>
              <a:pathLst>
                <a:path w="17578070" h="9526905">
                  <a:moveTo>
                    <a:pt x="17577543" y="9526760"/>
                  </a:moveTo>
                  <a:lnTo>
                    <a:pt x="0" y="9526760"/>
                  </a:lnTo>
                  <a:lnTo>
                    <a:pt x="0" y="0"/>
                  </a:lnTo>
                  <a:lnTo>
                    <a:pt x="17577543" y="0"/>
                  </a:lnTo>
                  <a:lnTo>
                    <a:pt x="17577543" y="9526760"/>
                  </a:lnTo>
                  <a:close/>
                </a:path>
              </a:pathLst>
            </a:custGeom>
            <a:solidFill>
              <a:srgbClr val="2D604A">
                <a:alpha val="5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23863" y="6803306"/>
              <a:ext cx="2453410" cy="24510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768119" y="6944918"/>
              <a:ext cx="3150870" cy="2315845"/>
            </a:xfrm>
            <a:custGeom>
              <a:avLst/>
              <a:gdLst/>
              <a:ahLst/>
              <a:cxnLst/>
              <a:rect l="l" t="t" r="r" b="b"/>
              <a:pathLst>
                <a:path w="3150870" h="2315845">
                  <a:moveTo>
                    <a:pt x="739000" y="1091806"/>
                  </a:moveTo>
                  <a:lnTo>
                    <a:pt x="733475" y="1061593"/>
                  </a:lnTo>
                  <a:lnTo>
                    <a:pt x="727964" y="1047330"/>
                  </a:lnTo>
                  <a:lnTo>
                    <a:pt x="722490" y="1033157"/>
                  </a:lnTo>
                  <a:lnTo>
                    <a:pt x="706272" y="1007821"/>
                  </a:lnTo>
                  <a:lnTo>
                    <a:pt x="685317" y="986142"/>
                  </a:lnTo>
                  <a:lnTo>
                    <a:pt x="660184" y="968730"/>
                  </a:lnTo>
                  <a:lnTo>
                    <a:pt x="640930" y="960297"/>
                  </a:lnTo>
                  <a:lnTo>
                    <a:pt x="640930" y="1099426"/>
                  </a:lnTo>
                  <a:lnTo>
                    <a:pt x="640702" y="1110373"/>
                  </a:lnTo>
                  <a:lnTo>
                    <a:pt x="619683" y="1148041"/>
                  </a:lnTo>
                  <a:lnTo>
                    <a:pt x="577710" y="1159776"/>
                  </a:lnTo>
                  <a:lnTo>
                    <a:pt x="557136" y="1153033"/>
                  </a:lnTo>
                  <a:lnTo>
                    <a:pt x="540600" y="1139101"/>
                  </a:lnTo>
                  <a:lnTo>
                    <a:pt x="530377" y="1119225"/>
                  </a:lnTo>
                  <a:lnTo>
                    <a:pt x="528370" y="1108202"/>
                  </a:lnTo>
                  <a:lnTo>
                    <a:pt x="528599" y="1097153"/>
                  </a:lnTo>
                  <a:lnTo>
                    <a:pt x="549617" y="1059395"/>
                  </a:lnTo>
                  <a:lnTo>
                    <a:pt x="579615" y="1047330"/>
                  </a:lnTo>
                  <a:lnTo>
                    <a:pt x="584657" y="1047330"/>
                  </a:lnTo>
                  <a:lnTo>
                    <a:pt x="621220" y="1060919"/>
                  </a:lnTo>
                  <a:lnTo>
                    <a:pt x="640930" y="1099426"/>
                  </a:lnTo>
                  <a:lnTo>
                    <a:pt x="640930" y="960297"/>
                  </a:lnTo>
                  <a:lnTo>
                    <a:pt x="632180" y="956462"/>
                  </a:lnTo>
                  <a:lnTo>
                    <a:pt x="602805" y="949985"/>
                  </a:lnTo>
                  <a:lnTo>
                    <a:pt x="572731" y="949375"/>
                  </a:lnTo>
                  <a:lnTo>
                    <a:pt x="542696" y="954735"/>
                  </a:lnTo>
                  <a:lnTo>
                    <a:pt x="488670" y="982192"/>
                  </a:lnTo>
                  <a:lnTo>
                    <a:pt x="449541" y="1028306"/>
                  </a:lnTo>
                  <a:lnTo>
                    <a:pt x="430796" y="1085684"/>
                  </a:lnTo>
                  <a:lnTo>
                    <a:pt x="430187" y="1115758"/>
                  </a:lnTo>
                  <a:lnTo>
                    <a:pt x="435546" y="1145794"/>
                  </a:lnTo>
                  <a:lnTo>
                    <a:pt x="457517" y="1192250"/>
                  </a:lnTo>
                  <a:lnTo>
                    <a:pt x="492061" y="1227899"/>
                  </a:lnTo>
                  <a:lnTo>
                    <a:pt x="535622" y="1250746"/>
                  </a:lnTo>
                  <a:lnTo>
                    <a:pt x="584657" y="1258811"/>
                  </a:lnTo>
                  <a:lnTo>
                    <a:pt x="595185" y="1258443"/>
                  </a:lnTo>
                  <a:lnTo>
                    <a:pt x="655205" y="1241679"/>
                  </a:lnTo>
                  <a:lnTo>
                    <a:pt x="702335" y="1204468"/>
                  </a:lnTo>
                  <a:lnTo>
                    <a:pt x="728332" y="1159776"/>
                  </a:lnTo>
                  <a:lnTo>
                    <a:pt x="732015" y="1151369"/>
                  </a:lnTo>
                  <a:lnTo>
                    <a:pt x="738466" y="1121956"/>
                  </a:lnTo>
                  <a:lnTo>
                    <a:pt x="739000" y="1091806"/>
                  </a:lnTo>
                  <a:close/>
                </a:path>
                <a:path w="3150870" h="2315845">
                  <a:moveTo>
                    <a:pt x="976706" y="898880"/>
                  </a:moveTo>
                  <a:lnTo>
                    <a:pt x="972718" y="880402"/>
                  </a:lnTo>
                  <a:lnTo>
                    <a:pt x="962113" y="864755"/>
                  </a:lnTo>
                  <a:lnTo>
                    <a:pt x="945794" y="854036"/>
                  </a:lnTo>
                  <a:lnTo>
                    <a:pt x="926617" y="850531"/>
                  </a:lnTo>
                  <a:lnTo>
                    <a:pt x="908240" y="854519"/>
                  </a:lnTo>
                  <a:lnTo>
                    <a:pt x="892683" y="865124"/>
                  </a:lnTo>
                  <a:lnTo>
                    <a:pt x="882015" y="881443"/>
                  </a:lnTo>
                  <a:lnTo>
                    <a:pt x="641718" y="1482598"/>
                  </a:lnTo>
                  <a:lnTo>
                    <a:pt x="638213" y="1501927"/>
                  </a:lnTo>
                  <a:lnTo>
                    <a:pt x="642213" y="1520405"/>
                  </a:lnTo>
                  <a:lnTo>
                    <a:pt x="652818" y="1535988"/>
                  </a:lnTo>
                  <a:lnTo>
                    <a:pt x="669137" y="1546656"/>
                  </a:lnTo>
                  <a:lnTo>
                    <a:pt x="681443" y="1550022"/>
                  </a:lnTo>
                  <a:lnTo>
                    <a:pt x="701649" y="1547926"/>
                  </a:lnTo>
                  <a:lnTo>
                    <a:pt x="733196" y="1519250"/>
                  </a:lnTo>
                  <a:lnTo>
                    <a:pt x="973201" y="918095"/>
                  </a:lnTo>
                  <a:lnTo>
                    <a:pt x="976706" y="898880"/>
                  </a:lnTo>
                  <a:close/>
                </a:path>
                <a:path w="3150870" h="2315845">
                  <a:moveTo>
                    <a:pt x="1177912" y="1297800"/>
                  </a:moveTo>
                  <a:lnTo>
                    <a:pt x="1166736" y="1253210"/>
                  </a:lnTo>
                  <a:lnTo>
                    <a:pt x="1145070" y="1213739"/>
                  </a:lnTo>
                  <a:lnTo>
                    <a:pt x="1099083" y="1174610"/>
                  </a:lnTo>
                  <a:lnTo>
                    <a:pt x="1079500" y="1166037"/>
                  </a:lnTo>
                  <a:lnTo>
                    <a:pt x="1079500" y="1316672"/>
                  </a:lnTo>
                  <a:lnTo>
                    <a:pt x="1072756" y="1337246"/>
                  </a:lnTo>
                  <a:lnTo>
                    <a:pt x="1058824" y="1353781"/>
                  </a:lnTo>
                  <a:lnTo>
                    <a:pt x="1038948" y="1363992"/>
                  </a:lnTo>
                  <a:lnTo>
                    <a:pt x="1016609" y="1365669"/>
                  </a:lnTo>
                  <a:lnTo>
                    <a:pt x="996035" y="1358925"/>
                  </a:lnTo>
                  <a:lnTo>
                    <a:pt x="979500" y="1344993"/>
                  </a:lnTo>
                  <a:lnTo>
                    <a:pt x="969289" y="1325105"/>
                  </a:lnTo>
                  <a:lnTo>
                    <a:pt x="967282" y="1314132"/>
                  </a:lnTo>
                  <a:lnTo>
                    <a:pt x="967511" y="1303185"/>
                  </a:lnTo>
                  <a:lnTo>
                    <a:pt x="988517" y="1265529"/>
                  </a:lnTo>
                  <a:lnTo>
                    <a:pt x="1018527" y="1253210"/>
                  </a:lnTo>
                  <a:lnTo>
                    <a:pt x="1023556" y="1253210"/>
                  </a:lnTo>
                  <a:lnTo>
                    <a:pt x="1060119" y="1266799"/>
                  </a:lnTo>
                  <a:lnTo>
                    <a:pt x="1079500" y="1316672"/>
                  </a:lnTo>
                  <a:lnTo>
                    <a:pt x="1079500" y="1166037"/>
                  </a:lnTo>
                  <a:lnTo>
                    <a:pt x="1071092" y="1162354"/>
                  </a:lnTo>
                  <a:lnTo>
                    <a:pt x="1041666" y="1155865"/>
                  </a:lnTo>
                  <a:lnTo>
                    <a:pt x="1011516" y="1155255"/>
                  </a:lnTo>
                  <a:lnTo>
                    <a:pt x="981316" y="1160627"/>
                  </a:lnTo>
                  <a:lnTo>
                    <a:pt x="927544" y="1188173"/>
                  </a:lnTo>
                  <a:lnTo>
                    <a:pt x="888441" y="1234198"/>
                  </a:lnTo>
                  <a:lnTo>
                    <a:pt x="869708" y="1291577"/>
                  </a:lnTo>
                  <a:lnTo>
                    <a:pt x="869086" y="1321638"/>
                  </a:lnTo>
                  <a:lnTo>
                    <a:pt x="874458" y="1351686"/>
                  </a:lnTo>
                  <a:lnTo>
                    <a:pt x="896378" y="1398143"/>
                  </a:lnTo>
                  <a:lnTo>
                    <a:pt x="930859" y="1433791"/>
                  </a:lnTo>
                  <a:lnTo>
                    <a:pt x="974420" y="1456639"/>
                  </a:lnTo>
                  <a:lnTo>
                    <a:pt x="1023556" y="1464703"/>
                  </a:lnTo>
                  <a:lnTo>
                    <a:pt x="1034046" y="1464335"/>
                  </a:lnTo>
                  <a:lnTo>
                    <a:pt x="1094117" y="1447558"/>
                  </a:lnTo>
                  <a:lnTo>
                    <a:pt x="1141247" y="1410360"/>
                  </a:lnTo>
                  <a:lnTo>
                    <a:pt x="1167244" y="1365669"/>
                  </a:lnTo>
                  <a:lnTo>
                    <a:pt x="1170927" y="1357261"/>
                  </a:lnTo>
                  <a:lnTo>
                    <a:pt x="1177378" y="1327873"/>
                  </a:lnTo>
                  <a:lnTo>
                    <a:pt x="1177912" y="1297800"/>
                  </a:lnTo>
                  <a:close/>
                </a:path>
                <a:path w="3150870" h="2315845">
                  <a:moveTo>
                    <a:pt x="1933536" y="2313419"/>
                  </a:moveTo>
                  <a:lnTo>
                    <a:pt x="1552257" y="1876196"/>
                  </a:lnTo>
                  <a:lnTo>
                    <a:pt x="1170978" y="2313419"/>
                  </a:lnTo>
                  <a:lnTo>
                    <a:pt x="1933536" y="2313419"/>
                  </a:lnTo>
                  <a:close/>
                </a:path>
                <a:path w="3150870" h="2315845">
                  <a:moveTo>
                    <a:pt x="2931896" y="627303"/>
                  </a:moveTo>
                  <a:lnTo>
                    <a:pt x="2930029" y="578916"/>
                  </a:lnTo>
                  <a:lnTo>
                    <a:pt x="2924454" y="530872"/>
                  </a:lnTo>
                  <a:lnTo>
                    <a:pt x="2915335" y="483997"/>
                  </a:lnTo>
                  <a:lnTo>
                    <a:pt x="2902813" y="438429"/>
                  </a:lnTo>
                  <a:lnTo>
                    <a:pt x="2887014" y="394322"/>
                  </a:lnTo>
                  <a:lnTo>
                    <a:pt x="2868091" y="351802"/>
                  </a:lnTo>
                  <a:lnTo>
                    <a:pt x="2846184" y="311023"/>
                  </a:lnTo>
                  <a:lnTo>
                    <a:pt x="2821419" y="272110"/>
                  </a:lnTo>
                  <a:lnTo>
                    <a:pt x="2801683" y="245605"/>
                  </a:lnTo>
                  <a:lnTo>
                    <a:pt x="2793949" y="235204"/>
                  </a:lnTo>
                  <a:lnTo>
                    <a:pt x="2763901" y="200444"/>
                  </a:lnTo>
                  <a:lnTo>
                    <a:pt x="2731427" y="167982"/>
                  </a:lnTo>
                  <a:lnTo>
                    <a:pt x="2696667" y="137947"/>
                  </a:lnTo>
                  <a:lnTo>
                    <a:pt x="2659748" y="110490"/>
                  </a:lnTo>
                  <a:lnTo>
                    <a:pt x="2620810" y="85725"/>
                  </a:lnTo>
                  <a:lnTo>
                    <a:pt x="2580005" y="63817"/>
                  </a:lnTo>
                  <a:lnTo>
                    <a:pt x="2537472" y="44907"/>
                  </a:lnTo>
                  <a:lnTo>
                    <a:pt x="2507843" y="34302"/>
                  </a:lnTo>
                  <a:lnTo>
                    <a:pt x="2507843" y="751649"/>
                  </a:lnTo>
                  <a:lnTo>
                    <a:pt x="2505037" y="784453"/>
                  </a:lnTo>
                  <a:lnTo>
                    <a:pt x="2482939" y="841578"/>
                  </a:lnTo>
                  <a:lnTo>
                    <a:pt x="2442654" y="882637"/>
                  </a:lnTo>
                  <a:lnTo>
                    <a:pt x="2388908" y="907542"/>
                  </a:lnTo>
                  <a:lnTo>
                    <a:pt x="2356789" y="915009"/>
                  </a:lnTo>
                  <a:lnTo>
                    <a:pt x="2357069" y="1010691"/>
                  </a:lnTo>
                  <a:lnTo>
                    <a:pt x="2251608" y="1010691"/>
                  </a:lnTo>
                  <a:lnTo>
                    <a:pt x="2251329" y="916978"/>
                  </a:lnTo>
                  <a:lnTo>
                    <a:pt x="2200948" y="902335"/>
                  </a:lnTo>
                  <a:lnTo>
                    <a:pt x="2159203" y="877379"/>
                  </a:lnTo>
                  <a:lnTo>
                    <a:pt x="2127542" y="843318"/>
                  </a:lnTo>
                  <a:lnTo>
                    <a:pt x="2107412" y="801370"/>
                  </a:lnTo>
                  <a:lnTo>
                    <a:pt x="2100262" y="752767"/>
                  </a:lnTo>
                  <a:lnTo>
                    <a:pt x="2205723" y="752208"/>
                  </a:lnTo>
                  <a:lnTo>
                    <a:pt x="2213559" y="781634"/>
                  </a:lnTo>
                  <a:lnTo>
                    <a:pt x="2234019" y="801090"/>
                  </a:lnTo>
                  <a:lnTo>
                    <a:pt x="2262492" y="811847"/>
                  </a:lnTo>
                  <a:lnTo>
                    <a:pt x="2294407" y="815149"/>
                  </a:lnTo>
                  <a:lnTo>
                    <a:pt x="2294966" y="815149"/>
                  </a:lnTo>
                  <a:lnTo>
                    <a:pt x="2353322" y="808824"/>
                  </a:lnTo>
                  <a:lnTo>
                    <a:pt x="2389238" y="790536"/>
                  </a:lnTo>
                  <a:lnTo>
                    <a:pt x="2402078" y="752208"/>
                  </a:lnTo>
                  <a:lnTo>
                    <a:pt x="2402052" y="751649"/>
                  </a:lnTo>
                  <a:lnTo>
                    <a:pt x="2377732" y="703224"/>
                  </a:lnTo>
                  <a:lnTo>
                    <a:pt x="2342032" y="687298"/>
                  </a:lnTo>
                  <a:lnTo>
                    <a:pt x="2286012" y="671918"/>
                  </a:lnTo>
                  <a:lnTo>
                    <a:pt x="2246515" y="661784"/>
                  </a:lnTo>
                  <a:lnTo>
                    <a:pt x="2204897" y="647700"/>
                  </a:lnTo>
                  <a:lnTo>
                    <a:pt x="2165299" y="627303"/>
                  </a:lnTo>
                  <a:lnTo>
                    <a:pt x="2131860" y="598233"/>
                  </a:lnTo>
                  <a:lnTo>
                    <a:pt x="2108720" y="558139"/>
                  </a:lnTo>
                  <a:lnTo>
                    <a:pt x="2099983" y="504647"/>
                  </a:lnTo>
                  <a:lnTo>
                    <a:pt x="2102904" y="473443"/>
                  </a:lnTo>
                  <a:lnTo>
                    <a:pt x="2126145" y="415772"/>
                  </a:lnTo>
                  <a:lnTo>
                    <a:pt x="2162759" y="375983"/>
                  </a:lnTo>
                  <a:lnTo>
                    <a:pt x="2214626" y="348513"/>
                  </a:lnTo>
                  <a:lnTo>
                    <a:pt x="2250198" y="339598"/>
                  </a:lnTo>
                  <a:lnTo>
                    <a:pt x="2249919" y="245605"/>
                  </a:lnTo>
                  <a:lnTo>
                    <a:pt x="2355659" y="245605"/>
                  </a:lnTo>
                  <a:lnTo>
                    <a:pt x="2355659" y="341274"/>
                  </a:lnTo>
                  <a:lnTo>
                    <a:pt x="2413622" y="359625"/>
                  </a:lnTo>
                  <a:lnTo>
                    <a:pt x="2456434" y="388137"/>
                  </a:lnTo>
                  <a:lnTo>
                    <a:pt x="2485390" y="423710"/>
                  </a:lnTo>
                  <a:lnTo>
                    <a:pt x="2501823" y="463296"/>
                  </a:lnTo>
                  <a:lnTo>
                    <a:pt x="2507005" y="503796"/>
                  </a:lnTo>
                  <a:lnTo>
                    <a:pt x="2401544" y="503796"/>
                  </a:lnTo>
                  <a:lnTo>
                    <a:pt x="2389289" y="470293"/>
                  </a:lnTo>
                  <a:lnTo>
                    <a:pt x="2360180" y="451383"/>
                  </a:lnTo>
                  <a:lnTo>
                    <a:pt x="2325027" y="443026"/>
                  </a:lnTo>
                  <a:lnTo>
                    <a:pt x="2294686" y="441147"/>
                  </a:lnTo>
                  <a:lnTo>
                    <a:pt x="2294128" y="441147"/>
                  </a:lnTo>
                  <a:lnTo>
                    <a:pt x="2250910" y="447332"/>
                  </a:lnTo>
                  <a:lnTo>
                    <a:pt x="2212606" y="476237"/>
                  </a:lnTo>
                  <a:lnTo>
                    <a:pt x="2205202" y="503796"/>
                  </a:lnTo>
                  <a:lnTo>
                    <a:pt x="2205228" y="504647"/>
                  </a:lnTo>
                  <a:lnTo>
                    <a:pt x="2225408" y="541007"/>
                  </a:lnTo>
                  <a:lnTo>
                    <a:pt x="2310904" y="569264"/>
                  </a:lnTo>
                  <a:lnTo>
                    <a:pt x="2346363" y="578396"/>
                  </a:lnTo>
                  <a:lnTo>
                    <a:pt x="2383980" y="590372"/>
                  </a:lnTo>
                  <a:lnTo>
                    <a:pt x="2421013" y="606869"/>
                  </a:lnTo>
                  <a:lnTo>
                    <a:pt x="2454668" y="629564"/>
                  </a:lnTo>
                  <a:lnTo>
                    <a:pt x="2482202" y="660146"/>
                  </a:lnTo>
                  <a:lnTo>
                    <a:pt x="2500858" y="700278"/>
                  </a:lnTo>
                  <a:lnTo>
                    <a:pt x="2507843" y="751649"/>
                  </a:lnTo>
                  <a:lnTo>
                    <a:pt x="2507843" y="34302"/>
                  </a:lnTo>
                  <a:lnTo>
                    <a:pt x="2447747" y="16586"/>
                  </a:lnTo>
                  <a:lnTo>
                    <a:pt x="2400833" y="7454"/>
                  </a:lnTo>
                  <a:lnTo>
                    <a:pt x="2352751" y="1879"/>
                  </a:lnTo>
                  <a:lnTo>
                    <a:pt x="2303640" y="0"/>
                  </a:lnTo>
                  <a:lnTo>
                    <a:pt x="2254554" y="1879"/>
                  </a:lnTo>
                  <a:lnTo>
                    <a:pt x="2206498" y="7454"/>
                  </a:lnTo>
                  <a:lnTo>
                    <a:pt x="2159622" y="16586"/>
                  </a:lnTo>
                  <a:lnTo>
                    <a:pt x="2114067" y="29108"/>
                  </a:lnTo>
                  <a:lnTo>
                    <a:pt x="2069960" y="44907"/>
                  </a:lnTo>
                  <a:lnTo>
                    <a:pt x="2027440" y="63817"/>
                  </a:lnTo>
                  <a:lnTo>
                    <a:pt x="1986648" y="85725"/>
                  </a:lnTo>
                  <a:lnTo>
                    <a:pt x="1947735" y="110490"/>
                  </a:lnTo>
                  <a:lnTo>
                    <a:pt x="1910829" y="137947"/>
                  </a:lnTo>
                  <a:lnTo>
                    <a:pt x="1876082" y="167982"/>
                  </a:lnTo>
                  <a:lnTo>
                    <a:pt x="1843620" y="200444"/>
                  </a:lnTo>
                  <a:lnTo>
                    <a:pt x="1813585" y="235204"/>
                  </a:lnTo>
                  <a:lnTo>
                    <a:pt x="1786115" y="272110"/>
                  </a:lnTo>
                  <a:lnTo>
                    <a:pt x="1761363" y="311023"/>
                  </a:lnTo>
                  <a:lnTo>
                    <a:pt x="1739455" y="351802"/>
                  </a:lnTo>
                  <a:lnTo>
                    <a:pt x="1720532" y="394322"/>
                  </a:lnTo>
                  <a:lnTo>
                    <a:pt x="1704733" y="438429"/>
                  </a:lnTo>
                  <a:lnTo>
                    <a:pt x="1692211" y="483997"/>
                  </a:lnTo>
                  <a:lnTo>
                    <a:pt x="1683092" y="530872"/>
                  </a:lnTo>
                  <a:lnTo>
                    <a:pt x="1677517" y="578916"/>
                  </a:lnTo>
                  <a:lnTo>
                    <a:pt x="1675650" y="627303"/>
                  </a:lnTo>
                  <a:lnTo>
                    <a:pt x="1675688" y="629564"/>
                  </a:lnTo>
                  <a:lnTo>
                    <a:pt x="1677517" y="677087"/>
                  </a:lnTo>
                  <a:lnTo>
                    <a:pt x="1683092" y="725144"/>
                  </a:lnTo>
                  <a:lnTo>
                    <a:pt x="1692211" y="772033"/>
                  </a:lnTo>
                  <a:lnTo>
                    <a:pt x="1704733" y="817600"/>
                  </a:lnTo>
                  <a:lnTo>
                    <a:pt x="1720532" y="861720"/>
                  </a:lnTo>
                  <a:lnTo>
                    <a:pt x="1739455" y="904252"/>
                  </a:lnTo>
                  <a:lnTo>
                    <a:pt x="1761363" y="945057"/>
                  </a:lnTo>
                  <a:lnTo>
                    <a:pt x="1786115" y="983996"/>
                  </a:lnTo>
                  <a:lnTo>
                    <a:pt x="1813585" y="1020914"/>
                  </a:lnTo>
                  <a:lnTo>
                    <a:pt x="1843620" y="1055687"/>
                  </a:lnTo>
                  <a:lnTo>
                    <a:pt x="1876082" y="1088174"/>
                  </a:lnTo>
                  <a:lnTo>
                    <a:pt x="1910829" y="1118222"/>
                  </a:lnTo>
                  <a:lnTo>
                    <a:pt x="1947735" y="1145717"/>
                  </a:lnTo>
                  <a:lnTo>
                    <a:pt x="1986648" y="1170482"/>
                  </a:lnTo>
                  <a:lnTo>
                    <a:pt x="2027440" y="1192415"/>
                  </a:lnTo>
                  <a:lnTo>
                    <a:pt x="2069960" y="1211351"/>
                  </a:lnTo>
                  <a:lnTo>
                    <a:pt x="2114067" y="1227150"/>
                  </a:lnTo>
                  <a:lnTo>
                    <a:pt x="2159622" y="1239697"/>
                  </a:lnTo>
                  <a:lnTo>
                    <a:pt x="2206498" y="1248829"/>
                  </a:lnTo>
                  <a:lnTo>
                    <a:pt x="2254554" y="1254404"/>
                  </a:lnTo>
                  <a:lnTo>
                    <a:pt x="2303640" y="1256296"/>
                  </a:lnTo>
                  <a:lnTo>
                    <a:pt x="2352751" y="1254404"/>
                  </a:lnTo>
                  <a:lnTo>
                    <a:pt x="2400833" y="1248829"/>
                  </a:lnTo>
                  <a:lnTo>
                    <a:pt x="2447747" y="1239697"/>
                  </a:lnTo>
                  <a:lnTo>
                    <a:pt x="2493340" y="1227150"/>
                  </a:lnTo>
                  <a:lnTo>
                    <a:pt x="2537472" y="1211351"/>
                  </a:lnTo>
                  <a:lnTo>
                    <a:pt x="2580005" y="1192415"/>
                  </a:lnTo>
                  <a:lnTo>
                    <a:pt x="2620810" y="1170482"/>
                  </a:lnTo>
                  <a:lnTo>
                    <a:pt x="2659748" y="1145717"/>
                  </a:lnTo>
                  <a:lnTo>
                    <a:pt x="2696667" y="1118222"/>
                  </a:lnTo>
                  <a:lnTo>
                    <a:pt x="2731427" y="1088174"/>
                  </a:lnTo>
                  <a:lnTo>
                    <a:pt x="2763901" y="1055687"/>
                  </a:lnTo>
                  <a:lnTo>
                    <a:pt x="2793949" y="1020914"/>
                  </a:lnTo>
                  <a:lnTo>
                    <a:pt x="2821419" y="983996"/>
                  </a:lnTo>
                  <a:lnTo>
                    <a:pt x="2846184" y="945057"/>
                  </a:lnTo>
                  <a:lnTo>
                    <a:pt x="2868091" y="904252"/>
                  </a:lnTo>
                  <a:lnTo>
                    <a:pt x="2887014" y="861720"/>
                  </a:lnTo>
                  <a:lnTo>
                    <a:pt x="2902813" y="817600"/>
                  </a:lnTo>
                  <a:lnTo>
                    <a:pt x="2915335" y="772033"/>
                  </a:lnTo>
                  <a:lnTo>
                    <a:pt x="2924454" y="725144"/>
                  </a:lnTo>
                  <a:lnTo>
                    <a:pt x="2930029" y="677087"/>
                  </a:lnTo>
                  <a:lnTo>
                    <a:pt x="2931858" y="629564"/>
                  </a:lnTo>
                  <a:lnTo>
                    <a:pt x="2931896" y="627303"/>
                  </a:lnTo>
                  <a:close/>
                </a:path>
                <a:path w="3150870" h="2315845">
                  <a:moveTo>
                    <a:pt x="3150679" y="1421892"/>
                  </a:moveTo>
                  <a:lnTo>
                    <a:pt x="3015284" y="1261884"/>
                  </a:lnTo>
                  <a:lnTo>
                    <a:pt x="1782203" y="1612404"/>
                  </a:lnTo>
                  <a:lnTo>
                    <a:pt x="1782203" y="1612125"/>
                  </a:lnTo>
                  <a:lnTo>
                    <a:pt x="1813814" y="1584706"/>
                  </a:lnTo>
                  <a:lnTo>
                    <a:pt x="1818017" y="1563865"/>
                  </a:lnTo>
                  <a:lnTo>
                    <a:pt x="1816646" y="1553235"/>
                  </a:lnTo>
                  <a:lnTo>
                    <a:pt x="1812975" y="1543024"/>
                  </a:lnTo>
                  <a:lnTo>
                    <a:pt x="1698282" y="1310538"/>
                  </a:lnTo>
                  <a:lnTo>
                    <a:pt x="1698282" y="1533512"/>
                  </a:lnTo>
                  <a:lnTo>
                    <a:pt x="212598" y="1955914"/>
                  </a:lnTo>
                  <a:lnTo>
                    <a:pt x="101828" y="800049"/>
                  </a:lnTo>
                  <a:lnTo>
                    <a:pt x="958850" y="556501"/>
                  </a:lnTo>
                  <a:lnTo>
                    <a:pt x="1164996" y="497928"/>
                  </a:lnTo>
                  <a:lnTo>
                    <a:pt x="1184681" y="492328"/>
                  </a:lnTo>
                  <a:lnTo>
                    <a:pt x="1698282" y="1533512"/>
                  </a:lnTo>
                  <a:lnTo>
                    <a:pt x="1698282" y="1310538"/>
                  </a:lnTo>
                  <a:lnTo>
                    <a:pt x="1294650" y="492328"/>
                  </a:lnTo>
                  <a:lnTo>
                    <a:pt x="1254899" y="411772"/>
                  </a:lnTo>
                  <a:lnTo>
                    <a:pt x="1214501" y="384467"/>
                  </a:lnTo>
                  <a:lnTo>
                    <a:pt x="1197279" y="386308"/>
                  </a:lnTo>
                  <a:lnTo>
                    <a:pt x="803960" y="497928"/>
                  </a:lnTo>
                  <a:lnTo>
                    <a:pt x="814857" y="460844"/>
                  </a:lnTo>
                  <a:lnTo>
                    <a:pt x="819734" y="422643"/>
                  </a:lnTo>
                  <a:lnTo>
                    <a:pt x="818476" y="383971"/>
                  </a:lnTo>
                  <a:lnTo>
                    <a:pt x="810958" y="345465"/>
                  </a:lnTo>
                  <a:lnTo>
                    <a:pt x="792721" y="299758"/>
                  </a:lnTo>
                  <a:lnTo>
                    <a:pt x="771550" y="267423"/>
                  </a:lnTo>
                  <a:lnTo>
                    <a:pt x="733602" y="226212"/>
                  </a:lnTo>
                  <a:lnTo>
                    <a:pt x="721283" y="217741"/>
                  </a:lnTo>
                  <a:lnTo>
                    <a:pt x="721283" y="400723"/>
                  </a:lnTo>
                  <a:lnTo>
                    <a:pt x="720813" y="428828"/>
                  </a:lnTo>
                  <a:lnTo>
                    <a:pt x="703262" y="482536"/>
                  </a:lnTo>
                  <a:lnTo>
                    <a:pt x="666826" y="525653"/>
                  </a:lnTo>
                  <a:lnTo>
                    <a:pt x="616546" y="551357"/>
                  </a:lnTo>
                  <a:lnTo>
                    <a:pt x="588391" y="556501"/>
                  </a:lnTo>
                  <a:lnTo>
                    <a:pt x="560171" y="556044"/>
                  </a:lnTo>
                  <a:lnTo>
                    <a:pt x="506323" y="538492"/>
                  </a:lnTo>
                  <a:lnTo>
                    <a:pt x="463207" y="502056"/>
                  </a:lnTo>
                  <a:lnTo>
                    <a:pt x="437515" y="451777"/>
                  </a:lnTo>
                  <a:lnTo>
                    <a:pt x="432396" y="423608"/>
                  </a:lnTo>
                  <a:lnTo>
                    <a:pt x="432930" y="395401"/>
                  </a:lnTo>
                  <a:lnTo>
                    <a:pt x="450380" y="341553"/>
                  </a:lnTo>
                  <a:lnTo>
                    <a:pt x="486956" y="298437"/>
                  </a:lnTo>
                  <a:lnTo>
                    <a:pt x="537375" y="272745"/>
                  </a:lnTo>
                  <a:lnTo>
                    <a:pt x="576821" y="267423"/>
                  </a:lnTo>
                  <a:lnTo>
                    <a:pt x="622579" y="274891"/>
                  </a:lnTo>
                  <a:lnTo>
                    <a:pt x="663257" y="296100"/>
                  </a:lnTo>
                  <a:lnTo>
                    <a:pt x="695540" y="329260"/>
                  </a:lnTo>
                  <a:lnTo>
                    <a:pt x="716127" y="372605"/>
                  </a:lnTo>
                  <a:lnTo>
                    <a:pt x="721283" y="400723"/>
                  </a:lnTo>
                  <a:lnTo>
                    <a:pt x="721283" y="217741"/>
                  </a:lnTo>
                  <a:lnTo>
                    <a:pt x="695147" y="199732"/>
                  </a:lnTo>
                  <a:lnTo>
                    <a:pt x="652399" y="181013"/>
                  </a:lnTo>
                  <a:lnTo>
                    <a:pt x="606564" y="170726"/>
                  </a:lnTo>
                  <a:lnTo>
                    <a:pt x="558863" y="169570"/>
                  </a:lnTo>
                  <a:lnTo>
                    <a:pt x="510527" y="178193"/>
                  </a:lnTo>
                  <a:lnTo>
                    <a:pt x="465721" y="195694"/>
                  </a:lnTo>
                  <a:lnTo>
                    <a:pt x="425869" y="221272"/>
                  </a:lnTo>
                  <a:lnTo>
                    <a:pt x="391833" y="254190"/>
                  </a:lnTo>
                  <a:lnTo>
                    <a:pt x="364502" y="293725"/>
                  </a:lnTo>
                  <a:lnTo>
                    <a:pt x="345274" y="337756"/>
                  </a:lnTo>
                  <a:lnTo>
                    <a:pt x="335165" y="383971"/>
                  </a:lnTo>
                  <a:lnTo>
                    <a:pt x="334327" y="431279"/>
                  </a:lnTo>
                  <a:lnTo>
                    <a:pt x="342963" y="478624"/>
                  </a:lnTo>
                  <a:lnTo>
                    <a:pt x="356692" y="515366"/>
                  </a:lnTo>
                  <a:lnTo>
                    <a:pt x="375831" y="548944"/>
                  </a:lnTo>
                  <a:lnTo>
                    <a:pt x="399999" y="578904"/>
                  </a:lnTo>
                  <a:lnTo>
                    <a:pt x="428840" y="604786"/>
                  </a:lnTo>
                  <a:lnTo>
                    <a:pt x="35534" y="716407"/>
                  </a:lnTo>
                  <a:lnTo>
                    <a:pt x="19989" y="723938"/>
                  </a:lnTo>
                  <a:lnTo>
                    <a:pt x="8318" y="736015"/>
                  </a:lnTo>
                  <a:lnTo>
                    <a:pt x="1384" y="751293"/>
                  </a:lnTo>
                  <a:lnTo>
                    <a:pt x="0" y="768438"/>
                  </a:lnTo>
                  <a:lnTo>
                    <a:pt x="120294" y="2023897"/>
                  </a:lnTo>
                  <a:lnTo>
                    <a:pt x="141554" y="2059978"/>
                  </a:lnTo>
                  <a:lnTo>
                    <a:pt x="169240" y="2068652"/>
                  </a:lnTo>
                  <a:lnTo>
                    <a:pt x="172885" y="2068652"/>
                  </a:lnTo>
                  <a:lnTo>
                    <a:pt x="180149" y="2066975"/>
                  </a:lnTo>
                  <a:lnTo>
                    <a:pt x="180149" y="2067534"/>
                  </a:lnTo>
                  <a:lnTo>
                    <a:pt x="37211" y="2108098"/>
                  </a:lnTo>
                  <a:lnTo>
                    <a:pt x="6159" y="2315375"/>
                  </a:lnTo>
                  <a:lnTo>
                    <a:pt x="880402" y="2066975"/>
                  </a:lnTo>
                  <a:lnTo>
                    <a:pt x="1271244" y="1955914"/>
                  </a:lnTo>
                  <a:lnTo>
                    <a:pt x="2480221" y="1612404"/>
                  </a:lnTo>
                  <a:lnTo>
                    <a:pt x="3150679" y="14218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40730" y="2267263"/>
            <a:ext cx="15806419" cy="3149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29404" marR="5080" indent="-4117340">
              <a:lnSpc>
                <a:spcPct val="116500"/>
              </a:lnSpc>
              <a:spcBef>
                <a:spcPts val="95"/>
              </a:spcBef>
            </a:pPr>
            <a:r>
              <a:rPr sz="8800" spc="545" dirty="0">
                <a:latin typeface="Trebuchet MS"/>
                <a:cs typeface="Trebuchet MS"/>
              </a:rPr>
              <a:t>DÜNYADA</a:t>
            </a:r>
            <a:r>
              <a:rPr sz="8800" spc="-565" dirty="0">
                <a:latin typeface="Trebuchet MS"/>
                <a:cs typeface="Trebuchet MS"/>
              </a:rPr>
              <a:t> </a:t>
            </a:r>
            <a:r>
              <a:rPr sz="8800" spc="440" dirty="0">
                <a:latin typeface="Trebuchet MS"/>
                <a:cs typeface="Trebuchet MS"/>
              </a:rPr>
              <a:t>ORGANİK</a:t>
            </a:r>
            <a:r>
              <a:rPr sz="8800" spc="-565" dirty="0">
                <a:latin typeface="Trebuchet MS"/>
                <a:cs typeface="Trebuchet MS"/>
              </a:rPr>
              <a:t> </a:t>
            </a:r>
            <a:r>
              <a:rPr sz="8800" spc="409" dirty="0">
                <a:latin typeface="Trebuchet MS"/>
                <a:cs typeface="Trebuchet MS"/>
              </a:rPr>
              <a:t>TARIMIN </a:t>
            </a:r>
            <a:r>
              <a:rPr sz="8800" spc="-2635" dirty="0">
                <a:latin typeface="Trebuchet MS"/>
                <a:cs typeface="Trebuchet MS"/>
              </a:rPr>
              <a:t> </a:t>
            </a:r>
            <a:r>
              <a:rPr sz="8800" spc="405" dirty="0">
                <a:latin typeface="Trebuchet MS"/>
                <a:cs typeface="Trebuchet MS"/>
              </a:rPr>
              <a:t>PAZAR</a:t>
            </a:r>
            <a:r>
              <a:rPr sz="8800" spc="-545" dirty="0">
                <a:latin typeface="Trebuchet MS"/>
                <a:cs typeface="Trebuchet MS"/>
              </a:rPr>
              <a:t> </a:t>
            </a:r>
            <a:r>
              <a:rPr sz="8800" spc="525" dirty="0">
                <a:latin typeface="Trebuchet MS"/>
                <a:cs typeface="Trebuchet MS"/>
              </a:rPr>
              <a:t>HACMİ</a:t>
            </a:r>
            <a:endParaRPr sz="8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2C1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3748" y="600057"/>
            <a:ext cx="3216910" cy="3216910"/>
          </a:xfrm>
          <a:custGeom>
            <a:avLst/>
            <a:gdLst/>
            <a:ahLst/>
            <a:cxnLst/>
            <a:rect l="l" t="t" r="r" b="b"/>
            <a:pathLst>
              <a:path w="3216910" h="3216910">
                <a:moveTo>
                  <a:pt x="1608473" y="3216866"/>
                </a:moveTo>
                <a:lnTo>
                  <a:pt x="1560150" y="3216156"/>
                </a:lnTo>
                <a:lnTo>
                  <a:pt x="1512220" y="3214036"/>
                </a:lnTo>
                <a:lnTo>
                  <a:pt x="1464663" y="3210529"/>
                </a:lnTo>
                <a:lnTo>
                  <a:pt x="1417500" y="3205652"/>
                </a:lnTo>
                <a:lnTo>
                  <a:pt x="1370751" y="3199427"/>
                </a:lnTo>
                <a:lnTo>
                  <a:pt x="1324434" y="3191873"/>
                </a:lnTo>
                <a:lnTo>
                  <a:pt x="1278570" y="3183010"/>
                </a:lnTo>
                <a:lnTo>
                  <a:pt x="1233179" y="3172858"/>
                </a:lnTo>
                <a:lnTo>
                  <a:pt x="1188281" y="3161437"/>
                </a:lnTo>
                <a:lnTo>
                  <a:pt x="1143896" y="3148767"/>
                </a:lnTo>
                <a:lnTo>
                  <a:pt x="1100044" y="3134868"/>
                </a:lnTo>
                <a:lnTo>
                  <a:pt x="1056744" y="3119759"/>
                </a:lnTo>
                <a:lnTo>
                  <a:pt x="1014016" y="3103460"/>
                </a:lnTo>
                <a:lnTo>
                  <a:pt x="971881" y="3085992"/>
                </a:lnTo>
                <a:lnTo>
                  <a:pt x="930358" y="3067375"/>
                </a:lnTo>
                <a:lnTo>
                  <a:pt x="889467" y="3047627"/>
                </a:lnTo>
                <a:lnTo>
                  <a:pt x="849229" y="3026770"/>
                </a:lnTo>
                <a:lnTo>
                  <a:pt x="809662" y="3004823"/>
                </a:lnTo>
                <a:lnTo>
                  <a:pt x="770787" y="2981805"/>
                </a:lnTo>
                <a:lnTo>
                  <a:pt x="732624" y="2957738"/>
                </a:lnTo>
                <a:lnTo>
                  <a:pt x="695193" y="2932640"/>
                </a:lnTo>
                <a:lnTo>
                  <a:pt x="658513" y="2906532"/>
                </a:lnTo>
                <a:lnTo>
                  <a:pt x="622605" y="2879434"/>
                </a:lnTo>
                <a:lnTo>
                  <a:pt x="587488" y="2851365"/>
                </a:lnTo>
                <a:lnTo>
                  <a:pt x="553183" y="2822345"/>
                </a:lnTo>
                <a:lnTo>
                  <a:pt x="519708" y="2792394"/>
                </a:lnTo>
                <a:lnTo>
                  <a:pt x="487085" y="2761533"/>
                </a:lnTo>
                <a:lnTo>
                  <a:pt x="455333" y="2729781"/>
                </a:lnTo>
                <a:lnTo>
                  <a:pt x="424472" y="2697158"/>
                </a:lnTo>
                <a:lnTo>
                  <a:pt x="394521" y="2663684"/>
                </a:lnTo>
                <a:lnTo>
                  <a:pt x="365501" y="2629378"/>
                </a:lnTo>
                <a:lnTo>
                  <a:pt x="337432" y="2594261"/>
                </a:lnTo>
                <a:lnTo>
                  <a:pt x="310334" y="2558353"/>
                </a:lnTo>
                <a:lnTo>
                  <a:pt x="284226" y="2521673"/>
                </a:lnTo>
                <a:lnTo>
                  <a:pt x="259128" y="2484242"/>
                </a:lnTo>
                <a:lnTo>
                  <a:pt x="235061" y="2446079"/>
                </a:lnTo>
                <a:lnTo>
                  <a:pt x="212043" y="2407204"/>
                </a:lnTo>
                <a:lnTo>
                  <a:pt x="190096" y="2367637"/>
                </a:lnTo>
                <a:lnTo>
                  <a:pt x="169239" y="2327399"/>
                </a:lnTo>
                <a:lnTo>
                  <a:pt x="149491" y="2286508"/>
                </a:lnTo>
                <a:lnTo>
                  <a:pt x="130874" y="2244985"/>
                </a:lnTo>
                <a:lnTo>
                  <a:pt x="113406" y="2202850"/>
                </a:lnTo>
                <a:lnTo>
                  <a:pt x="97107" y="2160122"/>
                </a:lnTo>
                <a:lnTo>
                  <a:pt x="81999" y="2116822"/>
                </a:lnTo>
                <a:lnTo>
                  <a:pt x="68099" y="2072970"/>
                </a:lnTo>
                <a:lnTo>
                  <a:pt x="55429" y="2028585"/>
                </a:lnTo>
                <a:lnTo>
                  <a:pt x="44008" y="1983687"/>
                </a:lnTo>
                <a:lnTo>
                  <a:pt x="33856" y="1938296"/>
                </a:lnTo>
                <a:lnTo>
                  <a:pt x="24993" y="1892432"/>
                </a:lnTo>
                <a:lnTo>
                  <a:pt x="17439" y="1846116"/>
                </a:lnTo>
                <a:lnTo>
                  <a:pt x="11214" y="1799366"/>
                </a:lnTo>
                <a:lnTo>
                  <a:pt x="6337" y="1752203"/>
                </a:lnTo>
                <a:lnTo>
                  <a:pt x="2830" y="1704646"/>
                </a:lnTo>
                <a:lnTo>
                  <a:pt x="710" y="1656716"/>
                </a:lnTo>
                <a:lnTo>
                  <a:pt x="0" y="1608434"/>
                </a:lnTo>
                <a:lnTo>
                  <a:pt x="710" y="1560150"/>
                </a:lnTo>
                <a:lnTo>
                  <a:pt x="2830" y="1512220"/>
                </a:lnTo>
                <a:lnTo>
                  <a:pt x="6337" y="1464663"/>
                </a:lnTo>
                <a:lnTo>
                  <a:pt x="11214" y="1417500"/>
                </a:lnTo>
                <a:lnTo>
                  <a:pt x="17439" y="1370751"/>
                </a:lnTo>
                <a:lnTo>
                  <a:pt x="24993" y="1324434"/>
                </a:lnTo>
                <a:lnTo>
                  <a:pt x="33856" y="1278570"/>
                </a:lnTo>
                <a:lnTo>
                  <a:pt x="44008" y="1233179"/>
                </a:lnTo>
                <a:lnTo>
                  <a:pt x="55429" y="1188281"/>
                </a:lnTo>
                <a:lnTo>
                  <a:pt x="68099" y="1143896"/>
                </a:lnTo>
                <a:lnTo>
                  <a:pt x="81999" y="1100044"/>
                </a:lnTo>
                <a:lnTo>
                  <a:pt x="97107" y="1056744"/>
                </a:lnTo>
                <a:lnTo>
                  <a:pt x="113406" y="1014016"/>
                </a:lnTo>
                <a:lnTo>
                  <a:pt x="130874" y="971881"/>
                </a:lnTo>
                <a:lnTo>
                  <a:pt x="149491" y="930358"/>
                </a:lnTo>
                <a:lnTo>
                  <a:pt x="169239" y="889467"/>
                </a:lnTo>
                <a:lnTo>
                  <a:pt x="190096" y="849229"/>
                </a:lnTo>
                <a:lnTo>
                  <a:pt x="212043" y="809662"/>
                </a:lnTo>
                <a:lnTo>
                  <a:pt x="235061" y="770787"/>
                </a:lnTo>
                <a:lnTo>
                  <a:pt x="259128" y="732624"/>
                </a:lnTo>
                <a:lnTo>
                  <a:pt x="284226" y="695193"/>
                </a:lnTo>
                <a:lnTo>
                  <a:pt x="310334" y="658513"/>
                </a:lnTo>
                <a:lnTo>
                  <a:pt x="337432" y="622605"/>
                </a:lnTo>
                <a:lnTo>
                  <a:pt x="365501" y="587488"/>
                </a:lnTo>
                <a:lnTo>
                  <a:pt x="394521" y="553183"/>
                </a:lnTo>
                <a:lnTo>
                  <a:pt x="424472" y="519708"/>
                </a:lnTo>
                <a:lnTo>
                  <a:pt x="455333" y="487085"/>
                </a:lnTo>
                <a:lnTo>
                  <a:pt x="487085" y="455333"/>
                </a:lnTo>
                <a:lnTo>
                  <a:pt x="519708" y="424472"/>
                </a:lnTo>
                <a:lnTo>
                  <a:pt x="553183" y="394521"/>
                </a:lnTo>
                <a:lnTo>
                  <a:pt x="587488" y="365501"/>
                </a:lnTo>
                <a:lnTo>
                  <a:pt x="622605" y="337432"/>
                </a:lnTo>
                <a:lnTo>
                  <a:pt x="658513" y="310334"/>
                </a:lnTo>
                <a:lnTo>
                  <a:pt x="695193" y="284226"/>
                </a:lnTo>
                <a:lnTo>
                  <a:pt x="732624" y="259128"/>
                </a:lnTo>
                <a:lnTo>
                  <a:pt x="770787" y="235061"/>
                </a:lnTo>
                <a:lnTo>
                  <a:pt x="809662" y="212043"/>
                </a:lnTo>
                <a:lnTo>
                  <a:pt x="849229" y="190096"/>
                </a:lnTo>
                <a:lnTo>
                  <a:pt x="889467" y="169239"/>
                </a:lnTo>
                <a:lnTo>
                  <a:pt x="930358" y="149491"/>
                </a:lnTo>
                <a:lnTo>
                  <a:pt x="971881" y="130874"/>
                </a:lnTo>
                <a:lnTo>
                  <a:pt x="1014016" y="113406"/>
                </a:lnTo>
                <a:lnTo>
                  <a:pt x="1056744" y="97107"/>
                </a:lnTo>
                <a:lnTo>
                  <a:pt x="1100044" y="81999"/>
                </a:lnTo>
                <a:lnTo>
                  <a:pt x="1143896" y="68099"/>
                </a:lnTo>
                <a:lnTo>
                  <a:pt x="1188281" y="55429"/>
                </a:lnTo>
                <a:lnTo>
                  <a:pt x="1233179" y="44008"/>
                </a:lnTo>
                <a:lnTo>
                  <a:pt x="1278570" y="33856"/>
                </a:lnTo>
                <a:lnTo>
                  <a:pt x="1324434" y="24993"/>
                </a:lnTo>
                <a:lnTo>
                  <a:pt x="1370751" y="17439"/>
                </a:lnTo>
                <a:lnTo>
                  <a:pt x="1417500" y="11214"/>
                </a:lnTo>
                <a:lnTo>
                  <a:pt x="1464663" y="6337"/>
                </a:lnTo>
                <a:lnTo>
                  <a:pt x="1512220" y="2830"/>
                </a:lnTo>
                <a:lnTo>
                  <a:pt x="1560150" y="710"/>
                </a:lnTo>
                <a:lnTo>
                  <a:pt x="1608433" y="0"/>
                </a:lnTo>
                <a:lnTo>
                  <a:pt x="1656716" y="710"/>
                </a:lnTo>
                <a:lnTo>
                  <a:pt x="1704646" y="2830"/>
                </a:lnTo>
                <a:lnTo>
                  <a:pt x="1752203" y="6337"/>
                </a:lnTo>
                <a:lnTo>
                  <a:pt x="1799366" y="11214"/>
                </a:lnTo>
                <a:lnTo>
                  <a:pt x="1846116" y="17439"/>
                </a:lnTo>
                <a:lnTo>
                  <a:pt x="1892432" y="24993"/>
                </a:lnTo>
                <a:lnTo>
                  <a:pt x="1938296" y="33856"/>
                </a:lnTo>
                <a:lnTo>
                  <a:pt x="1983687" y="44008"/>
                </a:lnTo>
                <a:lnTo>
                  <a:pt x="2028585" y="55429"/>
                </a:lnTo>
                <a:lnTo>
                  <a:pt x="2072970" y="68099"/>
                </a:lnTo>
                <a:lnTo>
                  <a:pt x="2116822" y="81999"/>
                </a:lnTo>
                <a:lnTo>
                  <a:pt x="2160122" y="97107"/>
                </a:lnTo>
                <a:lnTo>
                  <a:pt x="2202850" y="113406"/>
                </a:lnTo>
                <a:lnTo>
                  <a:pt x="2244985" y="130874"/>
                </a:lnTo>
                <a:lnTo>
                  <a:pt x="2286508" y="149491"/>
                </a:lnTo>
                <a:lnTo>
                  <a:pt x="2327399" y="169239"/>
                </a:lnTo>
                <a:lnTo>
                  <a:pt x="2367637" y="190096"/>
                </a:lnTo>
                <a:lnTo>
                  <a:pt x="2407204" y="212043"/>
                </a:lnTo>
                <a:lnTo>
                  <a:pt x="2446079" y="235061"/>
                </a:lnTo>
                <a:lnTo>
                  <a:pt x="2484242" y="259128"/>
                </a:lnTo>
                <a:lnTo>
                  <a:pt x="2521673" y="284226"/>
                </a:lnTo>
                <a:lnTo>
                  <a:pt x="2558353" y="310334"/>
                </a:lnTo>
                <a:lnTo>
                  <a:pt x="2594261" y="337432"/>
                </a:lnTo>
                <a:lnTo>
                  <a:pt x="2629378" y="365501"/>
                </a:lnTo>
                <a:lnTo>
                  <a:pt x="2663684" y="394521"/>
                </a:lnTo>
                <a:lnTo>
                  <a:pt x="2697158" y="424472"/>
                </a:lnTo>
                <a:lnTo>
                  <a:pt x="2729781" y="455333"/>
                </a:lnTo>
                <a:lnTo>
                  <a:pt x="2761533" y="487085"/>
                </a:lnTo>
                <a:lnTo>
                  <a:pt x="2792394" y="519708"/>
                </a:lnTo>
                <a:lnTo>
                  <a:pt x="2822345" y="553183"/>
                </a:lnTo>
                <a:lnTo>
                  <a:pt x="2851365" y="587488"/>
                </a:lnTo>
                <a:lnTo>
                  <a:pt x="2879434" y="622605"/>
                </a:lnTo>
                <a:lnTo>
                  <a:pt x="2906532" y="658513"/>
                </a:lnTo>
                <a:lnTo>
                  <a:pt x="2932640" y="695193"/>
                </a:lnTo>
                <a:lnTo>
                  <a:pt x="2957738" y="732624"/>
                </a:lnTo>
                <a:lnTo>
                  <a:pt x="2981805" y="770787"/>
                </a:lnTo>
                <a:lnTo>
                  <a:pt x="3004823" y="809662"/>
                </a:lnTo>
                <a:lnTo>
                  <a:pt x="3026770" y="849229"/>
                </a:lnTo>
                <a:lnTo>
                  <a:pt x="3047627" y="889467"/>
                </a:lnTo>
                <a:lnTo>
                  <a:pt x="3067375" y="930358"/>
                </a:lnTo>
                <a:lnTo>
                  <a:pt x="3085992" y="971881"/>
                </a:lnTo>
                <a:lnTo>
                  <a:pt x="3103460" y="1014016"/>
                </a:lnTo>
                <a:lnTo>
                  <a:pt x="3119759" y="1056744"/>
                </a:lnTo>
                <a:lnTo>
                  <a:pt x="3134867" y="1100044"/>
                </a:lnTo>
                <a:lnTo>
                  <a:pt x="3148767" y="1143896"/>
                </a:lnTo>
                <a:lnTo>
                  <a:pt x="3161437" y="1188281"/>
                </a:lnTo>
                <a:lnTo>
                  <a:pt x="3172858" y="1233179"/>
                </a:lnTo>
                <a:lnTo>
                  <a:pt x="3183010" y="1278570"/>
                </a:lnTo>
                <a:lnTo>
                  <a:pt x="3191873" y="1324434"/>
                </a:lnTo>
                <a:lnTo>
                  <a:pt x="3199427" y="1370751"/>
                </a:lnTo>
                <a:lnTo>
                  <a:pt x="3205652" y="1417500"/>
                </a:lnTo>
                <a:lnTo>
                  <a:pt x="3210528" y="1464663"/>
                </a:lnTo>
                <a:lnTo>
                  <a:pt x="3214036" y="1512220"/>
                </a:lnTo>
                <a:lnTo>
                  <a:pt x="3216156" y="1560150"/>
                </a:lnTo>
                <a:lnTo>
                  <a:pt x="3216866" y="1608432"/>
                </a:lnTo>
                <a:lnTo>
                  <a:pt x="3216156" y="1656716"/>
                </a:lnTo>
                <a:lnTo>
                  <a:pt x="3214036" y="1704646"/>
                </a:lnTo>
                <a:lnTo>
                  <a:pt x="3210528" y="1752203"/>
                </a:lnTo>
                <a:lnTo>
                  <a:pt x="3205652" y="1799366"/>
                </a:lnTo>
                <a:lnTo>
                  <a:pt x="3199427" y="1846116"/>
                </a:lnTo>
                <a:lnTo>
                  <a:pt x="3191873" y="1892432"/>
                </a:lnTo>
                <a:lnTo>
                  <a:pt x="3183010" y="1938296"/>
                </a:lnTo>
                <a:lnTo>
                  <a:pt x="3172858" y="1983687"/>
                </a:lnTo>
                <a:lnTo>
                  <a:pt x="3161437" y="2028585"/>
                </a:lnTo>
                <a:lnTo>
                  <a:pt x="3148767" y="2072970"/>
                </a:lnTo>
                <a:lnTo>
                  <a:pt x="3134867" y="2116822"/>
                </a:lnTo>
                <a:lnTo>
                  <a:pt x="3119759" y="2160122"/>
                </a:lnTo>
                <a:lnTo>
                  <a:pt x="3103460" y="2202850"/>
                </a:lnTo>
                <a:lnTo>
                  <a:pt x="3085992" y="2244985"/>
                </a:lnTo>
                <a:lnTo>
                  <a:pt x="3067375" y="2286508"/>
                </a:lnTo>
                <a:lnTo>
                  <a:pt x="3047627" y="2327399"/>
                </a:lnTo>
                <a:lnTo>
                  <a:pt x="3026770" y="2367637"/>
                </a:lnTo>
                <a:lnTo>
                  <a:pt x="3004823" y="2407204"/>
                </a:lnTo>
                <a:lnTo>
                  <a:pt x="2981805" y="2446079"/>
                </a:lnTo>
                <a:lnTo>
                  <a:pt x="2957738" y="2484242"/>
                </a:lnTo>
                <a:lnTo>
                  <a:pt x="2932640" y="2521673"/>
                </a:lnTo>
                <a:lnTo>
                  <a:pt x="2906532" y="2558353"/>
                </a:lnTo>
                <a:lnTo>
                  <a:pt x="2879434" y="2594261"/>
                </a:lnTo>
                <a:lnTo>
                  <a:pt x="2851365" y="2629378"/>
                </a:lnTo>
                <a:lnTo>
                  <a:pt x="2822345" y="2663684"/>
                </a:lnTo>
                <a:lnTo>
                  <a:pt x="2792394" y="2697158"/>
                </a:lnTo>
                <a:lnTo>
                  <a:pt x="2761533" y="2729781"/>
                </a:lnTo>
                <a:lnTo>
                  <a:pt x="2729781" y="2761533"/>
                </a:lnTo>
                <a:lnTo>
                  <a:pt x="2697158" y="2792394"/>
                </a:lnTo>
                <a:lnTo>
                  <a:pt x="2663684" y="2822345"/>
                </a:lnTo>
                <a:lnTo>
                  <a:pt x="2629378" y="2851365"/>
                </a:lnTo>
                <a:lnTo>
                  <a:pt x="2594261" y="2879434"/>
                </a:lnTo>
                <a:lnTo>
                  <a:pt x="2558353" y="2906532"/>
                </a:lnTo>
                <a:lnTo>
                  <a:pt x="2521673" y="2932640"/>
                </a:lnTo>
                <a:lnTo>
                  <a:pt x="2484242" y="2957738"/>
                </a:lnTo>
                <a:lnTo>
                  <a:pt x="2446079" y="2981805"/>
                </a:lnTo>
                <a:lnTo>
                  <a:pt x="2407204" y="3004823"/>
                </a:lnTo>
                <a:lnTo>
                  <a:pt x="2367637" y="3026770"/>
                </a:lnTo>
                <a:lnTo>
                  <a:pt x="2327399" y="3047627"/>
                </a:lnTo>
                <a:lnTo>
                  <a:pt x="2286508" y="3067375"/>
                </a:lnTo>
                <a:lnTo>
                  <a:pt x="2244985" y="3085992"/>
                </a:lnTo>
                <a:lnTo>
                  <a:pt x="2202850" y="3103460"/>
                </a:lnTo>
                <a:lnTo>
                  <a:pt x="2160122" y="3119759"/>
                </a:lnTo>
                <a:lnTo>
                  <a:pt x="2116822" y="3134868"/>
                </a:lnTo>
                <a:lnTo>
                  <a:pt x="2072970" y="3148767"/>
                </a:lnTo>
                <a:lnTo>
                  <a:pt x="2028585" y="3161437"/>
                </a:lnTo>
                <a:lnTo>
                  <a:pt x="1983687" y="3172858"/>
                </a:lnTo>
                <a:lnTo>
                  <a:pt x="1938296" y="3183010"/>
                </a:lnTo>
                <a:lnTo>
                  <a:pt x="1892432" y="3191873"/>
                </a:lnTo>
                <a:lnTo>
                  <a:pt x="1846116" y="3199427"/>
                </a:lnTo>
                <a:lnTo>
                  <a:pt x="1799366" y="3205652"/>
                </a:lnTo>
                <a:lnTo>
                  <a:pt x="1752203" y="3210529"/>
                </a:lnTo>
                <a:lnTo>
                  <a:pt x="1704646" y="3214036"/>
                </a:lnTo>
                <a:lnTo>
                  <a:pt x="1656716" y="3216156"/>
                </a:lnTo>
                <a:lnTo>
                  <a:pt x="1608473" y="3216866"/>
                </a:lnTo>
                <a:close/>
              </a:path>
            </a:pathLst>
          </a:custGeom>
          <a:solidFill>
            <a:srgbClr val="1253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46012" y="600057"/>
            <a:ext cx="3216910" cy="3216910"/>
          </a:xfrm>
          <a:custGeom>
            <a:avLst/>
            <a:gdLst/>
            <a:ahLst/>
            <a:cxnLst/>
            <a:rect l="l" t="t" r="r" b="b"/>
            <a:pathLst>
              <a:path w="3216909" h="3216910">
                <a:moveTo>
                  <a:pt x="1608473" y="3216866"/>
                </a:moveTo>
                <a:lnTo>
                  <a:pt x="1560149" y="3216156"/>
                </a:lnTo>
                <a:lnTo>
                  <a:pt x="1512220" y="3214036"/>
                </a:lnTo>
                <a:lnTo>
                  <a:pt x="1464663" y="3210529"/>
                </a:lnTo>
                <a:lnTo>
                  <a:pt x="1417500" y="3205652"/>
                </a:lnTo>
                <a:lnTo>
                  <a:pt x="1370750" y="3199427"/>
                </a:lnTo>
                <a:lnTo>
                  <a:pt x="1324434" y="3191873"/>
                </a:lnTo>
                <a:lnTo>
                  <a:pt x="1278570" y="3183010"/>
                </a:lnTo>
                <a:lnTo>
                  <a:pt x="1233179" y="3172858"/>
                </a:lnTo>
                <a:lnTo>
                  <a:pt x="1188281" y="3161437"/>
                </a:lnTo>
                <a:lnTo>
                  <a:pt x="1143896" y="3148767"/>
                </a:lnTo>
                <a:lnTo>
                  <a:pt x="1100043" y="3134868"/>
                </a:lnTo>
                <a:lnTo>
                  <a:pt x="1056743" y="3119759"/>
                </a:lnTo>
                <a:lnTo>
                  <a:pt x="1014016" y="3103460"/>
                </a:lnTo>
                <a:lnTo>
                  <a:pt x="971881" y="3085992"/>
                </a:lnTo>
                <a:lnTo>
                  <a:pt x="930358" y="3067375"/>
                </a:lnTo>
                <a:lnTo>
                  <a:pt x="889467" y="3047627"/>
                </a:lnTo>
                <a:lnTo>
                  <a:pt x="849228" y="3026770"/>
                </a:lnTo>
                <a:lnTo>
                  <a:pt x="809662" y="3004823"/>
                </a:lnTo>
                <a:lnTo>
                  <a:pt x="770787" y="2981805"/>
                </a:lnTo>
                <a:lnTo>
                  <a:pt x="732624" y="2957738"/>
                </a:lnTo>
                <a:lnTo>
                  <a:pt x="695193" y="2932640"/>
                </a:lnTo>
                <a:lnTo>
                  <a:pt x="658513" y="2906532"/>
                </a:lnTo>
                <a:lnTo>
                  <a:pt x="622605" y="2879434"/>
                </a:lnTo>
                <a:lnTo>
                  <a:pt x="587488" y="2851365"/>
                </a:lnTo>
                <a:lnTo>
                  <a:pt x="553182" y="2822345"/>
                </a:lnTo>
                <a:lnTo>
                  <a:pt x="519708" y="2792394"/>
                </a:lnTo>
                <a:lnTo>
                  <a:pt x="487085" y="2761533"/>
                </a:lnTo>
                <a:lnTo>
                  <a:pt x="455333" y="2729781"/>
                </a:lnTo>
                <a:lnTo>
                  <a:pt x="424471" y="2697158"/>
                </a:lnTo>
                <a:lnTo>
                  <a:pt x="394521" y="2663684"/>
                </a:lnTo>
                <a:lnTo>
                  <a:pt x="365501" y="2629378"/>
                </a:lnTo>
                <a:lnTo>
                  <a:pt x="337432" y="2594261"/>
                </a:lnTo>
                <a:lnTo>
                  <a:pt x="310334" y="2558353"/>
                </a:lnTo>
                <a:lnTo>
                  <a:pt x="284225" y="2521673"/>
                </a:lnTo>
                <a:lnTo>
                  <a:pt x="259128" y="2484242"/>
                </a:lnTo>
                <a:lnTo>
                  <a:pt x="235060" y="2446079"/>
                </a:lnTo>
                <a:lnTo>
                  <a:pt x="212043" y="2407204"/>
                </a:lnTo>
                <a:lnTo>
                  <a:pt x="190096" y="2367637"/>
                </a:lnTo>
                <a:lnTo>
                  <a:pt x="169238" y="2327399"/>
                </a:lnTo>
                <a:lnTo>
                  <a:pt x="149491" y="2286508"/>
                </a:lnTo>
                <a:lnTo>
                  <a:pt x="130873" y="2244985"/>
                </a:lnTo>
                <a:lnTo>
                  <a:pt x="113405" y="2202850"/>
                </a:lnTo>
                <a:lnTo>
                  <a:pt x="97107" y="2160122"/>
                </a:lnTo>
                <a:lnTo>
                  <a:pt x="81998" y="2116822"/>
                </a:lnTo>
                <a:lnTo>
                  <a:pt x="68099" y="2072970"/>
                </a:lnTo>
                <a:lnTo>
                  <a:pt x="55428" y="2028585"/>
                </a:lnTo>
                <a:lnTo>
                  <a:pt x="44007" y="1983687"/>
                </a:lnTo>
                <a:lnTo>
                  <a:pt x="33856" y="1938296"/>
                </a:lnTo>
                <a:lnTo>
                  <a:pt x="24993" y="1892432"/>
                </a:lnTo>
                <a:lnTo>
                  <a:pt x="17439" y="1846116"/>
                </a:lnTo>
                <a:lnTo>
                  <a:pt x="11214" y="1799366"/>
                </a:lnTo>
                <a:lnTo>
                  <a:pt x="6337" y="1752203"/>
                </a:lnTo>
                <a:lnTo>
                  <a:pt x="2829" y="1704646"/>
                </a:lnTo>
                <a:lnTo>
                  <a:pt x="710" y="1656716"/>
                </a:lnTo>
                <a:lnTo>
                  <a:pt x="0" y="1608457"/>
                </a:lnTo>
                <a:lnTo>
                  <a:pt x="710" y="1560150"/>
                </a:lnTo>
                <a:lnTo>
                  <a:pt x="2829" y="1512220"/>
                </a:lnTo>
                <a:lnTo>
                  <a:pt x="6337" y="1464663"/>
                </a:lnTo>
                <a:lnTo>
                  <a:pt x="11214" y="1417500"/>
                </a:lnTo>
                <a:lnTo>
                  <a:pt x="17439" y="1370751"/>
                </a:lnTo>
                <a:lnTo>
                  <a:pt x="24993" y="1324434"/>
                </a:lnTo>
                <a:lnTo>
                  <a:pt x="33856" y="1278570"/>
                </a:lnTo>
                <a:lnTo>
                  <a:pt x="44007" y="1233179"/>
                </a:lnTo>
                <a:lnTo>
                  <a:pt x="55428" y="1188281"/>
                </a:lnTo>
                <a:lnTo>
                  <a:pt x="68099" y="1143896"/>
                </a:lnTo>
                <a:lnTo>
                  <a:pt x="81998" y="1100044"/>
                </a:lnTo>
                <a:lnTo>
                  <a:pt x="97107" y="1056744"/>
                </a:lnTo>
                <a:lnTo>
                  <a:pt x="113405" y="1014016"/>
                </a:lnTo>
                <a:lnTo>
                  <a:pt x="130873" y="971881"/>
                </a:lnTo>
                <a:lnTo>
                  <a:pt x="149491" y="930358"/>
                </a:lnTo>
                <a:lnTo>
                  <a:pt x="169238" y="889467"/>
                </a:lnTo>
                <a:lnTo>
                  <a:pt x="190096" y="849229"/>
                </a:lnTo>
                <a:lnTo>
                  <a:pt x="212043" y="809662"/>
                </a:lnTo>
                <a:lnTo>
                  <a:pt x="235060" y="770787"/>
                </a:lnTo>
                <a:lnTo>
                  <a:pt x="259128" y="732624"/>
                </a:lnTo>
                <a:lnTo>
                  <a:pt x="284225" y="695193"/>
                </a:lnTo>
                <a:lnTo>
                  <a:pt x="310334" y="658513"/>
                </a:lnTo>
                <a:lnTo>
                  <a:pt x="337432" y="622605"/>
                </a:lnTo>
                <a:lnTo>
                  <a:pt x="365501" y="587488"/>
                </a:lnTo>
                <a:lnTo>
                  <a:pt x="394521" y="553183"/>
                </a:lnTo>
                <a:lnTo>
                  <a:pt x="424471" y="519708"/>
                </a:lnTo>
                <a:lnTo>
                  <a:pt x="455333" y="487085"/>
                </a:lnTo>
                <a:lnTo>
                  <a:pt x="487085" y="455333"/>
                </a:lnTo>
                <a:lnTo>
                  <a:pt x="519708" y="424472"/>
                </a:lnTo>
                <a:lnTo>
                  <a:pt x="553182" y="394521"/>
                </a:lnTo>
                <a:lnTo>
                  <a:pt x="587488" y="365501"/>
                </a:lnTo>
                <a:lnTo>
                  <a:pt x="622605" y="337432"/>
                </a:lnTo>
                <a:lnTo>
                  <a:pt x="658513" y="310334"/>
                </a:lnTo>
                <a:lnTo>
                  <a:pt x="695193" y="284226"/>
                </a:lnTo>
                <a:lnTo>
                  <a:pt x="732624" y="259128"/>
                </a:lnTo>
                <a:lnTo>
                  <a:pt x="770787" y="235061"/>
                </a:lnTo>
                <a:lnTo>
                  <a:pt x="809662" y="212043"/>
                </a:lnTo>
                <a:lnTo>
                  <a:pt x="849228" y="190096"/>
                </a:lnTo>
                <a:lnTo>
                  <a:pt x="889467" y="169239"/>
                </a:lnTo>
                <a:lnTo>
                  <a:pt x="930358" y="149491"/>
                </a:lnTo>
                <a:lnTo>
                  <a:pt x="971881" y="130874"/>
                </a:lnTo>
                <a:lnTo>
                  <a:pt x="1014016" y="113406"/>
                </a:lnTo>
                <a:lnTo>
                  <a:pt x="1056743" y="97107"/>
                </a:lnTo>
                <a:lnTo>
                  <a:pt x="1100043" y="81999"/>
                </a:lnTo>
                <a:lnTo>
                  <a:pt x="1143896" y="68099"/>
                </a:lnTo>
                <a:lnTo>
                  <a:pt x="1188281" y="55429"/>
                </a:lnTo>
                <a:lnTo>
                  <a:pt x="1233179" y="44008"/>
                </a:lnTo>
                <a:lnTo>
                  <a:pt x="1278570" y="33856"/>
                </a:lnTo>
                <a:lnTo>
                  <a:pt x="1324434" y="24993"/>
                </a:lnTo>
                <a:lnTo>
                  <a:pt x="1370750" y="17439"/>
                </a:lnTo>
                <a:lnTo>
                  <a:pt x="1417500" y="11214"/>
                </a:lnTo>
                <a:lnTo>
                  <a:pt x="1464663" y="6337"/>
                </a:lnTo>
                <a:lnTo>
                  <a:pt x="1512220" y="2830"/>
                </a:lnTo>
                <a:lnTo>
                  <a:pt x="1560149" y="710"/>
                </a:lnTo>
                <a:lnTo>
                  <a:pt x="1608433" y="0"/>
                </a:lnTo>
                <a:lnTo>
                  <a:pt x="1656716" y="710"/>
                </a:lnTo>
                <a:lnTo>
                  <a:pt x="1704646" y="2830"/>
                </a:lnTo>
                <a:lnTo>
                  <a:pt x="1752202" y="6337"/>
                </a:lnTo>
                <a:lnTo>
                  <a:pt x="1799365" y="11214"/>
                </a:lnTo>
                <a:lnTo>
                  <a:pt x="1846115" y="17439"/>
                </a:lnTo>
                <a:lnTo>
                  <a:pt x="1892432" y="24993"/>
                </a:lnTo>
                <a:lnTo>
                  <a:pt x="1938296" y="33856"/>
                </a:lnTo>
                <a:lnTo>
                  <a:pt x="1983687" y="44008"/>
                </a:lnTo>
                <a:lnTo>
                  <a:pt x="2028584" y="55429"/>
                </a:lnTo>
                <a:lnTo>
                  <a:pt x="2072970" y="68099"/>
                </a:lnTo>
                <a:lnTo>
                  <a:pt x="2116822" y="81999"/>
                </a:lnTo>
                <a:lnTo>
                  <a:pt x="2160122" y="97107"/>
                </a:lnTo>
                <a:lnTo>
                  <a:pt x="2202850" y="113406"/>
                </a:lnTo>
                <a:lnTo>
                  <a:pt x="2244985" y="130874"/>
                </a:lnTo>
                <a:lnTo>
                  <a:pt x="2286508" y="149491"/>
                </a:lnTo>
                <a:lnTo>
                  <a:pt x="2327399" y="169239"/>
                </a:lnTo>
                <a:lnTo>
                  <a:pt x="2367637" y="190096"/>
                </a:lnTo>
                <a:lnTo>
                  <a:pt x="2407204" y="212043"/>
                </a:lnTo>
                <a:lnTo>
                  <a:pt x="2446079" y="235061"/>
                </a:lnTo>
                <a:lnTo>
                  <a:pt x="2484242" y="259128"/>
                </a:lnTo>
                <a:lnTo>
                  <a:pt x="2521673" y="284226"/>
                </a:lnTo>
                <a:lnTo>
                  <a:pt x="2558353" y="310334"/>
                </a:lnTo>
                <a:lnTo>
                  <a:pt x="2594261" y="337432"/>
                </a:lnTo>
                <a:lnTo>
                  <a:pt x="2629378" y="365501"/>
                </a:lnTo>
                <a:lnTo>
                  <a:pt x="2663683" y="394521"/>
                </a:lnTo>
                <a:lnTo>
                  <a:pt x="2697158" y="424472"/>
                </a:lnTo>
                <a:lnTo>
                  <a:pt x="2729781" y="455333"/>
                </a:lnTo>
                <a:lnTo>
                  <a:pt x="2761533" y="487085"/>
                </a:lnTo>
                <a:lnTo>
                  <a:pt x="2792394" y="519708"/>
                </a:lnTo>
                <a:lnTo>
                  <a:pt x="2822345" y="553183"/>
                </a:lnTo>
                <a:lnTo>
                  <a:pt x="2851364" y="587488"/>
                </a:lnTo>
                <a:lnTo>
                  <a:pt x="2879434" y="622605"/>
                </a:lnTo>
                <a:lnTo>
                  <a:pt x="2906532" y="658513"/>
                </a:lnTo>
                <a:lnTo>
                  <a:pt x="2932640" y="695193"/>
                </a:lnTo>
                <a:lnTo>
                  <a:pt x="2957738" y="732624"/>
                </a:lnTo>
                <a:lnTo>
                  <a:pt x="2981805" y="770787"/>
                </a:lnTo>
                <a:lnTo>
                  <a:pt x="3004823" y="809662"/>
                </a:lnTo>
                <a:lnTo>
                  <a:pt x="3026770" y="849229"/>
                </a:lnTo>
                <a:lnTo>
                  <a:pt x="3047627" y="889467"/>
                </a:lnTo>
                <a:lnTo>
                  <a:pt x="3067375" y="930358"/>
                </a:lnTo>
                <a:lnTo>
                  <a:pt x="3085992" y="971881"/>
                </a:lnTo>
                <a:lnTo>
                  <a:pt x="3103460" y="1014016"/>
                </a:lnTo>
                <a:lnTo>
                  <a:pt x="3119759" y="1056744"/>
                </a:lnTo>
                <a:lnTo>
                  <a:pt x="3134867" y="1100044"/>
                </a:lnTo>
                <a:lnTo>
                  <a:pt x="3148767" y="1143896"/>
                </a:lnTo>
                <a:lnTo>
                  <a:pt x="3161437" y="1188281"/>
                </a:lnTo>
                <a:lnTo>
                  <a:pt x="3172858" y="1233179"/>
                </a:lnTo>
                <a:lnTo>
                  <a:pt x="3183010" y="1278570"/>
                </a:lnTo>
                <a:lnTo>
                  <a:pt x="3191873" y="1324434"/>
                </a:lnTo>
                <a:lnTo>
                  <a:pt x="3199427" y="1370751"/>
                </a:lnTo>
                <a:lnTo>
                  <a:pt x="3205652" y="1417500"/>
                </a:lnTo>
                <a:lnTo>
                  <a:pt x="3210529" y="1464663"/>
                </a:lnTo>
                <a:lnTo>
                  <a:pt x="3214036" y="1512220"/>
                </a:lnTo>
                <a:lnTo>
                  <a:pt x="3216156" y="1560150"/>
                </a:lnTo>
                <a:lnTo>
                  <a:pt x="3216866" y="1608409"/>
                </a:lnTo>
                <a:lnTo>
                  <a:pt x="3216156" y="1656716"/>
                </a:lnTo>
                <a:lnTo>
                  <a:pt x="3214036" y="1704646"/>
                </a:lnTo>
                <a:lnTo>
                  <a:pt x="3210529" y="1752203"/>
                </a:lnTo>
                <a:lnTo>
                  <a:pt x="3205652" y="1799366"/>
                </a:lnTo>
                <a:lnTo>
                  <a:pt x="3199427" y="1846116"/>
                </a:lnTo>
                <a:lnTo>
                  <a:pt x="3191873" y="1892432"/>
                </a:lnTo>
                <a:lnTo>
                  <a:pt x="3183010" y="1938296"/>
                </a:lnTo>
                <a:lnTo>
                  <a:pt x="3172858" y="1983687"/>
                </a:lnTo>
                <a:lnTo>
                  <a:pt x="3161437" y="2028585"/>
                </a:lnTo>
                <a:lnTo>
                  <a:pt x="3148767" y="2072970"/>
                </a:lnTo>
                <a:lnTo>
                  <a:pt x="3134867" y="2116822"/>
                </a:lnTo>
                <a:lnTo>
                  <a:pt x="3119759" y="2160122"/>
                </a:lnTo>
                <a:lnTo>
                  <a:pt x="3103460" y="2202850"/>
                </a:lnTo>
                <a:lnTo>
                  <a:pt x="3085992" y="2244985"/>
                </a:lnTo>
                <a:lnTo>
                  <a:pt x="3067375" y="2286508"/>
                </a:lnTo>
                <a:lnTo>
                  <a:pt x="3047627" y="2327399"/>
                </a:lnTo>
                <a:lnTo>
                  <a:pt x="3026770" y="2367637"/>
                </a:lnTo>
                <a:lnTo>
                  <a:pt x="3004823" y="2407204"/>
                </a:lnTo>
                <a:lnTo>
                  <a:pt x="2981805" y="2446079"/>
                </a:lnTo>
                <a:lnTo>
                  <a:pt x="2957738" y="2484242"/>
                </a:lnTo>
                <a:lnTo>
                  <a:pt x="2932640" y="2521673"/>
                </a:lnTo>
                <a:lnTo>
                  <a:pt x="2906532" y="2558353"/>
                </a:lnTo>
                <a:lnTo>
                  <a:pt x="2879434" y="2594261"/>
                </a:lnTo>
                <a:lnTo>
                  <a:pt x="2851364" y="2629378"/>
                </a:lnTo>
                <a:lnTo>
                  <a:pt x="2822345" y="2663684"/>
                </a:lnTo>
                <a:lnTo>
                  <a:pt x="2792394" y="2697158"/>
                </a:lnTo>
                <a:lnTo>
                  <a:pt x="2761533" y="2729781"/>
                </a:lnTo>
                <a:lnTo>
                  <a:pt x="2729781" y="2761533"/>
                </a:lnTo>
                <a:lnTo>
                  <a:pt x="2697158" y="2792394"/>
                </a:lnTo>
                <a:lnTo>
                  <a:pt x="2663683" y="2822345"/>
                </a:lnTo>
                <a:lnTo>
                  <a:pt x="2629378" y="2851365"/>
                </a:lnTo>
                <a:lnTo>
                  <a:pt x="2594261" y="2879434"/>
                </a:lnTo>
                <a:lnTo>
                  <a:pt x="2558353" y="2906532"/>
                </a:lnTo>
                <a:lnTo>
                  <a:pt x="2521673" y="2932640"/>
                </a:lnTo>
                <a:lnTo>
                  <a:pt x="2484242" y="2957738"/>
                </a:lnTo>
                <a:lnTo>
                  <a:pt x="2446079" y="2981805"/>
                </a:lnTo>
                <a:lnTo>
                  <a:pt x="2407204" y="3004823"/>
                </a:lnTo>
                <a:lnTo>
                  <a:pt x="2367637" y="3026770"/>
                </a:lnTo>
                <a:lnTo>
                  <a:pt x="2327399" y="3047627"/>
                </a:lnTo>
                <a:lnTo>
                  <a:pt x="2286508" y="3067375"/>
                </a:lnTo>
                <a:lnTo>
                  <a:pt x="2244985" y="3085992"/>
                </a:lnTo>
                <a:lnTo>
                  <a:pt x="2202850" y="3103460"/>
                </a:lnTo>
                <a:lnTo>
                  <a:pt x="2160122" y="3119759"/>
                </a:lnTo>
                <a:lnTo>
                  <a:pt x="2116822" y="3134868"/>
                </a:lnTo>
                <a:lnTo>
                  <a:pt x="2072970" y="3148767"/>
                </a:lnTo>
                <a:lnTo>
                  <a:pt x="2028584" y="3161437"/>
                </a:lnTo>
                <a:lnTo>
                  <a:pt x="1983687" y="3172858"/>
                </a:lnTo>
                <a:lnTo>
                  <a:pt x="1938296" y="3183010"/>
                </a:lnTo>
                <a:lnTo>
                  <a:pt x="1892432" y="3191873"/>
                </a:lnTo>
                <a:lnTo>
                  <a:pt x="1846115" y="3199427"/>
                </a:lnTo>
                <a:lnTo>
                  <a:pt x="1799365" y="3205652"/>
                </a:lnTo>
                <a:lnTo>
                  <a:pt x="1752202" y="3210529"/>
                </a:lnTo>
                <a:lnTo>
                  <a:pt x="1704646" y="3214036"/>
                </a:lnTo>
                <a:lnTo>
                  <a:pt x="1656716" y="3216156"/>
                </a:lnTo>
                <a:lnTo>
                  <a:pt x="1608473" y="3216866"/>
                </a:lnTo>
                <a:close/>
              </a:path>
            </a:pathLst>
          </a:custGeom>
          <a:solidFill>
            <a:srgbClr val="1253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29705" y="600057"/>
            <a:ext cx="3216910" cy="3216910"/>
          </a:xfrm>
          <a:custGeom>
            <a:avLst/>
            <a:gdLst/>
            <a:ahLst/>
            <a:cxnLst/>
            <a:rect l="l" t="t" r="r" b="b"/>
            <a:pathLst>
              <a:path w="3216909" h="3216910">
                <a:moveTo>
                  <a:pt x="1608473" y="3216866"/>
                </a:moveTo>
                <a:lnTo>
                  <a:pt x="1560149" y="3216156"/>
                </a:lnTo>
                <a:lnTo>
                  <a:pt x="1512220" y="3214036"/>
                </a:lnTo>
                <a:lnTo>
                  <a:pt x="1464663" y="3210529"/>
                </a:lnTo>
                <a:lnTo>
                  <a:pt x="1417500" y="3205652"/>
                </a:lnTo>
                <a:lnTo>
                  <a:pt x="1370750" y="3199427"/>
                </a:lnTo>
                <a:lnTo>
                  <a:pt x="1324433" y="3191873"/>
                </a:lnTo>
                <a:lnTo>
                  <a:pt x="1278570" y="3183010"/>
                </a:lnTo>
                <a:lnTo>
                  <a:pt x="1233179" y="3172858"/>
                </a:lnTo>
                <a:lnTo>
                  <a:pt x="1188281" y="3161437"/>
                </a:lnTo>
                <a:lnTo>
                  <a:pt x="1143896" y="3148767"/>
                </a:lnTo>
                <a:lnTo>
                  <a:pt x="1100043" y="3134868"/>
                </a:lnTo>
                <a:lnTo>
                  <a:pt x="1056743" y="3119759"/>
                </a:lnTo>
                <a:lnTo>
                  <a:pt x="1014016" y="3103460"/>
                </a:lnTo>
                <a:lnTo>
                  <a:pt x="971881" y="3085992"/>
                </a:lnTo>
                <a:lnTo>
                  <a:pt x="930358" y="3067375"/>
                </a:lnTo>
                <a:lnTo>
                  <a:pt x="889467" y="3047627"/>
                </a:lnTo>
                <a:lnTo>
                  <a:pt x="849228" y="3026770"/>
                </a:lnTo>
                <a:lnTo>
                  <a:pt x="809662" y="3004823"/>
                </a:lnTo>
                <a:lnTo>
                  <a:pt x="770787" y="2981805"/>
                </a:lnTo>
                <a:lnTo>
                  <a:pt x="732624" y="2957738"/>
                </a:lnTo>
                <a:lnTo>
                  <a:pt x="695192" y="2932640"/>
                </a:lnTo>
                <a:lnTo>
                  <a:pt x="658513" y="2906532"/>
                </a:lnTo>
                <a:lnTo>
                  <a:pt x="622605" y="2879434"/>
                </a:lnTo>
                <a:lnTo>
                  <a:pt x="587488" y="2851365"/>
                </a:lnTo>
                <a:lnTo>
                  <a:pt x="553182" y="2822345"/>
                </a:lnTo>
                <a:lnTo>
                  <a:pt x="519708" y="2792394"/>
                </a:lnTo>
                <a:lnTo>
                  <a:pt x="487085" y="2761533"/>
                </a:lnTo>
                <a:lnTo>
                  <a:pt x="455332" y="2729781"/>
                </a:lnTo>
                <a:lnTo>
                  <a:pt x="424471" y="2697158"/>
                </a:lnTo>
                <a:lnTo>
                  <a:pt x="394521" y="2663684"/>
                </a:lnTo>
                <a:lnTo>
                  <a:pt x="365501" y="2629378"/>
                </a:lnTo>
                <a:lnTo>
                  <a:pt x="337432" y="2594261"/>
                </a:lnTo>
                <a:lnTo>
                  <a:pt x="310333" y="2558353"/>
                </a:lnTo>
                <a:lnTo>
                  <a:pt x="284225" y="2521673"/>
                </a:lnTo>
                <a:lnTo>
                  <a:pt x="259128" y="2484242"/>
                </a:lnTo>
                <a:lnTo>
                  <a:pt x="235060" y="2446079"/>
                </a:lnTo>
                <a:lnTo>
                  <a:pt x="212043" y="2407204"/>
                </a:lnTo>
                <a:lnTo>
                  <a:pt x="190096" y="2367637"/>
                </a:lnTo>
                <a:lnTo>
                  <a:pt x="169238" y="2327399"/>
                </a:lnTo>
                <a:lnTo>
                  <a:pt x="149491" y="2286508"/>
                </a:lnTo>
                <a:lnTo>
                  <a:pt x="130873" y="2244985"/>
                </a:lnTo>
                <a:lnTo>
                  <a:pt x="113405" y="2202850"/>
                </a:lnTo>
                <a:lnTo>
                  <a:pt x="97107" y="2160122"/>
                </a:lnTo>
                <a:lnTo>
                  <a:pt x="81998" y="2116822"/>
                </a:lnTo>
                <a:lnTo>
                  <a:pt x="68099" y="2072970"/>
                </a:lnTo>
                <a:lnTo>
                  <a:pt x="55428" y="2028585"/>
                </a:lnTo>
                <a:lnTo>
                  <a:pt x="44007" y="1983687"/>
                </a:lnTo>
                <a:lnTo>
                  <a:pt x="33855" y="1938296"/>
                </a:lnTo>
                <a:lnTo>
                  <a:pt x="24993" y="1892432"/>
                </a:lnTo>
                <a:lnTo>
                  <a:pt x="17439" y="1846116"/>
                </a:lnTo>
                <a:lnTo>
                  <a:pt x="11213" y="1799366"/>
                </a:lnTo>
                <a:lnTo>
                  <a:pt x="6337" y="1752203"/>
                </a:lnTo>
                <a:lnTo>
                  <a:pt x="2829" y="1704646"/>
                </a:lnTo>
                <a:lnTo>
                  <a:pt x="710" y="1656716"/>
                </a:lnTo>
                <a:lnTo>
                  <a:pt x="0" y="1608463"/>
                </a:lnTo>
                <a:lnTo>
                  <a:pt x="710" y="1560150"/>
                </a:lnTo>
                <a:lnTo>
                  <a:pt x="2829" y="1512220"/>
                </a:lnTo>
                <a:lnTo>
                  <a:pt x="6337" y="1464663"/>
                </a:lnTo>
                <a:lnTo>
                  <a:pt x="11213" y="1417500"/>
                </a:lnTo>
                <a:lnTo>
                  <a:pt x="17439" y="1370751"/>
                </a:lnTo>
                <a:lnTo>
                  <a:pt x="24993" y="1324434"/>
                </a:lnTo>
                <a:lnTo>
                  <a:pt x="33855" y="1278570"/>
                </a:lnTo>
                <a:lnTo>
                  <a:pt x="44007" y="1233179"/>
                </a:lnTo>
                <a:lnTo>
                  <a:pt x="55428" y="1188281"/>
                </a:lnTo>
                <a:lnTo>
                  <a:pt x="68099" y="1143896"/>
                </a:lnTo>
                <a:lnTo>
                  <a:pt x="81998" y="1100044"/>
                </a:lnTo>
                <a:lnTo>
                  <a:pt x="97107" y="1056744"/>
                </a:lnTo>
                <a:lnTo>
                  <a:pt x="113405" y="1014016"/>
                </a:lnTo>
                <a:lnTo>
                  <a:pt x="130873" y="971881"/>
                </a:lnTo>
                <a:lnTo>
                  <a:pt x="149491" y="930358"/>
                </a:lnTo>
                <a:lnTo>
                  <a:pt x="169238" y="889467"/>
                </a:lnTo>
                <a:lnTo>
                  <a:pt x="190096" y="849229"/>
                </a:lnTo>
                <a:lnTo>
                  <a:pt x="212043" y="809662"/>
                </a:lnTo>
                <a:lnTo>
                  <a:pt x="235060" y="770787"/>
                </a:lnTo>
                <a:lnTo>
                  <a:pt x="259128" y="732624"/>
                </a:lnTo>
                <a:lnTo>
                  <a:pt x="284225" y="695193"/>
                </a:lnTo>
                <a:lnTo>
                  <a:pt x="310333" y="658513"/>
                </a:lnTo>
                <a:lnTo>
                  <a:pt x="337432" y="622605"/>
                </a:lnTo>
                <a:lnTo>
                  <a:pt x="365501" y="587488"/>
                </a:lnTo>
                <a:lnTo>
                  <a:pt x="394521" y="553183"/>
                </a:lnTo>
                <a:lnTo>
                  <a:pt x="424471" y="519708"/>
                </a:lnTo>
                <a:lnTo>
                  <a:pt x="455332" y="487085"/>
                </a:lnTo>
                <a:lnTo>
                  <a:pt x="487085" y="455333"/>
                </a:lnTo>
                <a:lnTo>
                  <a:pt x="519708" y="424472"/>
                </a:lnTo>
                <a:lnTo>
                  <a:pt x="553182" y="394521"/>
                </a:lnTo>
                <a:lnTo>
                  <a:pt x="587488" y="365501"/>
                </a:lnTo>
                <a:lnTo>
                  <a:pt x="622605" y="337432"/>
                </a:lnTo>
                <a:lnTo>
                  <a:pt x="658513" y="310334"/>
                </a:lnTo>
                <a:lnTo>
                  <a:pt x="695192" y="284226"/>
                </a:lnTo>
                <a:lnTo>
                  <a:pt x="732624" y="259128"/>
                </a:lnTo>
                <a:lnTo>
                  <a:pt x="770787" y="235061"/>
                </a:lnTo>
                <a:lnTo>
                  <a:pt x="809662" y="212043"/>
                </a:lnTo>
                <a:lnTo>
                  <a:pt x="849228" y="190096"/>
                </a:lnTo>
                <a:lnTo>
                  <a:pt x="889467" y="169239"/>
                </a:lnTo>
                <a:lnTo>
                  <a:pt x="930358" y="149491"/>
                </a:lnTo>
                <a:lnTo>
                  <a:pt x="971881" y="130874"/>
                </a:lnTo>
                <a:lnTo>
                  <a:pt x="1014016" y="113406"/>
                </a:lnTo>
                <a:lnTo>
                  <a:pt x="1056743" y="97107"/>
                </a:lnTo>
                <a:lnTo>
                  <a:pt x="1100043" y="81999"/>
                </a:lnTo>
                <a:lnTo>
                  <a:pt x="1143896" y="68099"/>
                </a:lnTo>
                <a:lnTo>
                  <a:pt x="1188281" y="55429"/>
                </a:lnTo>
                <a:lnTo>
                  <a:pt x="1233179" y="44008"/>
                </a:lnTo>
                <a:lnTo>
                  <a:pt x="1278570" y="33856"/>
                </a:lnTo>
                <a:lnTo>
                  <a:pt x="1324433" y="24993"/>
                </a:lnTo>
                <a:lnTo>
                  <a:pt x="1370750" y="17439"/>
                </a:lnTo>
                <a:lnTo>
                  <a:pt x="1417500" y="11214"/>
                </a:lnTo>
                <a:lnTo>
                  <a:pt x="1464663" y="6337"/>
                </a:lnTo>
                <a:lnTo>
                  <a:pt x="1512220" y="2830"/>
                </a:lnTo>
                <a:lnTo>
                  <a:pt x="1560149" y="710"/>
                </a:lnTo>
                <a:lnTo>
                  <a:pt x="1608433" y="0"/>
                </a:lnTo>
                <a:lnTo>
                  <a:pt x="1656716" y="710"/>
                </a:lnTo>
                <a:lnTo>
                  <a:pt x="1704646" y="2830"/>
                </a:lnTo>
                <a:lnTo>
                  <a:pt x="1752202" y="6337"/>
                </a:lnTo>
                <a:lnTo>
                  <a:pt x="1799365" y="11214"/>
                </a:lnTo>
                <a:lnTo>
                  <a:pt x="1846115" y="17439"/>
                </a:lnTo>
                <a:lnTo>
                  <a:pt x="1892432" y="24993"/>
                </a:lnTo>
                <a:lnTo>
                  <a:pt x="1938296" y="33856"/>
                </a:lnTo>
                <a:lnTo>
                  <a:pt x="1983686" y="44008"/>
                </a:lnTo>
                <a:lnTo>
                  <a:pt x="2028584" y="55429"/>
                </a:lnTo>
                <a:lnTo>
                  <a:pt x="2072970" y="68099"/>
                </a:lnTo>
                <a:lnTo>
                  <a:pt x="2116822" y="81999"/>
                </a:lnTo>
                <a:lnTo>
                  <a:pt x="2160122" y="97107"/>
                </a:lnTo>
                <a:lnTo>
                  <a:pt x="2202850" y="113406"/>
                </a:lnTo>
                <a:lnTo>
                  <a:pt x="2244985" y="130874"/>
                </a:lnTo>
                <a:lnTo>
                  <a:pt x="2286508" y="149491"/>
                </a:lnTo>
                <a:lnTo>
                  <a:pt x="2327398" y="169239"/>
                </a:lnTo>
                <a:lnTo>
                  <a:pt x="2367637" y="190096"/>
                </a:lnTo>
                <a:lnTo>
                  <a:pt x="2407204" y="212043"/>
                </a:lnTo>
                <a:lnTo>
                  <a:pt x="2446078" y="235061"/>
                </a:lnTo>
                <a:lnTo>
                  <a:pt x="2484241" y="259128"/>
                </a:lnTo>
                <a:lnTo>
                  <a:pt x="2521673" y="284226"/>
                </a:lnTo>
                <a:lnTo>
                  <a:pt x="2558352" y="310334"/>
                </a:lnTo>
                <a:lnTo>
                  <a:pt x="2594261" y="337432"/>
                </a:lnTo>
                <a:lnTo>
                  <a:pt x="2629378" y="365501"/>
                </a:lnTo>
                <a:lnTo>
                  <a:pt x="2663683" y="394521"/>
                </a:lnTo>
                <a:lnTo>
                  <a:pt x="2697157" y="424472"/>
                </a:lnTo>
                <a:lnTo>
                  <a:pt x="2729781" y="455333"/>
                </a:lnTo>
                <a:lnTo>
                  <a:pt x="2761533" y="487085"/>
                </a:lnTo>
                <a:lnTo>
                  <a:pt x="2792394" y="519708"/>
                </a:lnTo>
                <a:lnTo>
                  <a:pt x="2822344" y="553183"/>
                </a:lnTo>
                <a:lnTo>
                  <a:pt x="2851364" y="587488"/>
                </a:lnTo>
                <a:lnTo>
                  <a:pt x="2879433" y="622605"/>
                </a:lnTo>
                <a:lnTo>
                  <a:pt x="2906532" y="658513"/>
                </a:lnTo>
                <a:lnTo>
                  <a:pt x="2932640" y="695193"/>
                </a:lnTo>
                <a:lnTo>
                  <a:pt x="2957737" y="732624"/>
                </a:lnTo>
                <a:lnTo>
                  <a:pt x="2981805" y="770787"/>
                </a:lnTo>
                <a:lnTo>
                  <a:pt x="3004822" y="809662"/>
                </a:lnTo>
                <a:lnTo>
                  <a:pt x="3026769" y="849229"/>
                </a:lnTo>
                <a:lnTo>
                  <a:pt x="3047627" y="889467"/>
                </a:lnTo>
                <a:lnTo>
                  <a:pt x="3067374" y="930358"/>
                </a:lnTo>
                <a:lnTo>
                  <a:pt x="3085992" y="971881"/>
                </a:lnTo>
                <a:lnTo>
                  <a:pt x="3103460" y="1014016"/>
                </a:lnTo>
                <a:lnTo>
                  <a:pt x="3119758" y="1056744"/>
                </a:lnTo>
                <a:lnTo>
                  <a:pt x="3134867" y="1100044"/>
                </a:lnTo>
                <a:lnTo>
                  <a:pt x="3148766" y="1143896"/>
                </a:lnTo>
                <a:lnTo>
                  <a:pt x="3161437" y="1188281"/>
                </a:lnTo>
                <a:lnTo>
                  <a:pt x="3172857" y="1233179"/>
                </a:lnTo>
                <a:lnTo>
                  <a:pt x="3183009" y="1278570"/>
                </a:lnTo>
                <a:lnTo>
                  <a:pt x="3191872" y="1324434"/>
                </a:lnTo>
                <a:lnTo>
                  <a:pt x="3199426" y="1370751"/>
                </a:lnTo>
                <a:lnTo>
                  <a:pt x="3205651" y="1417500"/>
                </a:lnTo>
                <a:lnTo>
                  <a:pt x="3210528" y="1464663"/>
                </a:lnTo>
                <a:lnTo>
                  <a:pt x="3214036" y="1512220"/>
                </a:lnTo>
                <a:lnTo>
                  <a:pt x="3216155" y="1560150"/>
                </a:lnTo>
                <a:lnTo>
                  <a:pt x="3216865" y="1608463"/>
                </a:lnTo>
                <a:lnTo>
                  <a:pt x="3216155" y="1656716"/>
                </a:lnTo>
                <a:lnTo>
                  <a:pt x="3214036" y="1704646"/>
                </a:lnTo>
                <a:lnTo>
                  <a:pt x="3210528" y="1752203"/>
                </a:lnTo>
                <a:lnTo>
                  <a:pt x="3205651" y="1799366"/>
                </a:lnTo>
                <a:lnTo>
                  <a:pt x="3199426" y="1846116"/>
                </a:lnTo>
                <a:lnTo>
                  <a:pt x="3191872" y="1892432"/>
                </a:lnTo>
                <a:lnTo>
                  <a:pt x="3183009" y="1938296"/>
                </a:lnTo>
                <a:lnTo>
                  <a:pt x="3172857" y="1983687"/>
                </a:lnTo>
                <a:lnTo>
                  <a:pt x="3161437" y="2028585"/>
                </a:lnTo>
                <a:lnTo>
                  <a:pt x="3148766" y="2072970"/>
                </a:lnTo>
                <a:lnTo>
                  <a:pt x="3134867" y="2116822"/>
                </a:lnTo>
                <a:lnTo>
                  <a:pt x="3119758" y="2160122"/>
                </a:lnTo>
                <a:lnTo>
                  <a:pt x="3103460" y="2202850"/>
                </a:lnTo>
                <a:lnTo>
                  <a:pt x="3085992" y="2244985"/>
                </a:lnTo>
                <a:lnTo>
                  <a:pt x="3067374" y="2286508"/>
                </a:lnTo>
                <a:lnTo>
                  <a:pt x="3047627" y="2327399"/>
                </a:lnTo>
                <a:lnTo>
                  <a:pt x="3026769" y="2367637"/>
                </a:lnTo>
                <a:lnTo>
                  <a:pt x="3004822" y="2407204"/>
                </a:lnTo>
                <a:lnTo>
                  <a:pt x="2981805" y="2446079"/>
                </a:lnTo>
                <a:lnTo>
                  <a:pt x="2957737" y="2484242"/>
                </a:lnTo>
                <a:lnTo>
                  <a:pt x="2932640" y="2521673"/>
                </a:lnTo>
                <a:lnTo>
                  <a:pt x="2906532" y="2558353"/>
                </a:lnTo>
                <a:lnTo>
                  <a:pt x="2879433" y="2594261"/>
                </a:lnTo>
                <a:lnTo>
                  <a:pt x="2851364" y="2629378"/>
                </a:lnTo>
                <a:lnTo>
                  <a:pt x="2822344" y="2663684"/>
                </a:lnTo>
                <a:lnTo>
                  <a:pt x="2792394" y="2697158"/>
                </a:lnTo>
                <a:lnTo>
                  <a:pt x="2761533" y="2729781"/>
                </a:lnTo>
                <a:lnTo>
                  <a:pt x="2729781" y="2761533"/>
                </a:lnTo>
                <a:lnTo>
                  <a:pt x="2697157" y="2792394"/>
                </a:lnTo>
                <a:lnTo>
                  <a:pt x="2663683" y="2822345"/>
                </a:lnTo>
                <a:lnTo>
                  <a:pt x="2629378" y="2851365"/>
                </a:lnTo>
                <a:lnTo>
                  <a:pt x="2594261" y="2879434"/>
                </a:lnTo>
                <a:lnTo>
                  <a:pt x="2558352" y="2906532"/>
                </a:lnTo>
                <a:lnTo>
                  <a:pt x="2521673" y="2932640"/>
                </a:lnTo>
                <a:lnTo>
                  <a:pt x="2484241" y="2957738"/>
                </a:lnTo>
                <a:lnTo>
                  <a:pt x="2446078" y="2981805"/>
                </a:lnTo>
                <a:lnTo>
                  <a:pt x="2407204" y="3004823"/>
                </a:lnTo>
                <a:lnTo>
                  <a:pt x="2367637" y="3026770"/>
                </a:lnTo>
                <a:lnTo>
                  <a:pt x="2327398" y="3047627"/>
                </a:lnTo>
                <a:lnTo>
                  <a:pt x="2286508" y="3067375"/>
                </a:lnTo>
                <a:lnTo>
                  <a:pt x="2244985" y="3085992"/>
                </a:lnTo>
                <a:lnTo>
                  <a:pt x="2202850" y="3103460"/>
                </a:lnTo>
                <a:lnTo>
                  <a:pt x="2160122" y="3119759"/>
                </a:lnTo>
                <a:lnTo>
                  <a:pt x="2116822" y="3134868"/>
                </a:lnTo>
                <a:lnTo>
                  <a:pt x="2072970" y="3148767"/>
                </a:lnTo>
                <a:lnTo>
                  <a:pt x="2028584" y="3161437"/>
                </a:lnTo>
                <a:lnTo>
                  <a:pt x="1983686" y="3172858"/>
                </a:lnTo>
                <a:lnTo>
                  <a:pt x="1938296" y="3183010"/>
                </a:lnTo>
                <a:lnTo>
                  <a:pt x="1892432" y="3191873"/>
                </a:lnTo>
                <a:lnTo>
                  <a:pt x="1846115" y="3199427"/>
                </a:lnTo>
                <a:lnTo>
                  <a:pt x="1799365" y="3205652"/>
                </a:lnTo>
                <a:lnTo>
                  <a:pt x="1752202" y="3210529"/>
                </a:lnTo>
                <a:lnTo>
                  <a:pt x="1704646" y="3214036"/>
                </a:lnTo>
                <a:lnTo>
                  <a:pt x="1656716" y="3216156"/>
                </a:lnTo>
                <a:lnTo>
                  <a:pt x="1608473" y="3216866"/>
                </a:lnTo>
                <a:close/>
              </a:path>
            </a:pathLst>
          </a:custGeom>
          <a:solidFill>
            <a:srgbClr val="1253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049063" y="460560"/>
            <a:ext cx="3216910" cy="3216910"/>
          </a:xfrm>
          <a:custGeom>
            <a:avLst/>
            <a:gdLst/>
            <a:ahLst/>
            <a:cxnLst/>
            <a:rect l="l" t="t" r="r" b="b"/>
            <a:pathLst>
              <a:path w="3216909" h="3216910">
                <a:moveTo>
                  <a:pt x="1608463" y="3216866"/>
                </a:moveTo>
                <a:lnTo>
                  <a:pt x="1560148" y="3216156"/>
                </a:lnTo>
                <a:lnTo>
                  <a:pt x="1512219" y="3214036"/>
                </a:lnTo>
                <a:lnTo>
                  <a:pt x="1464662" y="3210529"/>
                </a:lnTo>
                <a:lnTo>
                  <a:pt x="1417499" y="3205652"/>
                </a:lnTo>
                <a:lnTo>
                  <a:pt x="1370749" y="3199427"/>
                </a:lnTo>
                <a:lnTo>
                  <a:pt x="1324433" y="3191873"/>
                </a:lnTo>
                <a:lnTo>
                  <a:pt x="1278569" y="3183010"/>
                </a:lnTo>
                <a:lnTo>
                  <a:pt x="1233178" y="3172858"/>
                </a:lnTo>
                <a:lnTo>
                  <a:pt x="1188280" y="3161437"/>
                </a:lnTo>
                <a:lnTo>
                  <a:pt x="1143895" y="3148767"/>
                </a:lnTo>
                <a:lnTo>
                  <a:pt x="1100042" y="3134868"/>
                </a:lnTo>
                <a:lnTo>
                  <a:pt x="1056742" y="3119759"/>
                </a:lnTo>
                <a:lnTo>
                  <a:pt x="1014015" y="3103460"/>
                </a:lnTo>
                <a:lnTo>
                  <a:pt x="971880" y="3085992"/>
                </a:lnTo>
                <a:lnTo>
                  <a:pt x="930357" y="3067375"/>
                </a:lnTo>
                <a:lnTo>
                  <a:pt x="889466" y="3047627"/>
                </a:lnTo>
                <a:lnTo>
                  <a:pt x="849228" y="3026770"/>
                </a:lnTo>
                <a:lnTo>
                  <a:pt x="809661" y="3004823"/>
                </a:lnTo>
                <a:lnTo>
                  <a:pt x="770786" y="2981805"/>
                </a:lnTo>
                <a:lnTo>
                  <a:pt x="732623" y="2957738"/>
                </a:lnTo>
                <a:lnTo>
                  <a:pt x="695192" y="2932640"/>
                </a:lnTo>
                <a:lnTo>
                  <a:pt x="658512" y="2906532"/>
                </a:lnTo>
                <a:lnTo>
                  <a:pt x="622604" y="2879434"/>
                </a:lnTo>
                <a:lnTo>
                  <a:pt x="587487" y="2851365"/>
                </a:lnTo>
                <a:lnTo>
                  <a:pt x="553181" y="2822345"/>
                </a:lnTo>
                <a:lnTo>
                  <a:pt x="519707" y="2792395"/>
                </a:lnTo>
                <a:lnTo>
                  <a:pt x="487084" y="2761533"/>
                </a:lnTo>
                <a:lnTo>
                  <a:pt x="455332" y="2729781"/>
                </a:lnTo>
                <a:lnTo>
                  <a:pt x="424471" y="2697158"/>
                </a:lnTo>
                <a:lnTo>
                  <a:pt x="394520" y="2663684"/>
                </a:lnTo>
                <a:lnTo>
                  <a:pt x="365500" y="2629378"/>
                </a:lnTo>
                <a:lnTo>
                  <a:pt x="337431" y="2594261"/>
                </a:lnTo>
                <a:lnTo>
                  <a:pt x="310333" y="2558353"/>
                </a:lnTo>
                <a:lnTo>
                  <a:pt x="284225" y="2521673"/>
                </a:lnTo>
                <a:lnTo>
                  <a:pt x="259127" y="2484242"/>
                </a:lnTo>
                <a:lnTo>
                  <a:pt x="235060" y="2446079"/>
                </a:lnTo>
                <a:lnTo>
                  <a:pt x="212042" y="2407204"/>
                </a:lnTo>
                <a:lnTo>
                  <a:pt x="190095" y="2367637"/>
                </a:lnTo>
                <a:lnTo>
                  <a:pt x="169238" y="2327399"/>
                </a:lnTo>
                <a:lnTo>
                  <a:pt x="149491" y="2286508"/>
                </a:lnTo>
                <a:lnTo>
                  <a:pt x="130873" y="2244985"/>
                </a:lnTo>
                <a:lnTo>
                  <a:pt x="113405" y="2202850"/>
                </a:lnTo>
                <a:lnTo>
                  <a:pt x="97107" y="2160122"/>
                </a:lnTo>
                <a:lnTo>
                  <a:pt x="81998" y="2116822"/>
                </a:lnTo>
                <a:lnTo>
                  <a:pt x="68098" y="2072970"/>
                </a:lnTo>
                <a:lnTo>
                  <a:pt x="55428" y="2028585"/>
                </a:lnTo>
                <a:lnTo>
                  <a:pt x="44007" y="1983687"/>
                </a:lnTo>
                <a:lnTo>
                  <a:pt x="33855" y="1938296"/>
                </a:lnTo>
                <a:lnTo>
                  <a:pt x="24992" y="1892432"/>
                </a:lnTo>
                <a:lnTo>
                  <a:pt x="17438" y="1846116"/>
                </a:lnTo>
                <a:lnTo>
                  <a:pt x="11213" y="1799366"/>
                </a:lnTo>
                <a:lnTo>
                  <a:pt x="6337" y="1752203"/>
                </a:lnTo>
                <a:lnTo>
                  <a:pt x="2829" y="1704646"/>
                </a:lnTo>
                <a:lnTo>
                  <a:pt x="710" y="1656716"/>
                </a:lnTo>
                <a:lnTo>
                  <a:pt x="0" y="1608485"/>
                </a:lnTo>
                <a:lnTo>
                  <a:pt x="710" y="1560150"/>
                </a:lnTo>
                <a:lnTo>
                  <a:pt x="2829" y="1512220"/>
                </a:lnTo>
                <a:lnTo>
                  <a:pt x="6337" y="1464664"/>
                </a:lnTo>
                <a:lnTo>
                  <a:pt x="11213" y="1417500"/>
                </a:lnTo>
                <a:lnTo>
                  <a:pt x="17438" y="1370751"/>
                </a:lnTo>
                <a:lnTo>
                  <a:pt x="24992" y="1324434"/>
                </a:lnTo>
                <a:lnTo>
                  <a:pt x="33855" y="1278570"/>
                </a:lnTo>
                <a:lnTo>
                  <a:pt x="44007" y="1233179"/>
                </a:lnTo>
                <a:lnTo>
                  <a:pt x="55428" y="1188281"/>
                </a:lnTo>
                <a:lnTo>
                  <a:pt x="68098" y="1143896"/>
                </a:lnTo>
                <a:lnTo>
                  <a:pt x="81998" y="1100044"/>
                </a:lnTo>
                <a:lnTo>
                  <a:pt x="97107" y="1056744"/>
                </a:lnTo>
                <a:lnTo>
                  <a:pt x="113405" y="1014016"/>
                </a:lnTo>
                <a:lnTo>
                  <a:pt x="130873" y="971881"/>
                </a:lnTo>
                <a:lnTo>
                  <a:pt x="149491" y="930358"/>
                </a:lnTo>
                <a:lnTo>
                  <a:pt x="169238" y="889467"/>
                </a:lnTo>
                <a:lnTo>
                  <a:pt x="190095" y="849229"/>
                </a:lnTo>
                <a:lnTo>
                  <a:pt x="212042" y="809662"/>
                </a:lnTo>
                <a:lnTo>
                  <a:pt x="235060" y="770787"/>
                </a:lnTo>
                <a:lnTo>
                  <a:pt x="259127" y="732624"/>
                </a:lnTo>
                <a:lnTo>
                  <a:pt x="284225" y="695193"/>
                </a:lnTo>
                <a:lnTo>
                  <a:pt x="310333" y="658513"/>
                </a:lnTo>
                <a:lnTo>
                  <a:pt x="337431" y="622605"/>
                </a:lnTo>
                <a:lnTo>
                  <a:pt x="365500" y="587488"/>
                </a:lnTo>
                <a:lnTo>
                  <a:pt x="394520" y="553183"/>
                </a:lnTo>
                <a:lnTo>
                  <a:pt x="424471" y="519708"/>
                </a:lnTo>
                <a:lnTo>
                  <a:pt x="455332" y="487085"/>
                </a:lnTo>
                <a:lnTo>
                  <a:pt x="487084" y="455333"/>
                </a:lnTo>
                <a:lnTo>
                  <a:pt x="519707" y="424472"/>
                </a:lnTo>
                <a:lnTo>
                  <a:pt x="553181" y="394521"/>
                </a:lnTo>
                <a:lnTo>
                  <a:pt x="587487" y="365501"/>
                </a:lnTo>
                <a:lnTo>
                  <a:pt x="622604" y="337432"/>
                </a:lnTo>
                <a:lnTo>
                  <a:pt x="658512" y="310334"/>
                </a:lnTo>
                <a:lnTo>
                  <a:pt x="695192" y="284226"/>
                </a:lnTo>
                <a:lnTo>
                  <a:pt x="732623" y="259128"/>
                </a:lnTo>
                <a:lnTo>
                  <a:pt x="770786" y="235061"/>
                </a:lnTo>
                <a:lnTo>
                  <a:pt x="809661" y="212043"/>
                </a:lnTo>
                <a:lnTo>
                  <a:pt x="849228" y="190096"/>
                </a:lnTo>
                <a:lnTo>
                  <a:pt x="889466" y="169239"/>
                </a:lnTo>
                <a:lnTo>
                  <a:pt x="930357" y="149491"/>
                </a:lnTo>
                <a:lnTo>
                  <a:pt x="971880" y="130874"/>
                </a:lnTo>
                <a:lnTo>
                  <a:pt x="1014015" y="113406"/>
                </a:lnTo>
                <a:lnTo>
                  <a:pt x="1056742" y="97107"/>
                </a:lnTo>
                <a:lnTo>
                  <a:pt x="1100042" y="81999"/>
                </a:lnTo>
                <a:lnTo>
                  <a:pt x="1143895" y="68099"/>
                </a:lnTo>
                <a:lnTo>
                  <a:pt x="1188280" y="55429"/>
                </a:lnTo>
                <a:lnTo>
                  <a:pt x="1233178" y="44008"/>
                </a:lnTo>
                <a:lnTo>
                  <a:pt x="1278569" y="33856"/>
                </a:lnTo>
                <a:lnTo>
                  <a:pt x="1324433" y="24993"/>
                </a:lnTo>
                <a:lnTo>
                  <a:pt x="1370749" y="17439"/>
                </a:lnTo>
                <a:lnTo>
                  <a:pt x="1417499" y="11214"/>
                </a:lnTo>
                <a:lnTo>
                  <a:pt x="1464662" y="6337"/>
                </a:lnTo>
                <a:lnTo>
                  <a:pt x="1512219" y="2830"/>
                </a:lnTo>
                <a:lnTo>
                  <a:pt x="1560148" y="710"/>
                </a:lnTo>
                <a:lnTo>
                  <a:pt x="1608432" y="0"/>
                </a:lnTo>
                <a:lnTo>
                  <a:pt x="1656715" y="710"/>
                </a:lnTo>
                <a:lnTo>
                  <a:pt x="1704645" y="2830"/>
                </a:lnTo>
                <a:lnTo>
                  <a:pt x="1752201" y="6337"/>
                </a:lnTo>
                <a:lnTo>
                  <a:pt x="1799364" y="11214"/>
                </a:lnTo>
                <a:lnTo>
                  <a:pt x="1846114" y="17439"/>
                </a:lnTo>
                <a:lnTo>
                  <a:pt x="1892431" y="24993"/>
                </a:lnTo>
                <a:lnTo>
                  <a:pt x="1938295" y="33856"/>
                </a:lnTo>
                <a:lnTo>
                  <a:pt x="1983686" y="44008"/>
                </a:lnTo>
                <a:lnTo>
                  <a:pt x="2028584" y="55429"/>
                </a:lnTo>
                <a:lnTo>
                  <a:pt x="2072969" y="68099"/>
                </a:lnTo>
                <a:lnTo>
                  <a:pt x="2116821" y="81999"/>
                </a:lnTo>
                <a:lnTo>
                  <a:pt x="2160121" y="97107"/>
                </a:lnTo>
                <a:lnTo>
                  <a:pt x="2202849" y="113406"/>
                </a:lnTo>
                <a:lnTo>
                  <a:pt x="2244984" y="130874"/>
                </a:lnTo>
                <a:lnTo>
                  <a:pt x="2286507" y="149491"/>
                </a:lnTo>
                <a:lnTo>
                  <a:pt x="2327398" y="169239"/>
                </a:lnTo>
                <a:lnTo>
                  <a:pt x="2367636" y="190096"/>
                </a:lnTo>
                <a:lnTo>
                  <a:pt x="2407203" y="212043"/>
                </a:lnTo>
                <a:lnTo>
                  <a:pt x="2446078" y="235061"/>
                </a:lnTo>
                <a:lnTo>
                  <a:pt x="2484241" y="259128"/>
                </a:lnTo>
                <a:lnTo>
                  <a:pt x="2521672" y="284226"/>
                </a:lnTo>
                <a:lnTo>
                  <a:pt x="2558352" y="310334"/>
                </a:lnTo>
                <a:lnTo>
                  <a:pt x="2594260" y="337432"/>
                </a:lnTo>
                <a:lnTo>
                  <a:pt x="2629377" y="365501"/>
                </a:lnTo>
                <a:lnTo>
                  <a:pt x="2663683" y="394521"/>
                </a:lnTo>
                <a:lnTo>
                  <a:pt x="2697157" y="424472"/>
                </a:lnTo>
                <a:lnTo>
                  <a:pt x="2729780" y="455333"/>
                </a:lnTo>
                <a:lnTo>
                  <a:pt x="2761533" y="487085"/>
                </a:lnTo>
                <a:lnTo>
                  <a:pt x="2792394" y="519708"/>
                </a:lnTo>
                <a:lnTo>
                  <a:pt x="2822344" y="553183"/>
                </a:lnTo>
                <a:lnTo>
                  <a:pt x="2851364" y="587488"/>
                </a:lnTo>
                <a:lnTo>
                  <a:pt x="2879433" y="622605"/>
                </a:lnTo>
                <a:lnTo>
                  <a:pt x="2906532" y="658513"/>
                </a:lnTo>
                <a:lnTo>
                  <a:pt x="2932640" y="695193"/>
                </a:lnTo>
                <a:lnTo>
                  <a:pt x="2957737" y="732624"/>
                </a:lnTo>
                <a:lnTo>
                  <a:pt x="2981805" y="770787"/>
                </a:lnTo>
                <a:lnTo>
                  <a:pt x="3004822" y="809662"/>
                </a:lnTo>
                <a:lnTo>
                  <a:pt x="3026770" y="849229"/>
                </a:lnTo>
                <a:lnTo>
                  <a:pt x="3047627" y="889467"/>
                </a:lnTo>
                <a:lnTo>
                  <a:pt x="3067374" y="930358"/>
                </a:lnTo>
                <a:lnTo>
                  <a:pt x="3085992" y="971881"/>
                </a:lnTo>
                <a:lnTo>
                  <a:pt x="3103460" y="1014016"/>
                </a:lnTo>
                <a:lnTo>
                  <a:pt x="3119758" y="1056744"/>
                </a:lnTo>
                <a:lnTo>
                  <a:pt x="3134867" y="1100044"/>
                </a:lnTo>
                <a:lnTo>
                  <a:pt x="3148767" y="1143896"/>
                </a:lnTo>
                <a:lnTo>
                  <a:pt x="3161437" y="1188281"/>
                </a:lnTo>
                <a:lnTo>
                  <a:pt x="3172858" y="1233179"/>
                </a:lnTo>
                <a:lnTo>
                  <a:pt x="3183010" y="1278570"/>
                </a:lnTo>
                <a:lnTo>
                  <a:pt x="3191873" y="1324434"/>
                </a:lnTo>
                <a:lnTo>
                  <a:pt x="3199427" y="1370751"/>
                </a:lnTo>
                <a:lnTo>
                  <a:pt x="3205652" y="1417500"/>
                </a:lnTo>
                <a:lnTo>
                  <a:pt x="3210528" y="1464664"/>
                </a:lnTo>
                <a:lnTo>
                  <a:pt x="3214036" y="1512220"/>
                </a:lnTo>
                <a:lnTo>
                  <a:pt x="3216156" y="1560150"/>
                </a:lnTo>
                <a:lnTo>
                  <a:pt x="3216865" y="1608485"/>
                </a:lnTo>
                <a:lnTo>
                  <a:pt x="3216156" y="1656716"/>
                </a:lnTo>
                <a:lnTo>
                  <a:pt x="3214036" y="1704646"/>
                </a:lnTo>
                <a:lnTo>
                  <a:pt x="3210528" y="1752203"/>
                </a:lnTo>
                <a:lnTo>
                  <a:pt x="3205652" y="1799366"/>
                </a:lnTo>
                <a:lnTo>
                  <a:pt x="3199427" y="1846116"/>
                </a:lnTo>
                <a:lnTo>
                  <a:pt x="3191873" y="1892432"/>
                </a:lnTo>
                <a:lnTo>
                  <a:pt x="3183010" y="1938296"/>
                </a:lnTo>
                <a:lnTo>
                  <a:pt x="3172858" y="1983687"/>
                </a:lnTo>
                <a:lnTo>
                  <a:pt x="3161437" y="2028585"/>
                </a:lnTo>
                <a:lnTo>
                  <a:pt x="3148767" y="2072970"/>
                </a:lnTo>
                <a:lnTo>
                  <a:pt x="3134867" y="2116822"/>
                </a:lnTo>
                <a:lnTo>
                  <a:pt x="3119758" y="2160122"/>
                </a:lnTo>
                <a:lnTo>
                  <a:pt x="3103460" y="2202850"/>
                </a:lnTo>
                <a:lnTo>
                  <a:pt x="3085992" y="2244985"/>
                </a:lnTo>
                <a:lnTo>
                  <a:pt x="3067374" y="2286508"/>
                </a:lnTo>
                <a:lnTo>
                  <a:pt x="3047627" y="2327399"/>
                </a:lnTo>
                <a:lnTo>
                  <a:pt x="3026770" y="2367637"/>
                </a:lnTo>
                <a:lnTo>
                  <a:pt x="3004822" y="2407204"/>
                </a:lnTo>
                <a:lnTo>
                  <a:pt x="2981805" y="2446079"/>
                </a:lnTo>
                <a:lnTo>
                  <a:pt x="2957737" y="2484242"/>
                </a:lnTo>
                <a:lnTo>
                  <a:pt x="2932640" y="2521673"/>
                </a:lnTo>
                <a:lnTo>
                  <a:pt x="2906532" y="2558353"/>
                </a:lnTo>
                <a:lnTo>
                  <a:pt x="2879433" y="2594261"/>
                </a:lnTo>
                <a:lnTo>
                  <a:pt x="2851364" y="2629378"/>
                </a:lnTo>
                <a:lnTo>
                  <a:pt x="2822344" y="2663684"/>
                </a:lnTo>
                <a:lnTo>
                  <a:pt x="2792394" y="2697158"/>
                </a:lnTo>
                <a:lnTo>
                  <a:pt x="2761533" y="2729781"/>
                </a:lnTo>
                <a:lnTo>
                  <a:pt x="2729780" y="2761533"/>
                </a:lnTo>
                <a:lnTo>
                  <a:pt x="2697157" y="2792395"/>
                </a:lnTo>
                <a:lnTo>
                  <a:pt x="2663683" y="2822345"/>
                </a:lnTo>
                <a:lnTo>
                  <a:pt x="2629377" y="2851365"/>
                </a:lnTo>
                <a:lnTo>
                  <a:pt x="2594260" y="2879434"/>
                </a:lnTo>
                <a:lnTo>
                  <a:pt x="2558352" y="2906532"/>
                </a:lnTo>
                <a:lnTo>
                  <a:pt x="2521672" y="2932640"/>
                </a:lnTo>
                <a:lnTo>
                  <a:pt x="2484241" y="2957738"/>
                </a:lnTo>
                <a:lnTo>
                  <a:pt x="2446078" y="2981805"/>
                </a:lnTo>
                <a:lnTo>
                  <a:pt x="2407203" y="3004823"/>
                </a:lnTo>
                <a:lnTo>
                  <a:pt x="2367636" y="3026770"/>
                </a:lnTo>
                <a:lnTo>
                  <a:pt x="2327398" y="3047627"/>
                </a:lnTo>
                <a:lnTo>
                  <a:pt x="2286507" y="3067375"/>
                </a:lnTo>
                <a:lnTo>
                  <a:pt x="2244984" y="3085992"/>
                </a:lnTo>
                <a:lnTo>
                  <a:pt x="2202849" y="3103460"/>
                </a:lnTo>
                <a:lnTo>
                  <a:pt x="2160121" y="3119759"/>
                </a:lnTo>
                <a:lnTo>
                  <a:pt x="2116821" y="3134868"/>
                </a:lnTo>
                <a:lnTo>
                  <a:pt x="2072969" y="3148767"/>
                </a:lnTo>
                <a:lnTo>
                  <a:pt x="2028584" y="3161437"/>
                </a:lnTo>
                <a:lnTo>
                  <a:pt x="1983686" y="3172858"/>
                </a:lnTo>
                <a:lnTo>
                  <a:pt x="1938295" y="3183010"/>
                </a:lnTo>
                <a:lnTo>
                  <a:pt x="1892431" y="3191873"/>
                </a:lnTo>
                <a:lnTo>
                  <a:pt x="1846114" y="3199427"/>
                </a:lnTo>
                <a:lnTo>
                  <a:pt x="1799364" y="3205652"/>
                </a:lnTo>
                <a:lnTo>
                  <a:pt x="1752201" y="3210529"/>
                </a:lnTo>
                <a:lnTo>
                  <a:pt x="1704645" y="3214036"/>
                </a:lnTo>
                <a:lnTo>
                  <a:pt x="1656715" y="3216156"/>
                </a:lnTo>
                <a:lnTo>
                  <a:pt x="1608463" y="3216866"/>
                </a:lnTo>
                <a:close/>
              </a:path>
            </a:pathLst>
          </a:custGeom>
          <a:solidFill>
            <a:srgbClr val="1253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15810" y="3816959"/>
            <a:ext cx="0" cy="5441950"/>
          </a:xfrm>
          <a:custGeom>
            <a:avLst/>
            <a:gdLst/>
            <a:ahLst/>
            <a:cxnLst/>
            <a:rect l="l" t="t" r="r" b="b"/>
            <a:pathLst>
              <a:path h="5441950">
                <a:moveTo>
                  <a:pt x="0" y="0"/>
                </a:moveTo>
                <a:lnTo>
                  <a:pt x="0" y="5441374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24914" y="3816959"/>
            <a:ext cx="0" cy="5441950"/>
          </a:xfrm>
          <a:custGeom>
            <a:avLst/>
            <a:gdLst/>
            <a:ahLst/>
            <a:cxnLst/>
            <a:rect l="l" t="t" r="r" b="b"/>
            <a:pathLst>
              <a:path h="5441950">
                <a:moveTo>
                  <a:pt x="0" y="0"/>
                </a:moveTo>
                <a:lnTo>
                  <a:pt x="0" y="5441374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38189" y="3816959"/>
            <a:ext cx="0" cy="5441950"/>
          </a:xfrm>
          <a:custGeom>
            <a:avLst/>
            <a:gdLst/>
            <a:ahLst/>
            <a:cxnLst/>
            <a:rect l="l" t="t" r="r" b="b"/>
            <a:pathLst>
              <a:path h="5441950">
                <a:moveTo>
                  <a:pt x="0" y="0"/>
                </a:moveTo>
                <a:lnTo>
                  <a:pt x="0" y="5441374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53988" y="1188654"/>
            <a:ext cx="1436370" cy="73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 marR="5080" indent="-155575">
              <a:lnSpc>
                <a:spcPct val="115599"/>
              </a:lnSpc>
              <a:spcBef>
                <a:spcPts val="100"/>
              </a:spcBef>
            </a:pPr>
            <a:r>
              <a:rPr sz="2000" spc="105" dirty="0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sz="2000" spc="215" dirty="0">
                <a:solidFill>
                  <a:srgbClr val="FFFFFF"/>
                </a:solidFill>
                <a:latin typeface="Microsoft Sans Serif"/>
                <a:cs typeface="Microsoft Sans Serif"/>
              </a:rPr>
              <a:t>ÜNYA</a:t>
            </a:r>
            <a:r>
              <a:rPr sz="2000" spc="105" dirty="0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sz="2000" spc="130" dirty="0">
                <a:solidFill>
                  <a:srgbClr val="FFFFFF"/>
                </a:solidFill>
                <a:latin typeface="Microsoft Sans Serif"/>
                <a:cs typeface="Microsoft Sans Serif"/>
              </a:rPr>
              <a:t>A  </a:t>
            </a:r>
            <a:r>
              <a:rPr sz="2000" spc="180" dirty="0">
                <a:solidFill>
                  <a:srgbClr val="FFFFFF"/>
                </a:solidFill>
                <a:latin typeface="Microsoft Sans Serif"/>
                <a:cs typeface="Microsoft Sans Serif"/>
              </a:rPr>
              <a:t>TOPLAM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8110" y="2238740"/>
            <a:ext cx="2822575" cy="4635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50" spc="325" dirty="0">
                <a:solidFill>
                  <a:srgbClr val="FFFFFF"/>
                </a:solidFill>
                <a:latin typeface="Microsoft Sans Serif"/>
                <a:cs typeface="Microsoft Sans Serif"/>
              </a:rPr>
              <a:t>135</a:t>
            </a:r>
            <a:r>
              <a:rPr sz="2850" spc="1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850" spc="300" dirty="0">
                <a:solidFill>
                  <a:srgbClr val="FFFFFF"/>
                </a:solidFill>
                <a:latin typeface="Microsoft Sans Serif"/>
                <a:cs typeface="Microsoft Sans Serif"/>
              </a:rPr>
              <a:t>MİLYAR</a:t>
            </a:r>
            <a:r>
              <a:rPr sz="2850" spc="1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850" spc="330" dirty="0">
                <a:solidFill>
                  <a:srgbClr val="FFFFFF"/>
                </a:solidFill>
                <a:latin typeface="Microsoft Sans Serif"/>
                <a:cs typeface="Microsoft Sans Serif"/>
              </a:rPr>
              <a:t>€</a:t>
            </a:r>
            <a:endParaRPr sz="28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71462" y="1274455"/>
            <a:ext cx="24231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15" dirty="0">
                <a:solidFill>
                  <a:srgbClr val="FFFFFF"/>
                </a:solidFill>
                <a:latin typeface="Microsoft Sans Serif"/>
                <a:cs typeface="Microsoft Sans Serif"/>
              </a:rPr>
              <a:t>KUZEY</a:t>
            </a:r>
            <a:r>
              <a:rPr sz="20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200" dirty="0">
                <a:solidFill>
                  <a:srgbClr val="FFFFFF"/>
                </a:solidFill>
                <a:latin typeface="Microsoft Sans Serif"/>
                <a:cs typeface="Microsoft Sans Serif"/>
              </a:rPr>
              <a:t>AMERİKA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23103" y="2050407"/>
            <a:ext cx="2943860" cy="4635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50" spc="285" dirty="0">
                <a:solidFill>
                  <a:srgbClr val="FFFFFF"/>
                </a:solidFill>
                <a:latin typeface="Microsoft Sans Serif"/>
                <a:cs typeface="Microsoft Sans Serif"/>
              </a:rPr>
              <a:t>64.4</a:t>
            </a:r>
            <a:r>
              <a:rPr sz="2850" spc="1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850" spc="300" dirty="0">
                <a:solidFill>
                  <a:srgbClr val="FFFFFF"/>
                </a:solidFill>
                <a:latin typeface="Microsoft Sans Serif"/>
                <a:cs typeface="Microsoft Sans Serif"/>
              </a:rPr>
              <a:t>MİLYAR</a:t>
            </a:r>
            <a:r>
              <a:rPr sz="2850" spc="15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850" spc="330" dirty="0">
                <a:solidFill>
                  <a:srgbClr val="FFFFFF"/>
                </a:solidFill>
                <a:latin typeface="Microsoft Sans Serif"/>
                <a:cs typeface="Microsoft Sans Serif"/>
              </a:rPr>
              <a:t>€</a:t>
            </a:r>
            <a:endParaRPr sz="28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765499" y="943204"/>
            <a:ext cx="2809875" cy="1821814"/>
          </a:xfrm>
          <a:prstGeom prst="rect">
            <a:avLst/>
          </a:prstGeom>
        </p:spPr>
        <p:txBody>
          <a:bodyPr vert="horz" wrap="square" lIns="0" tIns="2419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05"/>
              </a:spcBef>
            </a:pPr>
            <a:r>
              <a:rPr sz="3250" b="0" spc="370" dirty="0">
                <a:latin typeface="Microsoft Sans Serif"/>
                <a:cs typeface="Microsoft Sans Serif"/>
              </a:rPr>
              <a:t>437€</a:t>
            </a:r>
            <a:endParaRPr sz="3250">
              <a:latin typeface="Microsoft Sans Serif"/>
              <a:cs typeface="Microsoft Sans Serif"/>
            </a:endParaRPr>
          </a:p>
          <a:p>
            <a:pPr marL="12065" marR="5080" algn="ctr">
              <a:lnSpc>
                <a:spcPct val="116399"/>
              </a:lnSpc>
              <a:spcBef>
                <a:spcPts val="680"/>
              </a:spcBef>
            </a:pPr>
            <a:r>
              <a:rPr sz="1850" b="0" spc="145" dirty="0">
                <a:latin typeface="Microsoft Sans Serif"/>
                <a:cs typeface="Microsoft Sans Serif"/>
              </a:rPr>
              <a:t>İSVİÇREDE</a:t>
            </a:r>
            <a:r>
              <a:rPr sz="1850" b="0" spc="100" dirty="0">
                <a:latin typeface="Microsoft Sans Serif"/>
                <a:cs typeface="Microsoft Sans Serif"/>
              </a:rPr>
              <a:t> </a:t>
            </a:r>
            <a:r>
              <a:rPr sz="1850" b="0" spc="210" dirty="0">
                <a:latin typeface="Microsoft Sans Serif"/>
                <a:cs typeface="Microsoft Sans Serif"/>
              </a:rPr>
              <a:t>KİŞİ</a:t>
            </a:r>
            <a:r>
              <a:rPr sz="1850" b="0" spc="100" dirty="0">
                <a:latin typeface="Microsoft Sans Serif"/>
                <a:cs typeface="Microsoft Sans Serif"/>
              </a:rPr>
              <a:t> </a:t>
            </a:r>
            <a:r>
              <a:rPr sz="1850" b="0" spc="185" dirty="0">
                <a:latin typeface="Microsoft Sans Serif"/>
                <a:cs typeface="Microsoft Sans Serif"/>
              </a:rPr>
              <a:t>BAŞI </a:t>
            </a:r>
            <a:r>
              <a:rPr sz="1850" b="0" spc="-475" dirty="0">
                <a:latin typeface="Microsoft Sans Serif"/>
                <a:cs typeface="Microsoft Sans Serif"/>
              </a:rPr>
              <a:t> </a:t>
            </a:r>
            <a:r>
              <a:rPr sz="1850" b="0" spc="185" dirty="0">
                <a:latin typeface="Microsoft Sans Serif"/>
                <a:cs typeface="Microsoft Sans Serif"/>
              </a:rPr>
              <a:t>ORGANİK </a:t>
            </a:r>
            <a:r>
              <a:rPr sz="1850" b="0" spc="190" dirty="0">
                <a:latin typeface="Microsoft Sans Serif"/>
                <a:cs typeface="Microsoft Sans Serif"/>
              </a:rPr>
              <a:t>ÜRÜN </a:t>
            </a:r>
            <a:r>
              <a:rPr sz="1850" b="0" spc="195" dirty="0">
                <a:latin typeface="Microsoft Sans Serif"/>
                <a:cs typeface="Microsoft Sans Serif"/>
              </a:rPr>
              <a:t> </a:t>
            </a:r>
            <a:r>
              <a:rPr sz="1850" b="0" spc="180" dirty="0">
                <a:latin typeface="Microsoft Sans Serif"/>
                <a:cs typeface="Microsoft Sans Serif"/>
              </a:rPr>
              <a:t>HARCAMASI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190752" y="1233365"/>
            <a:ext cx="3021965" cy="654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48640">
              <a:lnSpc>
                <a:spcPct val="117900"/>
              </a:lnSpc>
              <a:spcBef>
                <a:spcPts val="95"/>
              </a:spcBef>
            </a:pPr>
            <a:r>
              <a:rPr sz="1750" spc="185" dirty="0">
                <a:solidFill>
                  <a:srgbClr val="FFFFFF"/>
                </a:solidFill>
                <a:latin typeface="Microsoft Sans Serif"/>
                <a:cs typeface="Microsoft Sans Serif"/>
              </a:rPr>
              <a:t>DANİMARKADA </a:t>
            </a:r>
            <a:r>
              <a:rPr sz="1750" spc="1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750" spc="175" dirty="0">
                <a:solidFill>
                  <a:srgbClr val="FFFFFF"/>
                </a:solidFill>
                <a:latin typeface="Microsoft Sans Serif"/>
                <a:cs typeface="Microsoft Sans Serif"/>
              </a:rPr>
              <a:t>ORGANİK</a:t>
            </a:r>
            <a:r>
              <a:rPr sz="175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750" spc="165" dirty="0">
                <a:solidFill>
                  <a:srgbClr val="FFFFFF"/>
                </a:solidFill>
                <a:latin typeface="Microsoft Sans Serif"/>
                <a:cs typeface="Microsoft Sans Serif"/>
              </a:rPr>
              <a:t>PAZAR</a:t>
            </a:r>
            <a:r>
              <a:rPr sz="175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750" spc="165" dirty="0">
                <a:solidFill>
                  <a:srgbClr val="FFFFFF"/>
                </a:solidFill>
                <a:latin typeface="Microsoft Sans Serif"/>
                <a:cs typeface="Microsoft Sans Serif"/>
              </a:rPr>
              <a:t>ORANI</a:t>
            </a:r>
            <a:endParaRPr sz="17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918261" y="2164256"/>
            <a:ext cx="1173480" cy="615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850" spc="440" dirty="0">
                <a:solidFill>
                  <a:srgbClr val="FFFFFF"/>
                </a:solidFill>
                <a:latin typeface="Microsoft Sans Serif"/>
                <a:cs typeface="Microsoft Sans Serif"/>
              </a:rPr>
              <a:t>%</a:t>
            </a:r>
            <a:r>
              <a:rPr sz="3850" spc="434" dirty="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r>
              <a:rPr sz="3850" spc="440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385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1251" y="4417341"/>
            <a:ext cx="3858895" cy="4826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6700"/>
              </a:lnSpc>
              <a:spcBef>
                <a:spcPts val="95"/>
              </a:spcBef>
            </a:pPr>
            <a:r>
              <a:rPr sz="2250" spc="200" dirty="0">
                <a:latin typeface="Microsoft Sans Serif"/>
                <a:cs typeface="Microsoft Sans Serif"/>
              </a:rPr>
              <a:t>EN </a:t>
            </a:r>
            <a:r>
              <a:rPr sz="2250" spc="285" dirty="0">
                <a:latin typeface="Microsoft Sans Serif"/>
                <a:cs typeface="Microsoft Sans Serif"/>
              </a:rPr>
              <a:t>BÜYÜK </a:t>
            </a:r>
            <a:r>
              <a:rPr sz="2250" spc="210" dirty="0">
                <a:latin typeface="Microsoft Sans Serif"/>
                <a:cs typeface="Microsoft Sans Serif"/>
              </a:rPr>
              <a:t>PAZAR </a:t>
            </a:r>
            <a:r>
              <a:rPr sz="2250" spc="225" dirty="0">
                <a:latin typeface="Microsoft Sans Serif"/>
                <a:cs typeface="Microsoft Sans Serif"/>
              </a:rPr>
              <a:t>58.6 </a:t>
            </a:r>
            <a:r>
              <a:rPr sz="2250" spc="229" dirty="0">
                <a:latin typeface="Microsoft Sans Serif"/>
                <a:cs typeface="Microsoft Sans Serif"/>
              </a:rPr>
              <a:t> </a:t>
            </a:r>
            <a:r>
              <a:rPr sz="2250" spc="240" dirty="0">
                <a:latin typeface="Microsoft Sans Serif"/>
                <a:cs typeface="Microsoft Sans Serif"/>
              </a:rPr>
              <a:t>MİLYAR </a:t>
            </a:r>
            <a:r>
              <a:rPr sz="2250" spc="265" dirty="0">
                <a:latin typeface="Microsoft Sans Serif"/>
                <a:cs typeface="Microsoft Sans Serif"/>
              </a:rPr>
              <a:t>€ </a:t>
            </a:r>
            <a:r>
              <a:rPr sz="2250" spc="215" dirty="0">
                <a:latin typeface="Microsoft Sans Serif"/>
                <a:cs typeface="Microsoft Sans Serif"/>
              </a:rPr>
              <a:t>İLE </a:t>
            </a:r>
            <a:r>
              <a:rPr sz="2250" spc="220" dirty="0">
                <a:latin typeface="Microsoft Sans Serif"/>
                <a:cs typeface="Microsoft Sans Serif"/>
              </a:rPr>
              <a:t>ABD </a:t>
            </a:r>
            <a:r>
              <a:rPr sz="2250" spc="225" dirty="0">
                <a:latin typeface="Microsoft Sans Serif"/>
                <a:cs typeface="Microsoft Sans Serif"/>
              </a:rPr>
              <a:t> OLURKEN </a:t>
            </a:r>
            <a:r>
              <a:rPr sz="2250" spc="220" dirty="0">
                <a:latin typeface="Microsoft Sans Serif"/>
                <a:cs typeface="Microsoft Sans Serif"/>
              </a:rPr>
              <a:t>ONU </a:t>
            </a:r>
            <a:r>
              <a:rPr sz="2250" spc="225" dirty="0">
                <a:latin typeface="Microsoft Sans Serif"/>
                <a:cs typeface="Microsoft Sans Serif"/>
              </a:rPr>
              <a:t>45.1 </a:t>
            </a:r>
            <a:r>
              <a:rPr sz="2250" spc="229" dirty="0">
                <a:latin typeface="Microsoft Sans Serif"/>
                <a:cs typeface="Microsoft Sans Serif"/>
              </a:rPr>
              <a:t> </a:t>
            </a:r>
            <a:r>
              <a:rPr sz="2250" spc="240" dirty="0">
                <a:latin typeface="Microsoft Sans Serif"/>
                <a:cs typeface="Microsoft Sans Serif"/>
              </a:rPr>
              <a:t>MİLYAR </a:t>
            </a:r>
            <a:r>
              <a:rPr sz="2250" spc="265" dirty="0">
                <a:latin typeface="Microsoft Sans Serif"/>
                <a:cs typeface="Microsoft Sans Serif"/>
              </a:rPr>
              <a:t>€ </a:t>
            </a:r>
            <a:r>
              <a:rPr sz="2250" spc="215" dirty="0">
                <a:latin typeface="Microsoft Sans Serif"/>
                <a:cs typeface="Microsoft Sans Serif"/>
              </a:rPr>
              <a:t>İLE </a:t>
            </a:r>
            <a:r>
              <a:rPr sz="2250" spc="220" dirty="0">
                <a:latin typeface="Microsoft Sans Serif"/>
                <a:cs typeface="Microsoft Sans Serif"/>
              </a:rPr>
              <a:t>AVRUPA </a:t>
            </a:r>
            <a:r>
              <a:rPr sz="2250" spc="225" dirty="0">
                <a:latin typeface="Microsoft Sans Serif"/>
                <a:cs typeface="Microsoft Sans Serif"/>
              </a:rPr>
              <a:t> </a:t>
            </a:r>
            <a:r>
              <a:rPr sz="2250" spc="220" dirty="0">
                <a:latin typeface="Microsoft Sans Serif"/>
                <a:cs typeface="Microsoft Sans Serif"/>
              </a:rPr>
              <a:t>BİRLİĞİ</a:t>
            </a:r>
            <a:r>
              <a:rPr sz="2250" spc="125" dirty="0">
                <a:latin typeface="Microsoft Sans Serif"/>
                <a:cs typeface="Microsoft Sans Serif"/>
              </a:rPr>
              <a:t> </a:t>
            </a:r>
            <a:r>
              <a:rPr sz="2250" spc="210" dirty="0">
                <a:latin typeface="Microsoft Sans Serif"/>
                <a:cs typeface="Microsoft Sans Serif"/>
              </a:rPr>
              <a:t>İZLEMEKTEDİR. </a:t>
            </a:r>
            <a:r>
              <a:rPr sz="2250" spc="-580" dirty="0">
                <a:latin typeface="Microsoft Sans Serif"/>
                <a:cs typeface="Microsoft Sans Serif"/>
              </a:rPr>
              <a:t> </a:t>
            </a:r>
            <a:r>
              <a:rPr sz="2250" spc="185" dirty="0">
                <a:latin typeface="Microsoft Sans Serif"/>
                <a:cs typeface="Microsoft Sans Serif"/>
              </a:rPr>
              <a:t>BÖLGE  </a:t>
            </a:r>
            <a:r>
              <a:rPr sz="2250" spc="245" dirty="0">
                <a:latin typeface="Microsoft Sans Serif"/>
                <a:cs typeface="Microsoft Sans Serif"/>
              </a:rPr>
              <a:t>BAZINDA </a:t>
            </a:r>
            <a:r>
              <a:rPr sz="2250" spc="250" dirty="0">
                <a:latin typeface="Microsoft Sans Serif"/>
                <a:cs typeface="Microsoft Sans Serif"/>
              </a:rPr>
              <a:t> </a:t>
            </a:r>
            <a:r>
              <a:rPr sz="2250" spc="260" dirty="0">
                <a:latin typeface="Microsoft Sans Serif"/>
                <a:cs typeface="Microsoft Sans Serif"/>
              </a:rPr>
              <a:t>KUZEY </a:t>
            </a:r>
            <a:r>
              <a:rPr sz="2250" spc="245" dirty="0">
                <a:latin typeface="Microsoft Sans Serif"/>
                <a:cs typeface="Microsoft Sans Serif"/>
              </a:rPr>
              <a:t>AMERİKA </a:t>
            </a:r>
            <a:r>
              <a:rPr sz="2250" spc="229" dirty="0">
                <a:latin typeface="Microsoft Sans Serif"/>
                <a:cs typeface="Microsoft Sans Serif"/>
              </a:rPr>
              <a:t>BAŞI </a:t>
            </a:r>
            <a:r>
              <a:rPr sz="2250" spc="235" dirty="0">
                <a:latin typeface="Microsoft Sans Serif"/>
                <a:cs typeface="Microsoft Sans Serif"/>
              </a:rPr>
              <a:t> </a:t>
            </a:r>
            <a:r>
              <a:rPr sz="2250" spc="215" dirty="0">
                <a:latin typeface="Microsoft Sans Serif"/>
                <a:cs typeface="Microsoft Sans Serif"/>
              </a:rPr>
              <a:t>ÇEKERKEN </a:t>
            </a:r>
            <a:r>
              <a:rPr sz="2250" spc="204" dirty="0">
                <a:latin typeface="Microsoft Sans Serif"/>
                <a:cs typeface="Microsoft Sans Serif"/>
              </a:rPr>
              <a:t>(64.4 </a:t>
            </a:r>
            <a:r>
              <a:rPr sz="2250" spc="210" dirty="0">
                <a:latin typeface="Microsoft Sans Serif"/>
                <a:cs typeface="Microsoft Sans Serif"/>
              </a:rPr>
              <a:t> </a:t>
            </a:r>
            <a:r>
              <a:rPr sz="2250" spc="240" dirty="0">
                <a:latin typeface="Microsoft Sans Serif"/>
                <a:cs typeface="Microsoft Sans Serif"/>
              </a:rPr>
              <a:t>MİLYAR</a:t>
            </a:r>
            <a:r>
              <a:rPr sz="2250" spc="270" dirty="0">
                <a:latin typeface="Microsoft Sans Serif"/>
                <a:cs typeface="Microsoft Sans Serif"/>
              </a:rPr>
              <a:t> </a:t>
            </a:r>
            <a:r>
              <a:rPr sz="2250" spc="195" dirty="0">
                <a:latin typeface="Microsoft Sans Serif"/>
                <a:cs typeface="Microsoft Sans Serif"/>
              </a:rPr>
              <a:t>€)</a:t>
            </a:r>
            <a:r>
              <a:rPr sz="2250" spc="270" dirty="0">
                <a:latin typeface="Microsoft Sans Serif"/>
                <a:cs typeface="Microsoft Sans Serif"/>
              </a:rPr>
              <a:t> </a:t>
            </a:r>
            <a:r>
              <a:rPr sz="2250" spc="220" dirty="0">
                <a:latin typeface="Microsoft Sans Serif"/>
                <a:cs typeface="Microsoft Sans Serif"/>
              </a:rPr>
              <a:t>ONU </a:t>
            </a:r>
            <a:r>
              <a:rPr sz="2250" spc="225" dirty="0">
                <a:latin typeface="Microsoft Sans Serif"/>
                <a:cs typeface="Microsoft Sans Serif"/>
              </a:rPr>
              <a:t> </a:t>
            </a:r>
            <a:r>
              <a:rPr sz="2250" spc="220" dirty="0">
                <a:latin typeface="Microsoft Sans Serif"/>
                <a:cs typeface="Microsoft Sans Serif"/>
              </a:rPr>
              <a:t>AVRUPA</a:t>
            </a:r>
            <a:r>
              <a:rPr sz="2250" spc="140" dirty="0">
                <a:latin typeface="Microsoft Sans Serif"/>
                <a:cs typeface="Microsoft Sans Serif"/>
              </a:rPr>
              <a:t> </a:t>
            </a:r>
            <a:r>
              <a:rPr sz="2250" spc="204" dirty="0">
                <a:latin typeface="Microsoft Sans Serif"/>
                <a:cs typeface="Microsoft Sans Serif"/>
              </a:rPr>
              <a:t>(53.1</a:t>
            </a:r>
            <a:r>
              <a:rPr sz="2250" spc="145" dirty="0">
                <a:latin typeface="Microsoft Sans Serif"/>
                <a:cs typeface="Microsoft Sans Serif"/>
              </a:rPr>
              <a:t> </a:t>
            </a:r>
            <a:r>
              <a:rPr sz="2250" spc="240" dirty="0">
                <a:latin typeface="Microsoft Sans Serif"/>
                <a:cs typeface="Microsoft Sans Serif"/>
              </a:rPr>
              <a:t>MİLYAR</a:t>
            </a:r>
            <a:endParaRPr sz="225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sz="2250" spc="195" dirty="0">
                <a:latin typeface="Microsoft Sans Serif"/>
                <a:cs typeface="Microsoft Sans Serif"/>
              </a:rPr>
              <a:t>€)</a:t>
            </a:r>
            <a:r>
              <a:rPr sz="2250" spc="140" dirty="0">
                <a:latin typeface="Microsoft Sans Serif"/>
                <a:cs typeface="Microsoft Sans Serif"/>
              </a:rPr>
              <a:t> </a:t>
            </a:r>
            <a:r>
              <a:rPr sz="2250" spc="200" dirty="0">
                <a:latin typeface="Microsoft Sans Serif"/>
                <a:cs typeface="Microsoft Sans Serif"/>
              </a:rPr>
              <a:t>VE</a:t>
            </a:r>
            <a:r>
              <a:rPr sz="2250" spc="140" dirty="0">
                <a:latin typeface="Microsoft Sans Serif"/>
                <a:cs typeface="Microsoft Sans Serif"/>
              </a:rPr>
              <a:t> </a:t>
            </a:r>
            <a:r>
              <a:rPr sz="2250" spc="229" dirty="0">
                <a:latin typeface="Microsoft Sans Serif"/>
                <a:cs typeface="Microsoft Sans Serif"/>
              </a:rPr>
              <a:t>ASYA</a:t>
            </a:r>
            <a:r>
              <a:rPr sz="2250" spc="140" dirty="0">
                <a:latin typeface="Microsoft Sans Serif"/>
                <a:cs typeface="Microsoft Sans Serif"/>
              </a:rPr>
              <a:t> </a:t>
            </a:r>
            <a:r>
              <a:rPr sz="2250" spc="215" dirty="0">
                <a:latin typeface="Microsoft Sans Serif"/>
                <a:cs typeface="Microsoft Sans Serif"/>
              </a:rPr>
              <a:t>(15</a:t>
            </a:r>
            <a:r>
              <a:rPr sz="2250" spc="145" dirty="0">
                <a:latin typeface="Microsoft Sans Serif"/>
                <a:cs typeface="Microsoft Sans Serif"/>
              </a:rPr>
              <a:t> </a:t>
            </a:r>
            <a:r>
              <a:rPr sz="2250" spc="240" dirty="0">
                <a:latin typeface="Microsoft Sans Serif"/>
                <a:cs typeface="Microsoft Sans Serif"/>
              </a:rPr>
              <a:t>MİLYAR</a:t>
            </a:r>
            <a:endParaRPr sz="225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sz="2250" spc="195" dirty="0">
                <a:latin typeface="Microsoft Sans Serif"/>
                <a:cs typeface="Microsoft Sans Serif"/>
              </a:rPr>
              <a:t>€)</a:t>
            </a:r>
            <a:r>
              <a:rPr sz="2250" spc="140" dirty="0">
                <a:latin typeface="Microsoft Sans Serif"/>
                <a:cs typeface="Microsoft Sans Serif"/>
              </a:rPr>
              <a:t> </a:t>
            </a:r>
            <a:r>
              <a:rPr sz="2250" spc="260" dirty="0">
                <a:latin typeface="Microsoft Sans Serif"/>
                <a:cs typeface="Microsoft Sans Serif"/>
              </a:rPr>
              <a:t>TAKİP</a:t>
            </a:r>
            <a:r>
              <a:rPr sz="2250" spc="135" dirty="0">
                <a:latin typeface="Microsoft Sans Serif"/>
                <a:cs typeface="Microsoft Sans Serif"/>
              </a:rPr>
              <a:t> </a:t>
            </a:r>
            <a:r>
              <a:rPr sz="2250" spc="200" dirty="0">
                <a:latin typeface="Microsoft Sans Serif"/>
                <a:cs typeface="Microsoft Sans Serif"/>
              </a:rPr>
              <a:t>ETMEKTEDİR.</a:t>
            </a:r>
            <a:endParaRPr sz="225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29359" y="4417281"/>
            <a:ext cx="3707765" cy="3625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6700"/>
              </a:lnSpc>
              <a:spcBef>
                <a:spcPts val="95"/>
              </a:spcBef>
            </a:pPr>
            <a:r>
              <a:rPr sz="2250" spc="220" dirty="0">
                <a:latin typeface="Microsoft Sans Serif"/>
                <a:cs typeface="Microsoft Sans Serif"/>
              </a:rPr>
              <a:t>ORGANİK </a:t>
            </a:r>
            <a:r>
              <a:rPr sz="2250" spc="195" dirty="0">
                <a:latin typeface="Microsoft Sans Serif"/>
                <a:cs typeface="Microsoft Sans Serif"/>
              </a:rPr>
              <a:t>GIDADA EN </a:t>
            </a:r>
            <a:r>
              <a:rPr sz="2250" spc="200" dirty="0">
                <a:latin typeface="Microsoft Sans Serif"/>
                <a:cs typeface="Microsoft Sans Serif"/>
              </a:rPr>
              <a:t> </a:t>
            </a:r>
            <a:r>
              <a:rPr sz="2250" spc="285" dirty="0">
                <a:latin typeface="Microsoft Sans Serif"/>
                <a:cs typeface="Microsoft Sans Serif"/>
              </a:rPr>
              <a:t>BÜYÜK</a:t>
            </a:r>
            <a:r>
              <a:rPr sz="2250" spc="130" dirty="0">
                <a:latin typeface="Microsoft Sans Serif"/>
                <a:cs typeface="Microsoft Sans Serif"/>
              </a:rPr>
              <a:t> </a:t>
            </a:r>
            <a:r>
              <a:rPr sz="2250" spc="215" dirty="0">
                <a:latin typeface="Microsoft Sans Serif"/>
                <a:cs typeface="Microsoft Sans Serif"/>
              </a:rPr>
              <a:t>PAZARA</a:t>
            </a:r>
            <a:r>
              <a:rPr sz="2250" spc="130" dirty="0">
                <a:latin typeface="Microsoft Sans Serif"/>
                <a:cs typeface="Microsoft Sans Serif"/>
              </a:rPr>
              <a:t> </a:t>
            </a:r>
            <a:r>
              <a:rPr sz="2250" spc="204" dirty="0">
                <a:latin typeface="Microsoft Sans Serif"/>
                <a:cs typeface="Microsoft Sans Serif"/>
              </a:rPr>
              <a:t>SAHİP </a:t>
            </a:r>
            <a:r>
              <a:rPr sz="2250" spc="-580" dirty="0">
                <a:latin typeface="Microsoft Sans Serif"/>
                <a:cs typeface="Microsoft Sans Serif"/>
              </a:rPr>
              <a:t> </a:t>
            </a:r>
            <a:r>
              <a:rPr sz="2250" spc="260" dirty="0">
                <a:latin typeface="Microsoft Sans Serif"/>
                <a:cs typeface="Microsoft Sans Serif"/>
              </a:rPr>
              <a:t>ÜLKE </a:t>
            </a:r>
            <a:r>
              <a:rPr sz="2250" spc="225" dirty="0">
                <a:latin typeface="Microsoft Sans Serif"/>
                <a:cs typeface="Microsoft Sans Serif"/>
              </a:rPr>
              <a:t>58.6 </a:t>
            </a:r>
            <a:r>
              <a:rPr sz="2250" spc="235" dirty="0">
                <a:latin typeface="Microsoft Sans Serif"/>
                <a:cs typeface="Microsoft Sans Serif"/>
              </a:rPr>
              <a:t>MİLYAR </a:t>
            </a:r>
            <a:r>
              <a:rPr sz="2250" spc="260" dirty="0">
                <a:latin typeface="Microsoft Sans Serif"/>
                <a:cs typeface="Microsoft Sans Serif"/>
              </a:rPr>
              <a:t>€ </a:t>
            </a:r>
            <a:r>
              <a:rPr sz="2250" spc="265" dirty="0">
                <a:latin typeface="Microsoft Sans Serif"/>
                <a:cs typeface="Microsoft Sans Serif"/>
              </a:rPr>
              <a:t> </a:t>
            </a:r>
            <a:r>
              <a:rPr sz="2250" spc="215" dirty="0">
                <a:latin typeface="Microsoft Sans Serif"/>
                <a:cs typeface="Microsoft Sans Serif"/>
              </a:rPr>
              <a:t>İLE </a:t>
            </a:r>
            <a:r>
              <a:rPr sz="2250" spc="220" dirty="0">
                <a:latin typeface="Microsoft Sans Serif"/>
                <a:cs typeface="Microsoft Sans Serif"/>
              </a:rPr>
              <a:t>ABD </a:t>
            </a:r>
            <a:r>
              <a:rPr sz="2250" spc="200" dirty="0">
                <a:latin typeface="Microsoft Sans Serif"/>
                <a:cs typeface="Microsoft Sans Serif"/>
              </a:rPr>
              <a:t>OLMUŞTUR. </a:t>
            </a:r>
            <a:r>
              <a:rPr sz="2250" spc="204" dirty="0">
                <a:latin typeface="Microsoft Sans Serif"/>
                <a:cs typeface="Microsoft Sans Serif"/>
              </a:rPr>
              <a:t> </a:t>
            </a:r>
            <a:r>
              <a:rPr sz="2250" spc="220" dirty="0">
                <a:latin typeface="Microsoft Sans Serif"/>
                <a:cs typeface="Microsoft Sans Serif"/>
              </a:rPr>
              <a:t>ONU</a:t>
            </a:r>
            <a:r>
              <a:rPr sz="2250" spc="135" dirty="0">
                <a:latin typeface="Microsoft Sans Serif"/>
                <a:cs typeface="Microsoft Sans Serif"/>
              </a:rPr>
              <a:t> </a:t>
            </a:r>
            <a:r>
              <a:rPr sz="2250" spc="200" dirty="0">
                <a:latin typeface="Microsoft Sans Serif"/>
                <a:cs typeface="Microsoft Sans Serif"/>
              </a:rPr>
              <a:t>DA</a:t>
            </a:r>
            <a:r>
              <a:rPr sz="2250" spc="140" dirty="0">
                <a:latin typeface="Microsoft Sans Serif"/>
                <a:cs typeface="Microsoft Sans Serif"/>
              </a:rPr>
              <a:t> </a:t>
            </a:r>
            <a:r>
              <a:rPr sz="2250" spc="225" dirty="0">
                <a:latin typeface="Microsoft Sans Serif"/>
                <a:cs typeface="Microsoft Sans Serif"/>
              </a:rPr>
              <a:t>15.3</a:t>
            </a:r>
            <a:r>
              <a:rPr sz="2250" spc="140" dirty="0">
                <a:latin typeface="Microsoft Sans Serif"/>
                <a:cs typeface="Microsoft Sans Serif"/>
              </a:rPr>
              <a:t> </a:t>
            </a:r>
            <a:r>
              <a:rPr sz="2250" spc="235" dirty="0">
                <a:latin typeface="Microsoft Sans Serif"/>
                <a:cs typeface="Microsoft Sans Serif"/>
              </a:rPr>
              <a:t>MİLYAR</a:t>
            </a:r>
            <a:r>
              <a:rPr sz="2250" spc="140" dirty="0">
                <a:latin typeface="Microsoft Sans Serif"/>
                <a:cs typeface="Microsoft Sans Serif"/>
              </a:rPr>
              <a:t> </a:t>
            </a:r>
            <a:r>
              <a:rPr sz="2250" spc="260" dirty="0">
                <a:latin typeface="Microsoft Sans Serif"/>
                <a:cs typeface="Microsoft Sans Serif"/>
              </a:rPr>
              <a:t>€ </a:t>
            </a:r>
            <a:r>
              <a:rPr sz="2250" spc="-585" dirty="0">
                <a:latin typeface="Microsoft Sans Serif"/>
                <a:cs typeface="Microsoft Sans Serif"/>
              </a:rPr>
              <a:t> </a:t>
            </a:r>
            <a:r>
              <a:rPr sz="2250" spc="215" dirty="0">
                <a:latin typeface="Microsoft Sans Serif"/>
                <a:cs typeface="Microsoft Sans Serif"/>
              </a:rPr>
              <a:t>İLE </a:t>
            </a:r>
            <a:r>
              <a:rPr sz="2250" spc="240" dirty="0">
                <a:latin typeface="Microsoft Sans Serif"/>
                <a:cs typeface="Microsoft Sans Serif"/>
              </a:rPr>
              <a:t>ALMANYA, </a:t>
            </a:r>
            <a:r>
              <a:rPr sz="2250" spc="225" dirty="0">
                <a:latin typeface="Microsoft Sans Serif"/>
                <a:cs typeface="Microsoft Sans Serif"/>
              </a:rPr>
              <a:t>12.4 </a:t>
            </a:r>
            <a:r>
              <a:rPr sz="2250" spc="229" dirty="0">
                <a:latin typeface="Microsoft Sans Serif"/>
                <a:cs typeface="Microsoft Sans Serif"/>
              </a:rPr>
              <a:t> </a:t>
            </a:r>
            <a:r>
              <a:rPr sz="2250" spc="235" dirty="0">
                <a:latin typeface="Microsoft Sans Serif"/>
                <a:cs typeface="Microsoft Sans Serif"/>
              </a:rPr>
              <a:t>MİLYAR</a:t>
            </a:r>
            <a:r>
              <a:rPr sz="2250" spc="140" dirty="0">
                <a:latin typeface="Microsoft Sans Serif"/>
                <a:cs typeface="Microsoft Sans Serif"/>
              </a:rPr>
              <a:t> </a:t>
            </a:r>
            <a:r>
              <a:rPr sz="2250" spc="260" dirty="0">
                <a:latin typeface="Microsoft Sans Serif"/>
                <a:cs typeface="Microsoft Sans Serif"/>
              </a:rPr>
              <a:t>€</a:t>
            </a:r>
            <a:r>
              <a:rPr sz="2250" spc="145" dirty="0">
                <a:latin typeface="Microsoft Sans Serif"/>
                <a:cs typeface="Microsoft Sans Serif"/>
              </a:rPr>
              <a:t> </a:t>
            </a:r>
            <a:r>
              <a:rPr sz="2250" spc="215" dirty="0">
                <a:latin typeface="Microsoft Sans Serif"/>
                <a:cs typeface="Microsoft Sans Serif"/>
              </a:rPr>
              <a:t>İLE</a:t>
            </a:r>
            <a:r>
              <a:rPr sz="2250" spc="145" dirty="0">
                <a:latin typeface="Microsoft Sans Serif"/>
                <a:cs typeface="Microsoft Sans Serif"/>
              </a:rPr>
              <a:t> </a:t>
            </a:r>
            <a:r>
              <a:rPr sz="2250" spc="190" dirty="0">
                <a:latin typeface="Microsoft Sans Serif"/>
                <a:cs typeface="Microsoft Sans Serif"/>
              </a:rPr>
              <a:t>ÇİN,</a:t>
            </a:r>
            <a:r>
              <a:rPr sz="2250" spc="140" dirty="0">
                <a:latin typeface="Microsoft Sans Serif"/>
                <a:cs typeface="Microsoft Sans Serif"/>
              </a:rPr>
              <a:t> </a:t>
            </a:r>
            <a:r>
              <a:rPr sz="2250" spc="225" dirty="0">
                <a:latin typeface="Microsoft Sans Serif"/>
                <a:cs typeface="Microsoft Sans Serif"/>
              </a:rPr>
              <a:t>12.1 </a:t>
            </a:r>
            <a:r>
              <a:rPr sz="2250" spc="-580" dirty="0">
                <a:latin typeface="Microsoft Sans Serif"/>
                <a:cs typeface="Microsoft Sans Serif"/>
              </a:rPr>
              <a:t> </a:t>
            </a:r>
            <a:r>
              <a:rPr sz="2250" spc="235" dirty="0">
                <a:latin typeface="Microsoft Sans Serif"/>
                <a:cs typeface="Microsoft Sans Serif"/>
              </a:rPr>
              <a:t>MİLYAR </a:t>
            </a:r>
            <a:r>
              <a:rPr sz="2250" spc="260" dirty="0">
                <a:latin typeface="Microsoft Sans Serif"/>
                <a:cs typeface="Microsoft Sans Serif"/>
              </a:rPr>
              <a:t>€ </a:t>
            </a:r>
            <a:r>
              <a:rPr sz="2250" spc="215" dirty="0">
                <a:latin typeface="Microsoft Sans Serif"/>
                <a:cs typeface="Microsoft Sans Serif"/>
              </a:rPr>
              <a:t>İLE </a:t>
            </a:r>
            <a:r>
              <a:rPr sz="2250" spc="195" dirty="0">
                <a:latin typeface="Microsoft Sans Serif"/>
                <a:cs typeface="Microsoft Sans Serif"/>
              </a:rPr>
              <a:t>FRANSA </a:t>
            </a:r>
            <a:r>
              <a:rPr sz="2250" spc="-585" dirty="0">
                <a:latin typeface="Microsoft Sans Serif"/>
                <a:cs typeface="Microsoft Sans Serif"/>
              </a:rPr>
              <a:t> </a:t>
            </a:r>
            <a:r>
              <a:rPr sz="2250" spc="254" dirty="0">
                <a:latin typeface="Microsoft Sans Serif"/>
                <a:cs typeface="Microsoft Sans Serif"/>
              </a:rPr>
              <a:t>TAKİP</a:t>
            </a:r>
            <a:r>
              <a:rPr sz="2250" spc="140" dirty="0">
                <a:latin typeface="Microsoft Sans Serif"/>
                <a:cs typeface="Microsoft Sans Serif"/>
              </a:rPr>
              <a:t> </a:t>
            </a:r>
            <a:r>
              <a:rPr sz="2250" spc="200" dirty="0">
                <a:latin typeface="Microsoft Sans Serif"/>
                <a:cs typeface="Microsoft Sans Serif"/>
              </a:rPr>
              <a:t>ETMEKTEDİR.</a:t>
            </a:r>
            <a:endParaRPr sz="225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620632" y="4417281"/>
            <a:ext cx="3722370" cy="3625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6700"/>
              </a:lnSpc>
              <a:spcBef>
                <a:spcPts val="95"/>
              </a:spcBef>
            </a:pPr>
            <a:r>
              <a:rPr sz="2250" spc="185" dirty="0">
                <a:latin typeface="Microsoft Sans Serif"/>
                <a:cs typeface="Microsoft Sans Serif"/>
              </a:rPr>
              <a:t>İSVİÇRE </a:t>
            </a:r>
            <a:r>
              <a:rPr sz="2250" spc="235" dirty="0">
                <a:latin typeface="Microsoft Sans Serif"/>
                <a:cs typeface="Microsoft Sans Serif"/>
              </a:rPr>
              <a:t>DÜNYA </a:t>
            </a:r>
            <a:r>
              <a:rPr sz="2250" spc="240" dirty="0">
                <a:latin typeface="Microsoft Sans Serif"/>
                <a:cs typeface="Microsoft Sans Serif"/>
              </a:rPr>
              <a:t> </a:t>
            </a:r>
            <a:r>
              <a:rPr sz="2250" spc="204" dirty="0">
                <a:latin typeface="Microsoft Sans Serif"/>
                <a:cs typeface="Microsoft Sans Serif"/>
              </a:rPr>
              <a:t>ÇAPINDA </a:t>
            </a:r>
            <a:r>
              <a:rPr sz="2250" spc="254" dirty="0">
                <a:latin typeface="Microsoft Sans Serif"/>
                <a:cs typeface="Microsoft Sans Serif"/>
              </a:rPr>
              <a:t>KİŞİ </a:t>
            </a:r>
            <a:r>
              <a:rPr sz="2250" spc="235" dirty="0">
                <a:latin typeface="Microsoft Sans Serif"/>
                <a:cs typeface="Microsoft Sans Serif"/>
              </a:rPr>
              <a:t>BAŞINA </a:t>
            </a:r>
            <a:r>
              <a:rPr sz="2250" spc="240" dirty="0">
                <a:latin typeface="Microsoft Sans Serif"/>
                <a:cs typeface="Microsoft Sans Serif"/>
              </a:rPr>
              <a:t> </a:t>
            </a:r>
            <a:r>
              <a:rPr sz="2250" spc="195" dirty="0">
                <a:latin typeface="Microsoft Sans Serif"/>
                <a:cs typeface="Microsoft Sans Serif"/>
              </a:rPr>
              <a:t>EN</a:t>
            </a:r>
            <a:r>
              <a:rPr sz="2250" spc="125" dirty="0">
                <a:latin typeface="Microsoft Sans Serif"/>
                <a:cs typeface="Microsoft Sans Serif"/>
              </a:rPr>
              <a:t> </a:t>
            </a:r>
            <a:r>
              <a:rPr sz="2250" spc="260" dirty="0">
                <a:latin typeface="Microsoft Sans Serif"/>
                <a:cs typeface="Microsoft Sans Serif"/>
              </a:rPr>
              <a:t>YÜKSEK</a:t>
            </a:r>
            <a:r>
              <a:rPr sz="2250" spc="125" dirty="0">
                <a:latin typeface="Microsoft Sans Serif"/>
                <a:cs typeface="Microsoft Sans Serif"/>
              </a:rPr>
              <a:t> </a:t>
            </a:r>
            <a:r>
              <a:rPr sz="2250" spc="240" dirty="0">
                <a:latin typeface="Microsoft Sans Serif"/>
                <a:cs typeface="Microsoft Sans Serif"/>
              </a:rPr>
              <a:t>TÜKETİME </a:t>
            </a:r>
            <a:r>
              <a:rPr sz="2250" spc="-585" dirty="0">
                <a:latin typeface="Microsoft Sans Serif"/>
                <a:cs typeface="Microsoft Sans Serif"/>
              </a:rPr>
              <a:t> </a:t>
            </a:r>
            <a:r>
              <a:rPr sz="2250" spc="204" dirty="0">
                <a:latin typeface="Microsoft Sans Serif"/>
                <a:cs typeface="Microsoft Sans Serif"/>
              </a:rPr>
              <a:t>SAHİP </a:t>
            </a:r>
            <a:r>
              <a:rPr sz="2250" spc="260" dirty="0">
                <a:latin typeface="Microsoft Sans Serif"/>
                <a:cs typeface="Microsoft Sans Serif"/>
              </a:rPr>
              <a:t>ÜLKE </a:t>
            </a:r>
            <a:r>
              <a:rPr sz="2250" spc="220" dirty="0">
                <a:latin typeface="Microsoft Sans Serif"/>
                <a:cs typeface="Microsoft Sans Serif"/>
              </a:rPr>
              <a:t>OLURKEN </a:t>
            </a:r>
            <a:r>
              <a:rPr sz="2250" spc="-585" dirty="0">
                <a:latin typeface="Microsoft Sans Serif"/>
                <a:cs typeface="Microsoft Sans Serif"/>
              </a:rPr>
              <a:t> </a:t>
            </a:r>
            <a:r>
              <a:rPr sz="2250" spc="220" dirty="0">
                <a:latin typeface="Microsoft Sans Serif"/>
                <a:cs typeface="Microsoft Sans Serif"/>
              </a:rPr>
              <a:t>ONU </a:t>
            </a:r>
            <a:r>
              <a:rPr sz="2250" spc="229" dirty="0">
                <a:latin typeface="Microsoft Sans Serif"/>
                <a:cs typeface="Microsoft Sans Serif"/>
              </a:rPr>
              <a:t>DANİMARKA, </a:t>
            </a:r>
            <a:r>
              <a:rPr sz="2250" spc="235" dirty="0">
                <a:latin typeface="Microsoft Sans Serif"/>
                <a:cs typeface="Microsoft Sans Serif"/>
              </a:rPr>
              <a:t> </a:t>
            </a:r>
            <a:r>
              <a:rPr sz="2250" spc="220" dirty="0">
                <a:latin typeface="Microsoft Sans Serif"/>
                <a:cs typeface="Microsoft Sans Serif"/>
              </a:rPr>
              <a:t>AVUSTURYA, </a:t>
            </a:r>
            <a:r>
              <a:rPr sz="2250" spc="225" dirty="0">
                <a:latin typeface="Microsoft Sans Serif"/>
                <a:cs typeface="Microsoft Sans Serif"/>
              </a:rPr>
              <a:t> </a:t>
            </a:r>
            <a:r>
              <a:rPr sz="2250" spc="220" dirty="0">
                <a:latin typeface="Microsoft Sans Serif"/>
                <a:cs typeface="Microsoft Sans Serif"/>
              </a:rPr>
              <a:t>LÜKSEMBURG </a:t>
            </a:r>
            <a:r>
              <a:rPr sz="2250" spc="195" dirty="0">
                <a:latin typeface="Microsoft Sans Serif"/>
                <a:cs typeface="Microsoft Sans Serif"/>
              </a:rPr>
              <a:t>VE </a:t>
            </a:r>
            <a:r>
              <a:rPr sz="2250" spc="200" dirty="0">
                <a:latin typeface="Microsoft Sans Serif"/>
                <a:cs typeface="Microsoft Sans Serif"/>
              </a:rPr>
              <a:t> </a:t>
            </a:r>
            <a:r>
              <a:rPr sz="2250" spc="180" dirty="0">
                <a:latin typeface="Microsoft Sans Serif"/>
                <a:cs typeface="Microsoft Sans Serif"/>
              </a:rPr>
              <a:t>İSVEÇ </a:t>
            </a:r>
            <a:r>
              <a:rPr sz="2250" spc="254" dirty="0">
                <a:latin typeface="Microsoft Sans Serif"/>
                <a:cs typeface="Microsoft Sans Serif"/>
              </a:rPr>
              <a:t>TAKİP </a:t>
            </a:r>
            <a:r>
              <a:rPr sz="2250" spc="260" dirty="0">
                <a:latin typeface="Microsoft Sans Serif"/>
                <a:cs typeface="Microsoft Sans Serif"/>
              </a:rPr>
              <a:t> </a:t>
            </a:r>
            <a:r>
              <a:rPr sz="2250" spc="200" dirty="0">
                <a:latin typeface="Microsoft Sans Serif"/>
                <a:cs typeface="Microsoft Sans Serif"/>
              </a:rPr>
              <a:t>ETMEKTEDİR.</a:t>
            </a:r>
            <a:endParaRPr sz="225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289720" y="4417281"/>
            <a:ext cx="3450590" cy="3625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95"/>
              </a:spcBef>
            </a:pPr>
            <a:r>
              <a:rPr sz="2250" spc="215" dirty="0">
                <a:latin typeface="Microsoft Sans Serif"/>
                <a:cs typeface="Microsoft Sans Serif"/>
              </a:rPr>
              <a:t>TOPLAM</a:t>
            </a:r>
            <a:r>
              <a:rPr sz="2250" spc="130" dirty="0">
                <a:latin typeface="Microsoft Sans Serif"/>
                <a:cs typeface="Microsoft Sans Serif"/>
              </a:rPr>
              <a:t> </a:t>
            </a:r>
            <a:r>
              <a:rPr sz="2250" spc="220" dirty="0">
                <a:latin typeface="Microsoft Sans Serif"/>
                <a:cs typeface="Microsoft Sans Serif"/>
              </a:rPr>
              <a:t>PAZARIN</a:t>
            </a:r>
            <a:r>
              <a:rPr sz="2250" spc="135" dirty="0">
                <a:latin typeface="Microsoft Sans Serif"/>
                <a:cs typeface="Microsoft Sans Serif"/>
              </a:rPr>
              <a:t> </a:t>
            </a:r>
            <a:r>
              <a:rPr sz="2250" spc="195" dirty="0">
                <a:latin typeface="Microsoft Sans Serif"/>
                <a:cs typeface="Microsoft Sans Serif"/>
              </a:rPr>
              <a:t>EN </a:t>
            </a:r>
            <a:r>
              <a:rPr sz="2250" spc="-580" dirty="0">
                <a:latin typeface="Microsoft Sans Serif"/>
                <a:cs typeface="Microsoft Sans Serif"/>
              </a:rPr>
              <a:t> </a:t>
            </a:r>
            <a:r>
              <a:rPr sz="2250" spc="260" dirty="0">
                <a:latin typeface="Microsoft Sans Serif"/>
                <a:cs typeface="Microsoft Sans Serif"/>
              </a:rPr>
              <a:t>YÜKSEK </a:t>
            </a:r>
            <a:r>
              <a:rPr sz="2250" spc="220" dirty="0">
                <a:latin typeface="Microsoft Sans Serif"/>
                <a:cs typeface="Microsoft Sans Serif"/>
              </a:rPr>
              <a:t>ORGANİK </a:t>
            </a:r>
            <a:r>
              <a:rPr sz="2250" spc="225" dirty="0">
                <a:latin typeface="Microsoft Sans Serif"/>
                <a:cs typeface="Microsoft Sans Serif"/>
              </a:rPr>
              <a:t> PAYI </a:t>
            </a:r>
            <a:r>
              <a:rPr sz="2250" spc="229" dirty="0">
                <a:latin typeface="Microsoft Sans Serif"/>
                <a:cs typeface="Microsoft Sans Serif"/>
              </a:rPr>
              <a:t> </a:t>
            </a:r>
            <a:r>
              <a:rPr sz="2250" spc="215" dirty="0">
                <a:latin typeface="Microsoft Sans Serif"/>
                <a:cs typeface="Microsoft Sans Serif"/>
              </a:rPr>
              <a:t>DANİMARKADADIR. </a:t>
            </a:r>
            <a:r>
              <a:rPr sz="2250" spc="220" dirty="0">
                <a:latin typeface="Microsoft Sans Serif"/>
                <a:cs typeface="Microsoft Sans Serif"/>
              </a:rPr>
              <a:t> ONU AVUSTURYA, </a:t>
            </a:r>
            <a:r>
              <a:rPr sz="2250" spc="225" dirty="0">
                <a:latin typeface="Microsoft Sans Serif"/>
                <a:cs typeface="Microsoft Sans Serif"/>
              </a:rPr>
              <a:t> </a:t>
            </a:r>
            <a:r>
              <a:rPr sz="2250" spc="175" dirty="0">
                <a:latin typeface="Microsoft Sans Serif"/>
                <a:cs typeface="Microsoft Sans Serif"/>
              </a:rPr>
              <a:t>İSVİÇRE, </a:t>
            </a:r>
            <a:r>
              <a:rPr sz="2250" spc="180" dirty="0">
                <a:latin typeface="Microsoft Sans Serif"/>
                <a:cs typeface="Microsoft Sans Serif"/>
              </a:rPr>
              <a:t> </a:t>
            </a:r>
            <a:r>
              <a:rPr sz="2250" spc="220" dirty="0">
                <a:latin typeface="Microsoft Sans Serif"/>
                <a:cs typeface="Microsoft Sans Serif"/>
              </a:rPr>
              <a:t>LÜKSEMBURG </a:t>
            </a:r>
            <a:r>
              <a:rPr sz="2250" spc="195" dirty="0">
                <a:latin typeface="Microsoft Sans Serif"/>
                <a:cs typeface="Microsoft Sans Serif"/>
              </a:rPr>
              <a:t>VE </a:t>
            </a:r>
            <a:r>
              <a:rPr sz="2250" spc="200" dirty="0">
                <a:latin typeface="Microsoft Sans Serif"/>
                <a:cs typeface="Microsoft Sans Serif"/>
              </a:rPr>
              <a:t> </a:t>
            </a:r>
            <a:r>
              <a:rPr sz="2250" spc="180" dirty="0">
                <a:latin typeface="Microsoft Sans Serif"/>
                <a:cs typeface="Microsoft Sans Serif"/>
              </a:rPr>
              <a:t>İSVEÇ </a:t>
            </a:r>
            <a:r>
              <a:rPr sz="2250" spc="254" dirty="0">
                <a:latin typeface="Microsoft Sans Serif"/>
                <a:cs typeface="Microsoft Sans Serif"/>
              </a:rPr>
              <a:t>TAKİP </a:t>
            </a:r>
            <a:r>
              <a:rPr sz="2250" spc="260" dirty="0">
                <a:latin typeface="Microsoft Sans Serif"/>
                <a:cs typeface="Microsoft Sans Serif"/>
              </a:rPr>
              <a:t> </a:t>
            </a:r>
            <a:r>
              <a:rPr sz="2250" spc="200" dirty="0">
                <a:latin typeface="Microsoft Sans Serif"/>
                <a:cs typeface="Microsoft Sans Serif"/>
              </a:rPr>
              <a:t>ETMEKTEDİR.</a:t>
            </a:r>
            <a:endParaRPr sz="225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22510" y="9849515"/>
            <a:ext cx="123977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15" dirty="0">
                <a:latin typeface="Tahoma"/>
                <a:cs typeface="Tahoma"/>
              </a:rPr>
              <a:t>Source: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FiBL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survey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2024,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based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on</a:t>
            </a:r>
            <a:r>
              <a:rPr sz="1900" b="1" spc="10" dirty="0">
                <a:latin typeface="Tahoma"/>
                <a:cs typeface="Tahoma"/>
              </a:rPr>
              <a:t> data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-5" dirty="0">
                <a:latin typeface="Tahoma"/>
                <a:cs typeface="Tahoma"/>
              </a:rPr>
              <a:t>from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5" dirty="0">
                <a:latin typeface="Tahoma"/>
                <a:cs typeface="Tahoma"/>
              </a:rPr>
              <a:t>government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45" dirty="0">
                <a:latin typeface="Tahoma"/>
                <a:cs typeface="Tahoma"/>
              </a:rPr>
              <a:t>bodies,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" dirty="0">
                <a:latin typeface="Tahoma"/>
                <a:cs typeface="Tahoma"/>
              </a:rPr>
              <a:t>the </a:t>
            </a:r>
            <a:r>
              <a:rPr sz="1900" b="1" spc="25" dirty="0">
                <a:latin typeface="Tahoma"/>
                <a:cs typeface="Tahoma"/>
              </a:rPr>
              <a:t>private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sector,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and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certifiers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" marR="5080" algn="ctr">
              <a:lnSpc>
                <a:spcPct val="107100"/>
              </a:lnSpc>
              <a:spcBef>
                <a:spcPts val="100"/>
              </a:spcBef>
            </a:pPr>
            <a:r>
              <a:rPr sz="9450" b="0" spc="905" dirty="0">
                <a:latin typeface="Microsoft Sans Serif"/>
                <a:cs typeface="Microsoft Sans Serif"/>
              </a:rPr>
              <a:t>DÜNYADA </a:t>
            </a:r>
            <a:r>
              <a:rPr sz="9450" b="0" spc="900" dirty="0">
                <a:latin typeface="Microsoft Sans Serif"/>
                <a:cs typeface="Microsoft Sans Serif"/>
              </a:rPr>
              <a:t>ORGANİK </a:t>
            </a:r>
            <a:r>
              <a:rPr sz="9450" b="0" spc="905" dirty="0">
                <a:latin typeface="Microsoft Sans Serif"/>
                <a:cs typeface="Microsoft Sans Serif"/>
              </a:rPr>
              <a:t> </a:t>
            </a:r>
            <a:r>
              <a:rPr sz="9450" b="0" spc="950" dirty="0">
                <a:latin typeface="Microsoft Sans Serif"/>
                <a:cs typeface="Microsoft Sans Serif"/>
              </a:rPr>
              <a:t>TARIM</a:t>
            </a:r>
            <a:r>
              <a:rPr sz="9450" b="0" spc="555" dirty="0">
                <a:latin typeface="Microsoft Sans Serif"/>
                <a:cs typeface="Microsoft Sans Serif"/>
              </a:rPr>
              <a:t> </a:t>
            </a:r>
            <a:r>
              <a:rPr sz="9450" b="0" spc="910" dirty="0">
                <a:latin typeface="Microsoft Sans Serif"/>
                <a:cs typeface="Microsoft Sans Serif"/>
              </a:rPr>
              <a:t>ÜRÜNLERİNİN </a:t>
            </a:r>
            <a:r>
              <a:rPr sz="9450" b="0" spc="-2495" dirty="0">
                <a:latin typeface="Microsoft Sans Serif"/>
                <a:cs typeface="Microsoft Sans Serif"/>
              </a:rPr>
              <a:t> </a:t>
            </a:r>
            <a:r>
              <a:rPr sz="9450" b="0" spc="900" dirty="0">
                <a:latin typeface="Microsoft Sans Serif"/>
                <a:cs typeface="Microsoft Sans Serif"/>
              </a:rPr>
              <a:t>PAYLARI</a:t>
            </a:r>
            <a:endParaRPr sz="945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00265" y="7061426"/>
            <a:ext cx="2486024" cy="2476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ED5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635102" y="1909018"/>
            <a:ext cx="4973955" cy="5284470"/>
            <a:chOff x="6635102" y="1909018"/>
            <a:chExt cx="4973955" cy="5284470"/>
          </a:xfrm>
        </p:grpSpPr>
        <p:sp>
          <p:nvSpPr>
            <p:cNvPr id="4" name="object 4"/>
            <p:cNvSpPr/>
            <p:nvPr/>
          </p:nvSpPr>
          <p:spPr>
            <a:xfrm>
              <a:off x="6635102" y="2219221"/>
              <a:ext cx="3849370" cy="2487295"/>
            </a:xfrm>
            <a:custGeom>
              <a:avLst/>
              <a:gdLst/>
              <a:ahLst/>
              <a:cxnLst/>
              <a:rect l="l" t="t" r="r" b="b"/>
              <a:pathLst>
                <a:path w="3849370" h="2487295">
                  <a:moveTo>
                    <a:pt x="3849360" y="406325"/>
                  </a:moveTo>
                  <a:lnTo>
                    <a:pt x="2486918" y="2486833"/>
                  </a:lnTo>
                  <a:lnTo>
                    <a:pt x="0" y="2486833"/>
                  </a:lnTo>
                  <a:lnTo>
                    <a:pt x="350" y="2445045"/>
                  </a:lnTo>
                  <a:lnTo>
                    <a:pt x="1403" y="2403281"/>
                  </a:lnTo>
                  <a:lnTo>
                    <a:pt x="3157" y="2361541"/>
                  </a:lnTo>
                  <a:lnTo>
                    <a:pt x="5614" y="2319824"/>
                  </a:lnTo>
                  <a:lnTo>
                    <a:pt x="8770" y="2278154"/>
                  </a:lnTo>
                  <a:lnTo>
                    <a:pt x="12625" y="2236555"/>
                  </a:lnTo>
                  <a:lnTo>
                    <a:pt x="17179" y="2195026"/>
                  </a:lnTo>
                  <a:lnTo>
                    <a:pt x="22431" y="2153569"/>
                  </a:lnTo>
                  <a:lnTo>
                    <a:pt x="28378" y="2112205"/>
                  </a:lnTo>
                  <a:lnTo>
                    <a:pt x="35018" y="2070958"/>
                  </a:lnTo>
                  <a:lnTo>
                    <a:pt x="42350" y="2029830"/>
                  </a:lnTo>
                  <a:lnTo>
                    <a:pt x="50375" y="1988818"/>
                  </a:lnTo>
                  <a:lnTo>
                    <a:pt x="59087" y="1947947"/>
                  </a:lnTo>
                  <a:lnTo>
                    <a:pt x="68481" y="1907240"/>
                  </a:lnTo>
                  <a:lnTo>
                    <a:pt x="78559" y="1866696"/>
                  </a:lnTo>
                  <a:lnTo>
                    <a:pt x="89319" y="1826316"/>
                  </a:lnTo>
                  <a:lnTo>
                    <a:pt x="100756" y="1786122"/>
                  </a:lnTo>
                  <a:lnTo>
                    <a:pt x="112863" y="1746138"/>
                  </a:lnTo>
                  <a:lnTo>
                    <a:pt x="125641" y="1706362"/>
                  </a:lnTo>
                  <a:lnTo>
                    <a:pt x="139089" y="1666796"/>
                  </a:lnTo>
                  <a:lnTo>
                    <a:pt x="153199" y="1627461"/>
                  </a:lnTo>
                  <a:lnTo>
                    <a:pt x="167964" y="1588380"/>
                  </a:lnTo>
                  <a:lnTo>
                    <a:pt x="183384" y="1549552"/>
                  </a:lnTo>
                  <a:lnTo>
                    <a:pt x="199458" y="1510979"/>
                  </a:lnTo>
                  <a:lnTo>
                    <a:pt x="216179" y="1472680"/>
                  </a:lnTo>
                  <a:lnTo>
                    <a:pt x="233535" y="1434679"/>
                  </a:lnTo>
                  <a:lnTo>
                    <a:pt x="251527" y="1396974"/>
                  </a:lnTo>
                  <a:lnTo>
                    <a:pt x="270156" y="1359567"/>
                  </a:lnTo>
                  <a:lnTo>
                    <a:pt x="289410" y="1322478"/>
                  </a:lnTo>
                  <a:lnTo>
                    <a:pt x="309279" y="1285728"/>
                  </a:lnTo>
                  <a:lnTo>
                    <a:pt x="329763" y="1249317"/>
                  </a:lnTo>
                  <a:lnTo>
                    <a:pt x="350861" y="1213245"/>
                  </a:lnTo>
                  <a:lnTo>
                    <a:pt x="372563" y="1177532"/>
                  </a:lnTo>
                  <a:lnTo>
                    <a:pt x="394855" y="1142200"/>
                  </a:lnTo>
                  <a:lnTo>
                    <a:pt x="417738" y="1107247"/>
                  </a:lnTo>
                  <a:lnTo>
                    <a:pt x="441211" y="1072673"/>
                  </a:lnTo>
                  <a:lnTo>
                    <a:pt x="465262" y="1038499"/>
                  </a:lnTo>
                  <a:lnTo>
                    <a:pt x="489877" y="1004743"/>
                  </a:lnTo>
                  <a:lnTo>
                    <a:pt x="515055" y="971405"/>
                  </a:lnTo>
                  <a:lnTo>
                    <a:pt x="540798" y="938486"/>
                  </a:lnTo>
                  <a:lnTo>
                    <a:pt x="567089" y="906004"/>
                  </a:lnTo>
                  <a:lnTo>
                    <a:pt x="593915" y="873977"/>
                  </a:lnTo>
                  <a:lnTo>
                    <a:pt x="621275" y="842405"/>
                  </a:lnTo>
                  <a:lnTo>
                    <a:pt x="649170" y="811289"/>
                  </a:lnTo>
                  <a:lnTo>
                    <a:pt x="677584" y="780646"/>
                  </a:lnTo>
                  <a:lnTo>
                    <a:pt x="706500" y="750493"/>
                  </a:lnTo>
                  <a:lnTo>
                    <a:pt x="735919" y="720830"/>
                  </a:lnTo>
                  <a:lnTo>
                    <a:pt x="765840" y="691658"/>
                  </a:lnTo>
                  <a:lnTo>
                    <a:pt x="796247" y="662992"/>
                  </a:lnTo>
                  <a:lnTo>
                    <a:pt x="827123" y="634848"/>
                  </a:lnTo>
                  <a:lnTo>
                    <a:pt x="858468" y="607228"/>
                  </a:lnTo>
                  <a:lnTo>
                    <a:pt x="890281" y="580131"/>
                  </a:lnTo>
                  <a:lnTo>
                    <a:pt x="922544" y="553572"/>
                  </a:lnTo>
                  <a:lnTo>
                    <a:pt x="955240" y="527566"/>
                  </a:lnTo>
                  <a:lnTo>
                    <a:pt x="988369" y="502113"/>
                  </a:lnTo>
                  <a:lnTo>
                    <a:pt x="1021930" y="477213"/>
                  </a:lnTo>
                  <a:lnTo>
                    <a:pt x="1055904" y="452880"/>
                  </a:lnTo>
                  <a:lnTo>
                    <a:pt x="1090273" y="429129"/>
                  </a:lnTo>
                  <a:lnTo>
                    <a:pt x="1125036" y="405958"/>
                  </a:lnTo>
                  <a:lnTo>
                    <a:pt x="1160193" y="383368"/>
                  </a:lnTo>
                  <a:lnTo>
                    <a:pt x="1195725" y="361372"/>
                  </a:lnTo>
                  <a:lnTo>
                    <a:pt x="1231611" y="339982"/>
                  </a:lnTo>
                  <a:lnTo>
                    <a:pt x="1267851" y="319198"/>
                  </a:lnTo>
                  <a:lnTo>
                    <a:pt x="1304446" y="299020"/>
                  </a:lnTo>
                  <a:lnTo>
                    <a:pt x="1341375" y="279460"/>
                  </a:lnTo>
                  <a:lnTo>
                    <a:pt x="1378616" y="260528"/>
                  </a:lnTo>
                  <a:lnTo>
                    <a:pt x="1416171" y="242225"/>
                  </a:lnTo>
                  <a:lnTo>
                    <a:pt x="1454038" y="224550"/>
                  </a:lnTo>
                  <a:lnTo>
                    <a:pt x="1492197" y="207514"/>
                  </a:lnTo>
                  <a:lnTo>
                    <a:pt x="1530626" y="191126"/>
                  </a:lnTo>
                  <a:lnTo>
                    <a:pt x="1569325" y="175386"/>
                  </a:lnTo>
                  <a:lnTo>
                    <a:pt x="1608294" y="160294"/>
                  </a:lnTo>
                  <a:lnTo>
                    <a:pt x="1647511" y="145859"/>
                  </a:lnTo>
                  <a:lnTo>
                    <a:pt x="1686953" y="132089"/>
                  </a:lnTo>
                  <a:lnTo>
                    <a:pt x="1726622" y="118983"/>
                  </a:lnTo>
                  <a:lnTo>
                    <a:pt x="1766516" y="106542"/>
                  </a:lnTo>
                  <a:lnTo>
                    <a:pt x="1806614" y="94773"/>
                  </a:lnTo>
                  <a:lnTo>
                    <a:pt x="1846892" y="83683"/>
                  </a:lnTo>
                  <a:lnTo>
                    <a:pt x="1887351" y="73271"/>
                  </a:lnTo>
                  <a:lnTo>
                    <a:pt x="1927991" y="63537"/>
                  </a:lnTo>
                  <a:lnTo>
                    <a:pt x="1968788" y="54487"/>
                  </a:lnTo>
                  <a:lnTo>
                    <a:pt x="2009721" y="46127"/>
                  </a:lnTo>
                  <a:lnTo>
                    <a:pt x="2050788" y="38455"/>
                  </a:lnTo>
                  <a:lnTo>
                    <a:pt x="2091989" y="31473"/>
                  </a:lnTo>
                  <a:lnTo>
                    <a:pt x="2133302" y="25183"/>
                  </a:lnTo>
                  <a:lnTo>
                    <a:pt x="2174704" y="19590"/>
                  </a:lnTo>
                  <a:lnTo>
                    <a:pt x="2216193" y="14694"/>
                  </a:lnTo>
                  <a:lnTo>
                    <a:pt x="2257771" y="10494"/>
                  </a:lnTo>
                  <a:lnTo>
                    <a:pt x="2299413" y="6993"/>
                  </a:lnTo>
                  <a:lnTo>
                    <a:pt x="2341096" y="4193"/>
                  </a:lnTo>
                  <a:lnTo>
                    <a:pt x="2382821" y="2094"/>
                  </a:lnTo>
                  <a:lnTo>
                    <a:pt x="2424587" y="696"/>
                  </a:lnTo>
                  <a:lnTo>
                    <a:pt x="2466370" y="0"/>
                  </a:lnTo>
                  <a:lnTo>
                    <a:pt x="2508147" y="5"/>
                  </a:lnTo>
                  <a:lnTo>
                    <a:pt x="2549919" y="713"/>
                  </a:lnTo>
                  <a:lnTo>
                    <a:pt x="2591684" y="2122"/>
                  </a:lnTo>
                  <a:lnTo>
                    <a:pt x="2633420" y="4233"/>
                  </a:lnTo>
                  <a:lnTo>
                    <a:pt x="2675102" y="7044"/>
                  </a:lnTo>
                  <a:lnTo>
                    <a:pt x="2716732" y="10556"/>
                  </a:lnTo>
                  <a:lnTo>
                    <a:pt x="2758308" y="14767"/>
                  </a:lnTo>
                  <a:lnTo>
                    <a:pt x="2799808" y="19676"/>
                  </a:lnTo>
                  <a:lnTo>
                    <a:pt x="2841208" y="25280"/>
                  </a:lnTo>
                  <a:lnTo>
                    <a:pt x="2882508" y="31579"/>
                  </a:lnTo>
                  <a:lnTo>
                    <a:pt x="2923708" y="38573"/>
                  </a:lnTo>
                  <a:lnTo>
                    <a:pt x="2964784" y="46258"/>
                  </a:lnTo>
                  <a:lnTo>
                    <a:pt x="3005714" y="54629"/>
                  </a:lnTo>
                  <a:lnTo>
                    <a:pt x="3046498" y="63687"/>
                  </a:lnTo>
                  <a:lnTo>
                    <a:pt x="3087135" y="73432"/>
                  </a:lnTo>
                  <a:lnTo>
                    <a:pt x="3127602" y="83858"/>
                  </a:lnTo>
                  <a:lnTo>
                    <a:pt x="3167878" y="94959"/>
                  </a:lnTo>
                  <a:lnTo>
                    <a:pt x="3207961" y="106736"/>
                  </a:lnTo>
                  <a:lnTo>
                    <a:pt x="3247852" y="119188"/>
                  </a:lnTo>
                  <a:lnTo>
                    <a:pt x="3287528" y="132308"/>
                  </a:lnTo>
                  <a:lnTo>
                    <a:pt x="3326967" y="146089"/>
                  </a:lnTo>
                  <a:lnTo>
                    <a:pt x="3366169" y="160531"/>
                  </a:lnTo>
                  <a:lnTo>
                    <a:pt x="3405133" y="175633"/>
                  </a:lnTo>
                  <a:lnTo>
                    <a:pt x="3443839" y="191388"/>
                  </a:lnTo>
                  <a:lnTo>
                    <a:pt x="3482263" y="207787"/>
                  </a:lnTo>
                  <a:lnTo>
                    <a:pt x="3520407" y="224828"/>
                  </a:lnTo>
                  <a:lnTo>
                    <a:pt x="3558269" y="242514"/>
                  </a:lnTo>
                  <a:lnTo>
                    <a:pt x="3595829" y="260832"/>
                  </a:lnTo>
                  <a:lnTo>
                    <a:pt x="3633066" y="279774"/>
                  </a:lnTo>
                  <a:lnTo>
                    <a:pt x="3669979" y="299339"/>
                  </a:lnTo>
                  <a:lnTo>
                    <a:pt x="3706568" y="319527"/>
                  </a:lnTo>
                  <a:lnTo>
                    <a:pt x="3742813" y="340326"/>
                  </a:lnTo>
                  <a:lnTo>
                    <a:pt x="3778694" y="361726"/>
                  </a:lnTo>
                  <a:lnTo>
                    <a:pt x="3814209" y="383725"/>
                  </a:lnTo>
                  <a:lnTo>
                    <a:pt x="3849360" y="406325"/>
                  </a:lnTo>
                  <a:close/>
                </a:path>
              </a:pathLst>
            </a:custGeom>
            <a:solidFill>
              <a:srgbClr val="A880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22021" y="2625547"/>
              <a:ext cx="2487295" cy="4060825"/>
            </a:xfrm>
            <a:custGeom>
              <a:avLst/>
              <a:gdLst/>
              <a:ahLst/>
              <a:cxnLst/>
              <a:rect l="l" t="t" r="r" b="b"/>
              <a:pathLst>
                <a:path w="2487295" h="4060825">
                  <a:moveTo>
                    <a:pt x="2486884" y="2067535"/>
                  </a:moveTo>
                  <a:lnTo>
                    <a:pt x="2486162" y="2141820"/>
                  </a:lnTo>
                  <a:lnTo>
                    <a:pt x="2483221" y="2216050"/>
                  </a:lnTo>
                  <a:lnTo>
                    <a:pt x="2478065" y="2290158"/>
                  </a:lnTo>
                  <a:lnTo>
                    <a:pt x="2470698" y="2364080"/>
                  </a:lnTo>
                  <a:lnTo>
                    <a:pt x="2461125" y="2437749"/>
                  </a:lnTo>
                  <a:lnTo>
                    <a:pt x="2449357" y="2511099"/>
                  </a:lnTo>
                  <a:lnTo>
                    <a:pt x="2435403" y="2584064"/>
                  </a:lnTo>
                  <a:lnTo>
                    <a:pt x="2419277" y="2656581"/>
                  </a:lnTo>
                  <a:lnTo>
                    <a:pt x="2400991" y="2728583"/>
                  </a:lnTo>
                  <a:lnTo>
                    <a:pt x="2380563" y="2800007"/>
                  </a:lnTo>
                  <a:lnTo>
                    <a:pt x="2358011" y="2870789"/>
                  </a:lnTo>
                  <a:lnTo>
                    <a:pt x="2333355" y="2940866"/>
                  </a:lnTo>
                  <a:lnTo>
                    <a:pt x="2306616" y="3010175"/>
                  </a:lnTo>
                  <a:lnTo>
                    <a:pt x="2277820" y="3078655"/>
                  </a:lnTo>
                  <a:lnTo>
                    <a:pt x="2246991" y="3146244"/>
                  </a:lnTo>
                  <a:lnTo>
                    <a:pt x="2214157" y="3212882"/>
                  </a:lnTo>
                  <a:lnTo>
                    <a:pt x="2179347" y="3278509"/>
                  </a:lnTo>
                  <a:lnTo>
                    <a:pt x="2142593" y="3343068"/>
                  </a:lnTo>
                  <a:lnTo>
                    <a:pt x="2103926" y="3406500"/>
                  </a:lnTo>
                  <a:lnTo>
                    <a:pt x="2063383" y="3468749"/>
                  </a:lnTo>
                  <a:lnTo>
                    <a:pt x="2020998" y="3529758"/>
                  </a:lnTo>
                  <a:lnTo>
                    <a:pt x="1976810" y="3589475"/>
                  </a:lnTo>
                  <a:lnTo>
                    <a:pt x="1930858" y="3647846"/>
                  </a:lnTo>
                  <a:lnTo>
                    <a:pt x="1883183" y="3704818"/>
                  </a:lnTo>
                  <a:lnTo>
                    <a:pt x="1833827" y="3760340"/>
                  </a:lnTo>
                  <a:lnTo>
                    <a:pt x="1782836" y="3814364"/>
                  </a:lnTo>
                  <a:lnTo>
                    <a:pt x="1730253" y="3866840"/>
                  </a:lnTo>
                  <a:lnTo>
                    <a:pt x="1676127" y="3917723"/>
                  </a:lnTo>
                  <a:lnTo>
                    <a:pt x="1620505" y="3966966"/>
                  </a:lnTo>
                  <a:lnTo>
                    <a:pt x="1563437" y="4014526"/>
                  </a:lnTo>
                  <a:lnTo>
                    <a:pt x="1504974" y="4060360"/>
                  </a:lnTo>
                  <a:lnTo>
                    <a:pt x="0" y="2080507"/>
                  </a:lnTo>
                  <a:lnTo>
                    <a:pt x="1362442" y="0"/>
                  </a:lnTo>
                  <a:lnTo>
                    <a:pt x="1393367" y="20583"/>
                  </a:lnTo>
                  <a:lnTo>
                    <a:pt x="1454265" y="63114"/>
                  </a:lnTo>
                  <a:lnTo>
                    <a:pt x="1513879" y="107456"/>
                  </a:lnTo>
                  <a:lnTo>
                    <a:pt x="1572128" y="153547"/>
                  </a:lnTo>
                  <a:lnTo>
                    <a:pt x="1628988" y="201369"/>
                  </a:lnTo>
                  <a:lnTo>
                    <a:pt x="1684382" y="250857"/>
                  </a:lnTo>
                  <a:lnTo>
                    <a:pt x="1738284" y="301988"/>
                  </a:lnTo>
                  <a:lnTo>
                    <a:pt x="1790624" y="354695"/>
                  </a:lnTo>
                  <a:lnTo>
                    <a:pt x="1841377" y="408954"/>
                  </a:lnTo>
                  <a:lnTo>
                    <a:pt x="1890477" y="464692"/>
                  </a:lnTo>
                  <a:lnTo>
                    <a:pt x="1937900" y="521885"/>
                  </a:lnTo>
                  <a:lnTo>
                    <a:pt x="1983583" y="580455"/>
                  </a:lnTo>
                  <a:lnTo>
                    <a:pt x="2027507" y="640377"/>
                  </a:lnTo>
                  <a:lnTo>
                    <a:pt x="2069612" y="701570"/>
                  </a:lnTo>
                  <a:lnTo>
                    <a:pt x="2109879" y="764008"/>
                  </a:lnTo>
                  <a:lnTo>
                    <a:pt x="2148255" y="827607"/>
                  </a:lnTo>
                  <a:lnTo>
                    <a:pt x="2184723" y="892337"/>
                  </a:lnTo>
                  <a:lnTo>
                    <a:pt x="2219233" y="958114"/>
                  </a:lnTo>
                  <a:lnTo>
                    <a:pt x="2251770" y="1024906"/>
                  </a:lnTo>
                  <a:lnTo>
                    <a:pt x="2282291" y="1092626"/>
                  </a:lnTo>
                  <a:lnTo>
                    <a:pt x="2310782" y="1161242"/>
                  </a:lnTo>
                  <a:lnTo>
                    <a:pt x="2337205" y="1230663"/>
                  </a:lnTo>
                  <a:lnTo>
                    <a:pt x="2361548" y="1300858"/>
                  </a:lnTo>
                  <a:lnTo>
                    <a:pt x="2383778" y="1371733"/>
                  </a:lnTo>
                  <a:lnTo>
                    <a:pt x="2403887" y="1443257"/>
                  </a:lnTo>
                  <a:lnTo>
                    <a:pt x="2421846" y="1515332"/>
                  </a:lnTo>
                  <a:lnTo>
                    <a:pt x="2437648" y="1587929"/>
                  </a:lnTo>
                  <a:lnTo>
                    <a:pt x="2451271" y="1660948"/>
                  </a:lnTo>
                  <a:lnTo>
                    <a:pt x="2462710" y="1734359"/>
                  </a:lnTo>
                  <a:lnTo>
                    <a:pt x="2471950" y="1808062"/>
                  </a:lnTo>
                  <a:lnTo>
                    <a:pt x="2478985" y="1882024"/>
                  </a:lnTo>
                  <a:lnTo>
                    <a:pt x="2483807" y="1956147"/>
                  </a:lnTo>
                  <a:lnTo>
                    <a:pt x="2486413" y="2030397"/>
                  </a:lnTo>
                  <a:lnTo>
                    <a:pt x="2486884" y="2067535"/>
                  </a:lnTo>
                  <a:close/>
                </a:path>
              </a:pathLst>
            </a:custGeom>
            <a:solidFill>
              <a:srgbClr val="A5A2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56660" y="4706054"/>
              <a:ext cx="1770380" cy="2487295"/>
            </a:xfrm>
            <a:custGeom>
              <a:avLst/>
              <a:gdLst/>
              <a:ahLst/>
              <a:cxnLst/>
              <a:rect l="l" t="t" r="r" b="b"/>
              <a:pathLst>
                <a:path w="1770379" h="2487295">
                  <a:moveTo>
                    <a:pt x="1770334" y="1979852"/>
                  </a:moveTo>
                  <a:lnTo>
                    <a:pt x="1732591" y="2007983"/>
                  </a:lnTo>
                  <a:lnTo>
                    <a:pt x="1694344" y="2035380"/>
                  </a:lnTo>
                  <a:lnTo>
                    <a:pt x="1655591" y="2062044"/>
                  </a:lnTo>
                  <a:lnTo>
                    <a:pt x="1616334" y="2087973"/>
                  </a:lnTo>
                  <a:lnTo>
                    <a:pt x="1576572" y="2113169"/>
                  </a:lnTo>
                  <a:lnTo>
                    <a:pt x="1536341" y="2137609"/>
                  </a:lnTo>
                  <a:lnTo>
                    <a:pt x="1495676" y="2161271"/>
                  </a:lnTo>
                  <a:lnTo>
                    <a:pt x="1454578" y="2184154"/>
                  </a:lnTo>
                  <a:lnTo>
                    <a:pt x="1413047" y="2206259"/>
                  </a:lnTo>
                  <a:lnTo>
                    <a:pt x="1371082" y="2227586"/>
                  </a:lnTo>
                  <a:lnTo>
                    <a:pt x="1328722" y="2248116"/>
                  </a:lnTo>
                  <a:lnTo>
                    <a:pt x="1286004" y="2267830"/>
                  </a:lnTo>
                  <a:lnTo>
                    <a:pt x="1242928" y="2286729"/>
                  </a:lnTo>
                  <a:lnTo>
                    <a:pt x="1199495" y="2304812"/>
                  </a:lnTo>
                  <a:lnTo>
                    <a:pt x="1155703" y="2322079"/>
                  </a:lnTo>
                  <a:lnTo>
                    <a:pt x="1111593" y="2338516"/>
                  </a:lnTo>
                  <a:lnTo>
                    <a:pt x="1067204" y="2354106"/>
                  </a:lnTo>
                  <a:lnTo>
                    <a:pt x="1022535" y="2368851"/>
                  </a:lnTo>
                  <a:lnTo>
                    <a:pt x="977588" y="2382750"/>
                  </a:lnTo>
                  <a:lnTo>
                    <a:pt x="932361" y="2395803"/>
                  </a:lnTo>
                  <a:lnTo>
                    <a:pt x="886895" y="2407999"/>
                  </a:lnTo>
                  <a:lnTo>
                    <a:pt x="841232" y="2419326"/>
                  </a:lnTo>
                  <a:lnTo>
                    <a:pt x="795370" y="2429785"/>
                  </a:lnTo>
                  <a:lnTo>
                    <a:pt x="749310" y="2439376"/>
                  </a:lnTo>
                  <a:lnTo>
                    <a:pt x="703052" y="2448098"/>
                  </a:lnTo>
                  <a:lnTo>
                    <a:pt x="656638" y="2455945"/>
                  </a:lnTo>
                  <a:lnTo>
                    <a:pt x="610109" y="2462908"/>
                  </a:lnTo>
                  <a:lnTo>
                    <a:pt x="563464" y="2468988"/>
                  </a:lnTo>
                  <a:lnTo>
                    <a:pt x="516704" y="2474185"/>
                  </a:lnTo>
                  <a:lnTo>
                    <a:pt x="469829" y="2478498"/>
                  </a:lnTo>
                  <a:lnTo>
                    <a:pt x="422881" y="2481925"/>
                  </a:lnTo>
                  <a:lnTo>
                    <a:pt x="375902" y="2484461"/>
                  </a:lnTo>
                  <a:lnTo>
                    <a:pt x="328892" y="2486108"/>
                  </a:lnTo>
                  <a:lnTo>
                    <a:pt x="281850" y="2486864"/>
                  </a:lnTo>
                  <a:lnTo>
                    <a:pt x="234778" y="2486730"/>
                  </a:lnTo>
                  <a:lnTo>
                    <a:pt x="187716" y="2485706"/>
                  </a:lnTo>
                  <a:lnTo>
                    <a:pt x="140707" y="2483793"/>
                  </a:lnTo>
                  <a:lnTo>
                    <a:pt x="93752" y="2480991"/>
                  </a:lnTo>
                  <a:lnTo>
                    <a:pt x="46849" y="2477300"/>
                  </a:lnTo>
                  <a:lnTo>
                    <a:pt x="0" y="2472720"/>
                  </a:lnTo>
                  <a:lnTo>
                    <a:pt x="265360" y="0"/>
                  </a:lnTo>
                  <a:lnTo>
                    <a:pt x="1770334" y="1979852"/>
                  </a:lnTo>
                  <a:close/>
                </a:path>
              </a:pathLst>
            </a:custGeom>
            <a:solidFill>
              <a:srgbClr val="A0C2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83273" y="4706054"/>
              <a:ext cx="1238885" cy="2473325"/>
            </a:xfrm>
            <a:custGeom>
              <a:avLst/>
              <a:gdLst/>
              <a:ahLst/>
              <a:cxnLst/>
              <a:rect l="l" t="t" r="r" b="b"/>
              <a:pathLst>
                <a:path w="1238884" h="2473325">
                  <a:moveTo>
                    <a:pt x="1238747" y="0"/>
                  </a:moveTo>
                  <a:lnTo>
                    <a:pt x="973387" y="2472720"/>
                  </a:lnTo>
                  <a:lnTo>
                    <a:pt x="922067" y="2466677"/>
                  </a:lnTo>
                  <a:lnTo>
                    <a:pt x="870970" y="2459588"/>
                  </a:lnTo>
                  <a:lnTo>
                    <a:pt x="820097" y="2451452"/>
                  </a:lnTo>
                  <a:lnTo>
                    <a:pt x="769447" y="2442270"/>
                  </a:lnTo>
                  <a:lnTo>
                    <a:pt x="719021" y="2432041"/>
                  </a:lnTo>
                  <a:lnTo>
                    <a:pt x="668819" y="2420766"/>
                  </a:lnTo>
                  <a:lnTo>
                    <a:pt x="618841" y="2408444"/>
                  </a:lnTo>
                  <a:lnTo>
                    <a:pt x="569086" y="2395076"/>
                  </a:lnTo>
                  <a:lnTo>
                    <a:pt x="519555" y="2380661"/>
                  </a:lnTo>
                  <a:lnTo>
                    <a:pt x="470247" y="2365199"/>
                  </a:lnTo>
                  <a:lnTo>
                    <a:pt x="421268" y="2348726"/>
                  </a:lnTo>
                  <a:lnTo>
                    <a:pt x="372724" y="2331274"/>
                  </a:lnTo>
                  <a:lnTo>
                    <a:pt x="324614" y="2312844"/>
                  </a:lnTo>
                  <a:lnTo>
                    <a:pt x="276938" y="2293436"/>
                  </a:lnTo>
                  <a:lnTo>
                    <a:pt x="229696" y="2273050"/>
                  </a:lnTo>
                  <a:lnTo>
                    <a:pt x="182888" y="2251686"/>
                  </a:lnTo>
                  <a:lnTo>
                    <a:pt x="136515" y="2229343"/>
                  </a:lnTo>
                  <a:lnTo>
                    <a:pt x="90575" y="2206023"/>
                  </a:lnTo>
                  <a:lnTo>
                    <a:pt x="45070" y="2181724"/>
                  </a:lnTo>
                  <a:lnTo>
                    <a:pt x="0" y="2156447"/>
                  </a:lnTo>
                  <a:lnTo>
                    <a:pt x="1238747" y="0"/>
                  </a:lnTo>
                  <a:close/>
                </a:path>
              </a:pathLst>
            </a:custGeom>
            <a:solidFill>
              <a:srgbClr val="A6E2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51086" y="4706054"/>
              <a:ext cx="1971039" cy="2156460"/>
            </a:xfrm>
            <a:custGeom>
              <a:avLst/>
              <a:gdLst/>
              <a:ahLst/>
              <a:cxnLst/>
              <a:rect l="l" t="t" r="r" b="b"/>
              <a:pathLst>
                <a:path w="1971040" h="2156459">
                  <a:moveTo>
                    <a:pt x="1970934" y="0"/>
                  </a:moveTo>
                  <a:lnTo>
                    <a:pt x="732186" y="2156447"/>
                  </a:lnTo>
                  <a:lnTo>
                    <a:pt x="689899" y="2131602"/>
                  </a:lnTo>
                  <a:lnTo>
                    <a:pt x="648172" y="2105972"/>
                  </a:lnTo>
                  <a:lnTo>
                    <a:pt x="607004" y="2079557"/>
                  </a:lnTo>
                  <a:lnTo>
                    <a:pt x="566398" y="2052358"/>
                  </a:lnTo>
                  <a:lnTo>
                    <a:pt x="526351" y="2024373"/>
                  </a:lnTo>
                  <a:lnTo>
                    <a:pt x="486864" y="1995603"/>
                  </a:lnTo>
                  <a:lnTo>
                    <a:pt x="447938" y="1966048"/>
                  </a:lnTo>
                  <a:lnTo>
                    <a:pt x="409571" y="1935708"/>
                  </a:lnTo>
                  <a:lnTo>
                    <a:pt x="371765" y="1904583"/>
                  </a:lnTo>
                  <a:lnTo>
                    <a:pt x="334519" y="1872673"/>
                  </a:lnTo>
                  <a:lnTo>
                    <a:pt x="297904" y="1840041"/>
                  </a:lnTo>
                  <a:lnTo>
                    <a:pt x="261993" y="1806748"/>
                  </a:lnTo>
                  <a:lnTo>
                    <a:pt x="226784" y="1772795"/>
                  </a:lnTo>
                  <a:lnTo>
                    <a:pt x="192277" y="1738182"/>
                  </a:lnTo>
                  <a:lnTo>
                    <a:pt x="158474" y="1702908"/>
                  </a:lnTo>
                  <a:lnTo>
                    <a:pt x="125374" y="1666974"/>
                  </a:lnTo>
                  <a:lnTo>
                    <a:pt x="92976" y="1630379"/>
                  </a:lnTo>
                  <a:lnTo>
                    <a:pt x="61281" y="1593125"/>
                  </a:lnTo>
                  <a:lnTo>
                    <a:pt x="30289" y="1555209"/>
                  </a:lnTo>
                  <a:lnTo>
                    <a:pt x="0" y="1516634"/>
                  </a:lnTo>
                  <a:lnTo>
                    <a:pt x="1970934" y="0"/>
                  </a:lnTo>
                  <a:close/>
                </a:path>
              </a:pathLst>
            </a:custGeom>
            <a:solidFill>
              <a:srgbClr val="BE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746461" y="4706054"/>
              <a:ext cx="2376170" cy="1517015"/>
            </a:xfrm>
            <a:custGeom>
              <a:avLst/>
              <a:gdLst/>
              <a:ahLst/>
              <a:cxnLst/>
              <a:rect l="l" t="t" r="r" b="b"/>
              <a:pathLst>
                <a:path w="2376170" h="1517014">
                  <a:moveTo>
                    <a:pt x="2375559" y="0"/>
                  </a:moveTo>
                  <a:lnTo>
                    <a:pt x="404625" y="1516634"/>
                  </a:lnTo>
                  <a:lnTo>
                    <a:pt x="375004" y="1477347"/>
                  </a:lnTo>
                  <a:lnTo>
                    <a:pt x="346202" y="1437538"/>
                  </a:lnTo>
                  <a:lnTo>
                    <a:pt x="318219" y="1397207"/>
                  </a:lnTo>
                  <a:lnTo>
                    <a:pt x="291055" y="1356355"/>
                  </a:lnTo>
                  <a:lnTo>
                    <a:pt x="264711" y="1314981"/>
                  </a:lnTo>
                  <a:lnTo>
                    <a:pt x="239186" y="1273086"/>
                  </a:lnTo>
                  <a:lnTo>
                    <a:pt x="214480" y="1230669"/>
                  </a:lnTo>
                  <a:lnTo>
                    <a:pt x="190594" y="1187730"/>
                  </a:lnTo>
                  <a:lnTo>
                    <a:pt x="167527" y="1144270"/>
                  </a:lnTo>
                  <a:lnTo>
                    <a:pt x="145318" y="1100364"/>
                  </a:lnTo>
                  <a:lnTo>
                    <a:pt x="124008" y="1056090"/>
                  </a:lnTo>
                  <a:lnTo>
                    <a:pt x="103597" y="1011447"/>
                  </a:lnTo>
                  <a:lnTo>
                    <a:pt x="84084" y="966436"/>
                  </a:lnTo>
                  <a:lnTo>
                    <a:pt x="65470" y="921056"/>
                  </a:lnTo>
                  <a:lnTo>
                    <a:pt x="47755" y="875308"/>
                  </a:lnTo>
                  <a:lnTo>
                    <a:pt x="30938" y="829191"/>
                  </a:lnTo>
                  <a:lnTo>
                    <a:pt x="15019" y="782705"/>
                  </a:lnTo>
                  <a:lnTo>
                    <a:pt x="0" y="735851"/>
                  </a:lnTo>
                  <a:lnTo>
                    <a:pt x="2375559" y="0"/>
                  </a:lnTo>
                  <a:close/>
                </a:path>
              </a:pathLst>
            </a:custGeom>
            <a:solidFill>
              <a:srgbClr val="98D1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40449" y="4706054"/>
              <a:ext cx="2481580" cy="735965"/>
            </a:xfrm>
            <a:custGeom>
              <a:avLst/>
              <a:gdLst/>
              <a:ahLst/>
              <a:cxnLst/>
              <a:rect l="l" t="t" r="r" b="b"/>
              <a:pathLst>
                <a:path w="2481579" h="735964">
                  <a:moveTo>
                    <a:pt x="2481571" y="0"/>
                  </a:moveTo>
                  <a:lnTo>
                    <a:pt x="106011" y="735851"/>
                  </a:lnTo>
                  <a:lnTo>
                    <a:pt x="92016" y="689068"/>
                  </a:lnTo>
                  <a:lnTo>
                    <a:pt x="78958" y="642111"/>
                  </a:lnTo>
                  <a:lnTo>
                    <a:pt x="66840" y="594981"/>
                  </a:lnTo>
                  <a:lnTo>
                    <a:pt x="55660" y="547676"/>
                  </a:lnTo>
                  <a:lnTo>
                    <a:pt x="45418" y="500198"/>
                  </a:lnTo>
                  <a:lnTo>
                    <a:pt x="36114" y="452547"/>
                  </a:lnTo>
                  <a:lnTo>
                    <a:pt x="27749" y="404722"/>
                  </a:lnTo>
                  <a:lnTo>
                    <a:pt x="20322" y="356723"/>
                  </a:lnTo>
                  <a:lnTo>
                    <a:pt x="13834" y="308550"/>
                  </a:lnTo>
                  <a:lnTo>
                    <a:pt x="8284" y="260204"/>
                  </a:lnTo>
                  <a:lnTo>
                    <a:pt x="3673" y="211684"/>
                  </a:lnTo>
                  <a:lnTo>
                    <a:pt x="0" y="162991"/>
                  </a:lnTo>
                  <a:lnTo>
                    <a:pt x="2481571" y="0"/>
                  </a:lnTo>
                  <a:close/>
                </a:path>
              </a:pathLst>
            </a:custGeom>
            <a:solidFill>
              <a:srgbClr val="7BA6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35102" y="4706054"/>
              <a:ext cx="2487295" cy="163195"/>
            </a:xfrm>
            <a:custGeom>
              <a:avLst/>
              <a:gdLst/>
              <a:ahLst/>
              <a:cxnLst/>
              <a:rect l="l" t="t" r="r" b="b"/>
              <a:pathLst>
                <a:path w="2487295" h="163195">
                  <a:moveTo>
                    <a:pt x="2486918" y="0"/>
                  </a:moveTo>
                  <a:lnTo>
                    <a:pt x="5346" y="162991"/>
                  </a:lnTo>
                  <a:lnTo>
                    <a:pt x="3010" y="122338"/>
                  </a:lnTo>
                  <a:lnTo>
                    <a:pt x="1340" y="81663"/>
                  </a:lnTo>
                  <a:lnTo>
                    <a:pt x="337" y="40967"/>
                  </a:lnTo>
                  <a:lnTo>
                    <a:pt x="0" y="248"/>
                  </a:lnTo>
                  <a:lnTo>
                    <a:pt x="2486918" y="0"/>
                  </a:lnTo>
                  <a:close/>
                </a:path>
              </a:pathLst>
            </a:custGeom>
            <a:solidFill>
              <a:srgbClr val="6479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971790" y="1909025"/>
              <a:ext cx="831850" cy="662940"/>
            </a:xfrm>
            <a:custGeom>
              <a:avLst/>
              <a:gdLst/>
              <a:ahLst/>
              <a:cxnLst/>
              <a:rect l="l" t="t" r="r" b="b"/>
              <a:pathLst>
                <a:path w="831850" h="662939">
                  <a:moveTo>
                    <a:pt x="831481" y="134378"/>
                  </a:moveTo>
                  <a:lnTo>
                    <a:pt x="809498" y="97739"/>
                  </a:lnTo>
                  <a:lnTo>
                    <a:pt x="729475" y="72910"/>
                  </a:lnTo>
                  <a:lnTo>
                    <a:pt x="685292" y="57950"/>
                  </a:lnTo>
                  <a:lnTo>
                    <a:pt x="633488" y="35966"/>
                  </a:lnTo>
                  <a:lnTo>
                    <a:pt x="575640" y="5054"/>
                  </a:lnTo>
                  <a:lnTo>
                    <a:pt x="561301" y="0"/>
                  </a:lnTo>
                  <a:lnTo>
                    <a:pt x="546646" y="800"/>
                  </a:lnTo>
                  <a:lnTo>
                    <a:pt x="533361" y="7048"/>
                  </a:lnTo>
                  <a:lnTo>
                    <a:pt x="523138" y="18288"/>
                  </a:lnTo>
                  <a:lnTo>
                    <a:pt x="518083" y="32639"/>
                  </a:lnTo>
                  <a:lnTo>
                    <a:pt x="518883" y="47307"/>
                  </a:lnTo>
                  <a:lnTo>
                    <a:pt x="587629" y="98831"/>
                  </a:lnTo>
                  <a:lnTo>
                    <a:pt x="634860" y="120357"/>
                  </a:lnTo>
                  <a:lnTo>
                    <a:pt x="641438" y="122859"/>
                  </a:lnTo>
                  <a:lnTo>
                    <a:pt x="621766" y="127622"/>
                  </a:lnTo>
                  <a:lnTo>
                    <a:pt x="573887" y="141300"/>
                  </a:lnTo>
                  <a:lnTo>
                    <a:pt x="527558" y="156756"/>
                  </a:lnTo>
                  <a:lnTo>
                    <a:pt x="482688" y="174078"/>
                  </a:lnTo>
                  <a:lnTo>
                    <a:pt x="439242" y="193344"/>
                  </a:lnTo>
                  <a:lnTo>
                    <a:pt x="397141" y="214630"/>
                  </a:lnTo>
                  <a:lnTo>
                    <a:pt x="356336" y="238010"/>
                  </a:lnTo>
                  <a:lnTo>
                    <a:pt x="316750" y="263575"/>
                  </a:lnTo>
                  <a:lnTo>
                    <a:pt x="278333" y="291388"/>
                  </a:lnTo>
                  <a:lnTo>
                    <a:pt x="241007" y="321538"/>
                  </a:lnTo>
                  <a:lnTo>
                    <a:pt x="204724" y="354101"/>
                  </a:lnTo>
                  <a:lnTo>
                    <a:pt x="169418" y="389153"/>
                  </a:lnTo>
                  <a:lnTo>
                    <a:pt x="135013" y="426783"/>
                  </a:lnTo>
                  <a:lnTo>
                    <a:pt x="101473" y="467042"/>
                  </a:lnTo>
                  <a:lnTo>
                    <a:pt x="68707" y="510044"/>
                  </a:lnTo>
                  <a:lnTo>
                    <a:pt x="36664" y="555840"/>
                  </a:lnTo>
                  <a:lnTo>
                    <a:pt x="5283" y="604532"/>
                  </a:lnTo>
                  <a:lnTo>
                    <a:pt x="0" y="618782"/>
                  </a:lnTo>
                  <a:lnTo>
                    <a:pt x="571" y="633463"/>
                  </a:lnTo>
                  <a:lnTo>
                    <a:pt x="6604" y="646849"/>
                  </a:lnTo>
                  <a:lnTo>
                    <a:pt x="17678" y="657250"/>
                  </a:lnTo>
                  <a:lnTo>
                    <a:pt x="31940" y="662546"/>
                  </a:lnTo>
                  <a:lnTo>
                    <a:pt x="46609" y="661974"/>
                  </a:lnTo>
                  <a:lnTo>
                    <a:pt x="59994" y="655942"/>
                  </a:lnTo>
                  <a:lnTo>
                    <a:pt x="70396" y="644855"/>
                  </a:lnTo>
                  <a:lnTo>
                    <a:pt x="101231" y="597141"/>
                  </a:lnTo>
                  <a:lnTo>
                    <a:pt x="132740" y="552399"/>
                  </a:lnTo>
                  <a:lnTo>
                    <a:pt x="165011" y="510552"/>
                  </a:lnTo>
                  <a:lnTo>
                    <a:pt x="198120" y="471525"/>
                  </a:lnTo>
                  <a:lnTo>
                    <a:pt x="232105" y="435216"/>
                  </a:lnTo>
                  <a:lnTo>
                    <a:pt x="267055" y="401548"/>
                  </a:lnTo>
                  <a:lnTo>
                    <a:pt x="303047" y="370433"/>
                  </a:lnTo>
                  <a:lnTo>
                    <a:pt x="340131" y="341795"/>
                  </a:lnTo>
                  <a:lnTo>
                    <a:pt x="378383" y="315531"/>
                  </a:lnTo>
                  <a:lnTo>
                    <a:pt x="417880" y="291579"/>
                  </a:lnTo>
                  <a:lnTo>
                    <a:pt x="458673" y="269824"/>
                  </a:lnTo>
                  <a:lnTo>
                    <a:pt x="500849" y="250190"/>
                  </a:lnTo>
                  <a:lnTo>
                    <a:pt x="544461" y="232613"/>
                  </a:lnTo>
                  <a:lnTo>
                    <a:pt x="589597" y="216979"/>
                  </a:lnTo>
                  <a:lnTo>
                    <a:pt x="636308" y="203212"/>
                  </a:lnTo>
                  <a:lnTo>
                    <a:pt x="669772" y="194919"/>
                  </a:lnTo>
                  <a:lnTo>
                    <a:pt x="661136" y="205105"/>
                  </a:lnTo>
                  <a:lnTo>
                    <a:pt x="634403" y="244487"/>
                  </a:lnTo>
                  <a:lnTo>
                    <a:pt x="609955" y="291592"/>
                  </a:lnTo>
                  <a:lnTo>
                    <a:pt x="606679" y="306425"/>
                  </a:lnTo>
                  <a:lnTo>
                    <a:pt x="609244" y="320890"/>
                  </a:lnTo>
                  <a:lnTo>
                    <a:pt x="617042" y="333324"/>
                  </a:lnTo>
                  <a:lnTo>
                    <a:pt x="629450" y="342125"/>
                  </a:lnTo>
                  <a:lnTo>
                    <a:pt x="644283" y="345401"/>
                  </a:lnTo>
                  <a:lnTo>
                    <a:pt x="658749" y="342836"/>
                  </a:lnTo>
                  <a:lnTo>
                    <a:pt x="671182" y="335038"/>
                  </a:lnTo>
                  <a:lnTo>
                    <a:pt x="679983" y="322630"/>
                  </a:lnTo>
                  <a:lnTo>
                    <a:pt x="714629" y="260921"/>
                  </a:lnTo>
                  <a:lnTo>
                    <a:pt x="750557" y="218605"/>
                  </a:lnTo>
                  <a:lnTo>
                    <a:pt x="782599" y="191528"/>
                  </a:lnTo>
                  <a:lnTo>
                    <a:pt x="805573" y="175577"/>
                  </a:lnTo>
                  <a:lnTo>
                    <a:pt x="818743" y="163931"/>
                  </a:lnTo>
                  <a:lnTo>
                    <a:pt x="826630" y="152552"/>
                  </a:lnTo>
                  <a:lnTo>
                    <a:pt x="830478" y="142379"/>
                  </a:lnTo>
                  <a:lnTo>
                    <a:pt x="831481" y="134378"/>
                  </a:lnTo>
                  <a:close/>
                </a:path>
              </a:pathLst>
            </a:custGeom>
            <a:solidFill>
              <a:srgbClr val="F5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793573" y="1821178"/>
            <a:ext cx="1805305" cy="3740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50" spc="-85" dirty="0">
                <a:solidFill>
                  <a:srgbClr val="494949"/>
                </a:solidFill>
                <a:latin typeface="Verdana"/>
                <a:cs typeface="Verdana"/>
              </a:rPr>
              <a:t>E</a:t>
            </a:r>
            <a:r>
              <a:rPr sz="2250" spc="-75" dirty="0">
                <a:solidFill>
                  <a:srgbClr val="494949"/>
                </a:solidFill>
                <a:latin typeface="Verdana"/>
                <a:cs typeface="Verdana"/>
              </a:rPr>
              <a:t>l</a:t>
            </a:r>
            <a:r>
              <a:rPr sz="2250" spc="-190" dirty="0">
                <a:solidFill>
                  <a:srgbClr val="494949"/>
                </a:solidFill>
                <a:latin typeface="Verdana"/>
                <a:cs typeface="Verdana"/>
              </a:rPr>
              <a:t>m</a:t>
            </a:r>
            <a:r>
              <a:rPr sz="2250" spc="15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250" spc="-200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250" spc="-28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32</a:t>
            </a:r>
            <a:r>
              <a:rPr sz="2250" spc="-295" dirty="0">
                <a:solidFill>
                  <a:srgbClr val="494949"/>
                </a:solidFill>
                <a:latin typeface="Verdana"/>
                <a:cs typeface="Verdana"/>
              </a:rPr>
              <a:t>.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7</a:t>
            </a:r>
            <a:r>
              <a:rPr sz="2250" spc="-60" dirty="0">
                <a:solidFill>
                  <a:srgbClr val="494949"/>
                </a:solidFill>
                <a:latin typeface="Verdana"/>
                <a:cs typeface="Verdana"/>
              </a:rPr>
              <a:t>9</a:t>
            </a:r>
            <a:endParaRPr sz="22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487168" y="4321696"/>
            <a:ext cx="2261235" cy="3740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50" spc="-35" dirty="0">
                <a:solidFill>
                  <a:srgbClr val="494949"/>
                </a:solidFill>
                <a:latin typeface="Verdana"/>
                <a:cs typeface="Verdana"/>
              </a:rPr>
              <a:t>D</a:t>
            </a:r>
            <a:r>
              <a:rPr sz="2250" spc="-75" dirty="0">
                <a:solidFill>
                  <a:srgbClr val="494949"/>
                </a:solidFill>
                <a:latin typeface="Verdana"/>
                <a:cs typeface="Verdana"/>
              </a:rPr>
              <a:t>i</a:t>
            </a:r>
            <a:r>
              <a:rPr sz="2250" spc="-30" dirty="0">
                <a:solidFill>
                  <a:srgbClr val="494949"/>
                </a:solidFill>
                <a:latin typeface="Verdana"/>
                <a:cs typeface="Verdana"/>
              </a:rPr>
              <a:t>ğ</a:t>
            </a:r>
            <a:r>
              <a:rPr sz="2250" spc="-105" dirty="0">
                <a:solidFill>
                  <a:srgbClr val="494949"/>
                </a:solidFill>
                <a:latin typeface="Verdana"/>
                <a:cs typeface="Verdana"/>
              </a:rPr>
              <a:t>e</a:t>
            </a:r>
            <a:r>
              <a:rPr sz="2250" spc="-140" dirty="0">
                <a:solidFill>
                  <a:srgbClr val="494949"/>
                </a:solidFill>
                <a:latin typeface="Verdana"/>
                <a:cs typeface="Verdana"/>
              </a:rPr>
              <a:t>r</a:t>
            </a:r>
            <a:r>
              <a:rPr sz="2250" spc="-75" dirty="0">
                <a:solidFill>
                  <a:srgbClr val="494949"/>
                </a:solidFill>
                <a:latin typeface="Verdana"/>
                <a:cs typeface="Verdana"/>
              </a:rPr>
              <a:t>l</a:t>
            </a:r>
            <a:r>
              <a:rPr sz="2250" spc="-105" dirty="0">
                <a:solidFill>
                  <a:srgbClr val="494949"/>
                </a:solidFill>
                <a:latin typeface="Verdana"/>
                <a:cs typeface="Verdana"/>
              </a:rPr>
              <a:t>e</a:t>
            </a:r>
            <a:r>
              <a:rPr sz="2250" spc="-140" dirty="0">
                <a:solidFill>
                  <a:srgbClr val="494949"/>
                </a:solidFill>
                <a:latin typeface="Verdana"/>
                <a:cs typeface="Verdana"/>
              </a:rPr>
              <a:t>r</a:t>
            </a:r>
            <a:r>
              <a:rPr sz="2250" spc="-75" dirty="0">
                <a:solidFill>
                  <a:srgbClr val="494949"/>
                </a:solidFill>
                <a:latin typeface="Verdana"/>
                <a:cs typeface="Verdana"/>
              </a:rPr>
              <a:t>i</a:t>
            </a:r>
            <a:r>
              <a:rPr sz="2250" spc="-195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250" spc="-28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29</a:t>
            </a:r>
            <a:r>
              <a:rPr sz="2250" spc="-295" dirty="0">
                <a:solidFill>
                  <a:srgbClr val="494949"/>
                </a:solidFill>
                <a:latin typeface="Verdana"/>
                <a:cs typeface="Verdana"/>
              </a:rPr>
              <a:t>.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1</a:t>
            </a:r>
            <a:r>
              <a:rPr sz="2250" spc="-60" dirty="0">
                <a:solidFill>
                  <a:srgbClr val="494949"/>
                </a:solidFill>
                <a:latin typeface="Verdana"/>
                <a:cs typeface="Verdana"/>
              </a:rPr>
              <a:t>5</a:t>
            </a:r>
            <a:endParaRPr sz="22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893642" y="7428290"/>
            <a:ext cx="1630680" cy="3740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50" spc="-85" dirty="0">
                <a:solidFill>
                  <a:srgbClr val="494949"/>
                </a:solidFill>
                <a:latin typeface="Verdana"/>
                <a:cs typeface="Verdana"/>
              </a:rPr>
              <a:t>E</a:t>
            </a:r>
            <a:r>
              <a:rPr sz="2250" spc="-140" dirty="0">
                <a:solidFill>
                  <a:srgbClr val="494949"/>
                </a:solidFill>
                <a:latin typeface="Verdana"/>
                <a:cs typeface="Verdana"/>
              </a:rPr>
              <a:t>r</a:t>
            </a:r>
            <a:r>
              <a:rPr sz="2250" spc="-75" dirty="0">
                <a:solidFill>
                  <a:srgbClr val="494949"/>
                </a:solidFill>
                <a:latin typeface="Verdana"/>
                <a:cs typeface="Verdana"/>
              </a:rPr>
              <a:t>i</a:t>
            </a:r>
            <a:r>
              <a:rPr sz="2250" spc="-160" dirty="0">
                <a:solidFill>
                  <a:srgbClr val="494949"/>
                </a:solidFill>
                <a:latin typeface="Verdana"/>
                <a:cs typeface="Verdana"/>
              </a:rPr>
              <a:t>k</a:t>
            </a:r>
            <a:r>
              <a:rPr sz="2250" spc="-195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250" spc="-28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11</a:t>
            </a:r>
            <a:r>
              <a:rPr sz="2250" spc="-295" dirty="0">
                <a:solidFill>
                  <a:srgbClr val="494949"/>
                </a:solidFill>
                <a:latin typeface="Verdana"/>
                <a:cs typeface="Verdana"/>
              </a:rPr>
              <a:t>.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5</a:t>
            </a:r>
            <a:r>
              <a:rPr sz="2250" spc="-60" dirty="0">
                <a:solidFill>
                  <a:srgbClr val="494949"/>
                </a:solidFill>
                <a:latin typeface="Verdana"/>
                <a:cs typeface="Verdana"/>
              </a:rPr>
              <a:t>4</a:t>
            </a:r>
            <a:endParaRPr sz="22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78003" y="7318937"/>
            <a:ext cx="1756410" cy="3740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50" spc="-120" dirty="0">
                <a:solidFill>
                  <a:srgbClr val="494949"/>
                </a:solidFill>
                <a:latin typeface="Verdana"/>
                <a:cs typeface="Verdana"/>
              </a:rPr>
              <a:t>K</a:t>
            </a:r>
            <a:r>
              <a:rPr sz="2250" spc="10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250" spc="-125" dirty="0">
                <a:solidFill>
                  <a:srgbClr val="494949"/>
                </a:solidFill>
                <a:latin typeface="Verdana"/>
                <a:cs typeface="Verdana"/>
              </a:rPr>
              <a:t>y</a:t>
            </a:r>
            <a:r>
              <a:rPr sz="2250" spc="-75" dirty="0">
                <a:solidFill>
                  <a:srgbClr val="494949"/>
                </a:solidFill>
                <a:latin typeface="Verdana"/>
                <a:cs typeface="Verdana"/>
              </a:rPr>
              <a:t>ı</a:t>
            </a:r>
            <a:r>
              <a:rPr sz="2250" spc="-45" dirty="0">
                <a:solidFill>
                  <a:srgbClr val="494949"/>
                </a:solidFill>
                <a:latin typeface="Verdana"/>
                <a:cs typeface="Verdana"/>
              </a:rPr>
              <a:t>s</a:t>
            </a:r>
            <a:r>
              <a:rPr sz="2250" spc="-75" dirty="0">
                <a:solidFill>
                  <a:srgbClr val="494949"/>
                </a:solidFill>
                <a:latin typeface="Verdana"/>
                <a:cs typeface="Verdana"/>
              </a:rPr>
              <a:t>ı</a:t>
            </a:r>
            <a:r>
              <a:rPr sz="2250" spc="-195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250" spc="-28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6</a:t>
            </a:r>
            <a:r>
              <a:rPr sz="2250" spc="-295" dirty="0">
                <a:solidFill>
                  <a:srgbClr val="494949"/>
                </a:solidFill>
                <a:latin typeface="Verdana"/>
                <a:cs typeface="Verdana"/>
              </a:rPr>
              <a:t>.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3</a:t>
            </a:r>
            <a:r>
              <a:rPr sz="2250" spc="-60" dirty="0">
                <a:solidFill>
                  <a:srgbClr val="494949"/>
                </a:solidFill>
                <a:latin typeface="Verdana"/>
                <a:cs typeface="Verdana"/>
              </a:rPr>
              <a:t>2</a:t>
            </a:r>
            <a:endParaRPr sz="225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046546" y="4345228"/>
            <a:ext cx="6274435" cy="3049905"/>
          </a:xfrm>
          <a:custGeom>
            <a:avLst/>
            <a:gdLst/>
            <a:ahLst/>
            <a:cxnLst/>
            <a:rect l="l" t="t" r="r" b="b"/>
            <a:pathLst>
              <a:path w="6274434" h="3049904">
                <a:moveTo>
                  <a:pt x="777303" y="783259"/>
                </a:moveTo>
                <a:lnTo>
                  <a:pt x="706615" y="736854"/>
                </a:lnTo>
                <a:lnTo>
                  <a:pt x="656666" y="721093"/>
                </a:lnTo>
                <a:lnTo>
                  <a:pt x="607910" y="708317"/>
                </a:lnTo>
                <a:lnTo>
                  <a:pt x="560222" y="698525"/>
                </a:lnTo>
                <a:lnTo>
                  <a:pt x="513473" y="691654"/>
                </a:lnTo>
                <a:lnTo>
                  <a:pt x="467537" y="687679"/>
                </a:lnTo>
                <a:lnTo>
                  <a:pt x="422287" y="686562"/>
                </a:lnTo>
                <a:lnTo>
                  <a:pt x="377583" y="688289"/>
                </a:lnTo>
                <a:lnTo>
                  <a:pt x="333298" y="692810"/>
                </a:lnTo>
                <a:lnTo>
                  <a:pt x="289306" y="700087"/>
                </a:lnTo>
                <a:lnTo>
                  <a:pt x="245478" y="710107"/>
                </a:lnTo>
                <a:lnTo>
                  <a:pt x="201676" y="722807"/>
                </a:lnTo>
                <a:lnTo>
                  <a:pt x="157784" y="738187"/>
                </a:lnTo>
                <a:lnTo>
                  <a:pt x="122110" y="752741"/>
                </a:lnTo>
                <a:lnTo>
                  <a:pt x="125095" y="748017"/>
                </a:lnTo>
                <a:lnTo>
                  <a:pt x="144919" y="711708"/>
                </a:lnTo>
                <a:lnTo>
                  <a:pt x="164172" y="669353"/>
                </a:lnTo>
                <a:lnTo>
                  <a:pt x="166471" y="657466"/>
                </a:lnTo>
                <a:lnTo>
                  <a:pt x="164096" y="645998"/>
                </a:lnTo>
                <a:lnTo>
                  <a:pt x="157594" y="636270"/>
                </a:lnTo>
                <a:lnTo>
                  <a:pt x="147523" y="629539"/>
                </a:lnTo>
                <a:lnTo>
                  <a:pt x="135623" y="627253"/>
                </a:lnTo>
                <a:lnTo>
                  <a:pt x="124167" y="629627"/>
                </a:lnTo>
                <a:lnTo>
                  <a:pt x="114439" y="636130"/>
                </a:lnTo>
                <a:lnTo>
                  <a:pt x="107721" y="646201"/>
                </a:lnTo>
                <a:lnTo>
                  <a:pt x="85623" y="693559"/>
                </a:lnTo>
                <a:lnTo>
                  <a:pt x="63106" y="732345"/>
                </a:lnTo>
                <a:lnTo>
                  <a:pt x="42100" y="763016"/>
                </a:lnTo>
                <a:lnTo>
                  <a:pt x="16598" y="796290"/>
                </a:lnTo>
                <a:lnTo>
                  <a:pt x="10299" y="804926"/>
                </a:lnTo>
                <a:lnTo>
                  <a:pt x="5727" y="811872"/>
                </a:lnTo>
                <a:lnTo>
                  <a:pt x="2959" y="817105"/>
                </a:lnTo>
                <a:lnTo>
                  <a:pt x="0" y="827874"/>
                </a:lnTo>
                <a:lnTo>
                  <a:pt x="228" y="837095"/>
                </a:lnTo>
                <a:lnTo>
                  <a:pt x="28727" y="863714"/>
                </a:lnTo>
                <a:lnTo>
                  <a:pt x="42684" y="864831"/>
                </a:lnTo>
                <a:lnTo>
                  <a:pt x="64947" y="864019"/>
                </a:lnTo>
                <a:lnTo>
                  <a:pt x="98323" y="865962"/>
                </a:lnTo>
                <a:lnTo>
                  <a:pt x="141452" y="875753"/>
                </a:lnTo>
                <a:lnTo>
                  <a:pt x="193052" y="898525"/>
                </a:lnTo>
                <a:lnTo>
                  <a:pt x="204584" y="902233"/>
                </a:lnTo>
                <a:lnTo>
                  <a:pt x="216242" y="901255"/>
                </a:lnTo>
                <a:lnTo>
                  <a:pt x="226682" y="895985"/>
                </a:lnTo>
                <a:lnTo>
                  <a:pt x="234581" y="886790"/>
                </a:lnTo>
                <a:lnTo>
                  <a:pt x="238277" y="875258"/>
                </a:lnTo>
                <a:lnTo>
                  <a:pt x="237299" y="863600"/>
                </a:lnTo>
                <a:lnTo>
                  <a:pt x="184734" y="826922"/>
                </a:lnTo>
                <a:lnTo>
                  <a:pt x="138544" y="812266"/>
                </a:lnTo>
                <a:lnTo>
                  <a:pt x="148145" y="807923"/>
                </a:lnTo>
                <a:lnTo>
                  <a:pt x="194957" y="789787"/>
                </a:lnTo>
                <a:lnTo>
                  <a:pt x="241566" y="774852"/>
                </a:lnTo>
                <a:lnTo>
                  <a:pt x="288137" y="763181"/>
                </a:lnTo>
                <a:lnTo>
                  <a:pt x="334848" y="754824"/>
                </a:lnTo>
                <a:lnTo>
                  <a:pt x="381901" y="749808"/>
                </a:lnTo>
                <a:lnTo>
                  <a:pt x="429463" y="748195"/>
                </a:lnTo>
                <a:lnTo>
                  <a:pt x="477723" y="750036"/>
                </a:lnTo>
                <a:lnTo>
                  <a:pt x="526846" y="755357"/>
                </a:lnTo>
                <a:lnTo>
                  <a:pt x="577024" y="764222"/>
                </a:lnTo>
                <a:lnTo>
                  <a:pt x="628446" y="776655"/>
                </a:lnTo>
                <a:lnTo>
                  <a:pt x="681266" y="792734"/>
                </a:lnTo>
                <a:lnTo>
                  <a:pt x="735685" y="812482"/>
                </a:lnTo>
                <a:lnTo>
                  <a:pt x="747610" y="814578"/>
                </a:lnTo>
                <a:lnTo>
                  <a:pt x="759028" y="812025"/>
                </a:lnTo>
                <a:lnTo>
                  <a:pt x="768654" y="805370"/>
                </a:lnTo>
                <a:lnTo>
                  <a:pt x="775220" y="795185"/>
                </a:lnTo>
                <a:lnTo>
                  <a:pt x="777303" y="783259"/>
                </a:lnTo>
                <a:close/>
              </a:path>
              <a:path w="6274434" h="3049904">
                <a:moveTo>
                  <a:pt x="995426" y="1541246"/>
                </a:moveTo>
                <a:lnTo>
                  <a:pt x="924737" y="1494853"/>
                </a:lnTo>
                <a:lnTo>
                  <a:pt x="874788" y="1479080"/>
                </a:lnTo>
                <a:lnTo>
                  <a:pt x="826033" y="1466316"/>
                </a:lnTo>
                <a:lnTo>
                  <a:pt x="778344" y="1456512"/>
                </a:lnTo>
                <a:lnTo>
                  <a:pt x="731596" y="1449641"/>
                </a:lnTo>
                <a:lnTo>
                  <a:pt x="685660" y="1445666"/>
                </a:lnTo>
                <a:lnTo>
                  <a:pt x="640410" y="1444561"/>
                </a:lnTo>
                <a:lnTo>
                  <a:pt x="595706" y="1446288"/>
                </a:lnTo>
                <a:lnTo>
                  <a:pt x="551421" y="1450809"/>
                </a:lnTo>
                <a:lnTo>
                  <a:pt x="507428" y="1458087"/>
                </a:lnTo>
                <a:lnTo>
                  <a:pt x="463600" y="1468094"/>
                </a:lnTo>
                <a:lnTo>
                  <a:pt x="419798" y="1480807"/>
                </a:lnTo>
                <a:lnTo>
                  <a:pt x="375894" y="1496187"/>
                </a:lnTo>
                <a:lnTo>
                  <a:pt x="340220" y="1510741"/>
                </a:lnTo>
                <a:lnTo>
                  <a:pt x="343217" y="1506016"/>
                </a:lnTo>
                <a:lnTo>
                  <a:pt x="363029" y="1469707"/>
                </a:lnTo>
                <a:lnTo>
                  <a:pt x="382295" y="1427353"/>
                </a:lnTo>
                <a:lnTo>
                  <a:pt x="384581" y="1415453"/>
                </a:lnTo>
                <a:lnTo>
                  <a:pt x="382219" y="1403997"/>
                </a:lnTo>
                <a:lnTo>
                  <a:pt x="375716" y="1394269"/>
                </a:lnTo>
                <a:lnTo>
                  <a:pt x="365633" y="1387538"/>
                </a:lnTo>
                <a:lnTo>
                  <a:pt x="353745" y="1385252"/>
                </a:lnTo>
                <a:lnTo>
                  <a:pt x="342290" y="1387627"/>
                </a:lnTo>
                <a:lnTo>
                  <a:pt x="332562" y="1394129"/>
                </a:lnTo>
                <a:lnTo>
                  <a:pt x="325843" y="1404200"/>
                </a:lnTo>
                <a:lnTo>
                  <a:pt x="303745" y="1451559"/>
                </a:lnTo>
                <a:lnTo>
                  <a:pt x="281228" y="1490345"/>
                </a:lnTo>
                <a:lnTo>
                  <a:pt x="260223" y="1521002"/>
                </a:lnTo>
                <a:lnTo>
                  <a:pt x="234721" y="1554289"/>
                </a:lnTo>
                <a:lnTo>
                  <a:pt x="228422" y="1562925"/>
                </a:lnTo>
                <a:lnTo>
                  <a:pt x="223850" y="1569872"/>
                </a:lnTo>
                <a:lnTo>
                  <a:pt x="221081" y="1575092"/>
                </a:lnTo>
                <a:lnTo>
                  <a:pt x="218122" y="1585874"/>
                </a:lnTo>
                <a:lnTo>
                  <a:pt x="218351" y="1595081"/>
                </a:lnTo>
                <a:lnTo>
                  <a:pt x="220472" y="1601685"/>
                </a:lnTo>
                <a:lnTo>
                  <a:pt x="229704" y="1613992"/>
                </a:lnTo>
                <a:lnTo>
                  <a:pt x="233210" y="1616214"/>
                </a:lnTo>
                <a:lnTo>
                  <a:pt x="236359" y="1618221"/>
                </a:lnTo>
                <a:lnTo>
                  <a:pt x="246837" y="1621701"/>
                </a:lnTo>
                <a:lnTo>
                  <a:pt x="260794" y="1622831"/>
                </a:lnTo>
                <a:lnTo>
                  <a:pt x="283070" y="1622018"/>
                </a:lnTo>
                <a:lnTo>
                  <a:pt x="316433" y="1623949"/>
                </a:lnTo>
                <a:lnTo>
                  <a:pt x="359575" y="1633753"/>
                </a:lnTo>
                <a:lnTo>
                  <a:pt x="411162" y="1656524"/>
                </a:lnTo>
                <a:lnTo>
                  <a:pt x="422694" y="1660232"/>
                </a:lnTo>
                <a:lnTo>
                  <a:pt x="434365" y="1659255"/>
                </a:lnTo>
                <a:lnTo>
                  <a:pt x="444804" y="1653971"/>
                </a:lnTo>
                <a:lnTo>
                  <a:pt x="452691" y="1644789"/>
                </a:lnTo>
                <a:lnTo>
                  <a:pt x="456399" y="1633258"/>
                </a:lnTo>
                <a:lnTo>
                  <a:pt x="455422" y="1621599"/>
                </a:lnTo>
                <a:lnTo>
                  <a:pt x="402856" y="1584921"/>
                </a:lnTo>
                <a:lnTo>
                  <a:pt x="356679" y="1570253"/>
                </a:lnTo>
                <a:lnTo>
                  <a:pt x="366268" y="1565922"/>
                </a:lnTo>
                <a:lnTo>
                  <a:pt x="413080" y="1547774"/>
                </a:lnTo>
                <a:lnTo>
                  <a:pt x="459676" y="1532851"/>
                </a:lnTo>
                <a:lnTo>
                  <a:pt x="506247" y="1521180"/>
                </a:lnTo>
                <a:lnTo>
                  <a:pt x="552970" y="1512824"/>
                </a:lnTo>
                <a:lnTo>
                  <a:pt x="600024" y="1507807"/>
                </a:lnTo>
                <a:lnTo>
                  <a:pt x="647585" y="1506194"/>
                </a:lnTo>
                <a:lnTo>
                  <a:pt x="695845" y="1508023"/>
                </a:lnTo>
                <a:lnTo>
                  <a:pt x="744969" y="1513357"/>
                </a:lnTo>
                <a:lnTo>
                  <a:pt x="795147" y="1522209"/>
                </a:lnTo>
                <a:lnTo>
                  <a:pt x="846556" y="1534655"/>
                </a:lnTo>
                <a:lnTo>
                  <a:pt x="899388" y="1550733"/>
                </a:lnTo>
                <a:lnTo>
                  <a:pt x="953808" y="1570482"/>
                </a:lnTo>
                <a:lnTo>
                  <a:pt x="965733" y="1572577"/>
                </a:lnTo>
                <a:lnTo>
                  <a:pt x="977150" y="1570024"/>
                </a:lnTo>
                <a:lnTo>
                  <a:pt x="986777" y="1563370"/>
                </a:lnTo>
                <a:lnTo>
                  <a:pt x="993330" y="1553171"/>
                </a:lnTo>
                <a:lnTo>
                  <a:pt x="995426" y="1541246"/>
                </a:lnTo>
                <a:close/>
              </a:path>
              <a:path w="6274434" h="3049904">
                <a:moveTo>
                  <a:pt x="1537868" y="2006638"/>
                </a:moveTo>
                <a:lnTo>
                  <a:pt x="1533740" y="1995258"/>
                </a:lnTo>
                <a:lnTo>
                  <a:pt x="1525828" y="1986635"/>
                </a:lnTo>
                <a:lnTo>
                  <a:pt x="1515262" y="1981606"/>
                </a:lnTo>
                <a:lnTo>
                  <a:pt x="1503159" y="1980996"/>
                </a:lnTo>
                <a:lnTo>
                  <a:pt x="1449324" y="1990267"/>
                </a:lnTo>
                <a:lnTo>
                  <a:pt x="1398168" y="2001507"/>
                </a:lnTo>
                <a:lnTo>
                  <a:pt x="1349540" y="2014740"/>
                </a:lnTo>
                <a:lnTo>
                  <a:pt x="1303312" y="2030018"/>
                </a:lnTo>
                <a:lnTo>
                  <a:pt x="1259370" y="2047367"/>
                </a:lnTo>
                <a:lnTo>
                  <a:pt x="1217561" y="2066823"/>
                </a:lnTo>
                <a:lnTo>
                  <a:pt x="1177785" y="2088426"/>
                </a:lnTo>
                <a:lnTo>
                  <a:pt x="1139888" y="2112200"/>
                </a:lnTo>
                <a:lnTo>
                  <a:pt x="1103757" y="2138197"/>
                </a:lnTo>
                <a:lnTo>
                  <a:pt x="1069251" y="2166442"/>
                </a:lnTo>
                <a:lnTo>
                  <a:pt x="1036243" y="2196973"/>
                </a:lnTo>
                <a:lnTo>
                  <a:pt x="1004608" y="2229828"/>
                </a:lnTo>
                <a:lnTo>
                  <a:pt x="974217" y="2265032"/>
                </a:lnTo>
                <a:lnTo>
                  <a:pt x="950544" y="2295436"/>
                </a:lnTo>
                <a:lnTo>
                  <a:pt x="950785" y="2289860"/>
                </a:lnTo>
                <a:lnTo>
                  <a:pt x="949871" y="2248497"/>
                </a:lnTo>
                <a:lnTo>
                  <a:pt x="945451" y="2202180"/>
                </a:lnTo>
                <a:lnTo>
                  <a:pt x="911161" y="2175967"/>
                </a:lnTo>
                <a:lnTo>
                  <a:pt x="899718" y="2179917"/>
                </a:lnTo>
                <a:lnTo>
                  <a:pt x="890968" y="2187689"/>
                </a:lnTo>
                <a:lnTo>
                  <a:pt x="885774" y="2198166"/>
                </a:lnTo>
                <a:lnTo>
                  <a:pt x="884974" y="2210257"/>
                </a:lnTo>
                <a:lnTo>
                  <a:pt x="889431" y="2262327"/>
                </a:lnTo>
                <a:lnTo>
                  <a:pt x="889241" y="2307171"/>
                </a:lnTo>
                <a:lnTo>
                  <a:pt x="886320" y="2344216"/>
                </a:lnTo>
                <a:lnTo>
                  <a:pt x="880808" y="2385784"/>
                </a:lnTo>
                <a:lnTo>
                  <a:pt x="879640" y="2396413"/>
                </a:lnTo>
                <a:lnTo>
                  <a:pt x="879144" y="2404719"/>
                </a:lnTo>
                <a:lnTo>
                  <a:pt x="879348" y="2410625"/>
                </a:lnTo>
                <a:lnTo>
                  <a:pt x="882154" y="2421445"/>
                </a:lnTo>
                <a:lnTo>
                  <a:pt x="914095" y="2440394"/>
                </a:lnTo>
                <a:lnTo>
                  <a:pt x="924915" y="2438184"/>
                </a:lnTo>
                <a:lnTo>
                  <a:pt x="937577" y="2432202"/>
                </a:lnTo>
                <a:lnTo>
                  <a:pt x="956487" y="2420391"/>
                </a:lnTo>
                <a:lnTo>
                  <a:pt x="986370" y="2405443"/>
                </a:lnTo>
                <a:lnTo>
                  <a:pt x="1028649" y="2392426"/>
                </a:lnTo>
                <a:lnTo>
                  <a:pt x="1084732" y="2386457"/>
                </a:lnTo>
                <a:lnTo>
                  <a:pt x="1096568" y="2383904"/>
                </a:lnTo>
                <a:lnTo>
                  <a:pt x="1106195" y="2377249"/>
                </a:lnTo>
                <a:lnTo>
                  <a:pt x="1112621" y="2367470"/>
                </a:lnTo>
                <a:lnTo>
                  <a:pt x="1114882" y="2355570"/>
                </a:lnTo>
                <a:lnTo>
                  <a:pt x="1112329" y="2343734"/>
                </a:lnTo>
                <a:lnTo>
                  <a:pt x="1105674" y="2334107"/>
                </a:lnTo>
                <a:lnTo>
                  <a:pt x="1095895" y="2327681"/>
                </a:lnTo>
                <a:lnTo>
                  <a:pt x="1083995" y="2325420"/>
                </a:lnTo>
                <a:lnTo>
                  <a:pt x="1041831" y="2328519"/>
                </a:lnTo>
                <a:lnTo>
                  <a:pt x="1004595" y="2335720"/>
                </a:lnTo>
                <a:lnTo>
                  <a:pt x="994460" y="2338832"/>
                </a:lnTo>
                <a:lnTo>
                  <a:pt x="1000633" y="2330285"/>
                </a:lnTo>
                <a:lnTo>
                  <a:pt x="1032179" y="2291219"/>
                </a:lnTo>
                <a:lnTo>
                  <a:pt x="1065123" y="2255050"/>
                </a:lnTo>
                <a:lnTo>
                  <a:pt x="1099680" y="2221725"/>
                </a:lnTo>
                <a:lnTo>
                  <a:pt x="1136015" y="2191181"/>
                </a:lnTo>
                <a:lnTo>
                  <a:pt x="1174305" y="2163381"/>
                </a:lnTo>
                <a:lnTo>
                  <a:pt x="1214729" y="2138273"/>
                </a:lnTo>
                <a:lnTo>
                  <a:pt x="1257477" y="2115807"/>
                </a:lnTo>
                <a:lnTo>
                  <a:pt x="1302715" y="2095931"/>
                </a:lnTo>
                <a:lnTo>
                  <a:pt x="1350632" y="2078596"/>
                </a:lnTo>
                <a:lnTo>
                  <a:pt x="1401406" y="2063750"/>
                </a:lnTo>
                <a:lnTo>
                  <a:pt x="1455216" y="2051354"/>
                </a:lnTo>
                <a:lnTo>
                  <a:pt x="1512227" y="2041347"/>
                </a:lnTo>
                <a:lnTo>
                  <a:pt x="1523619" y="2037207"/>
                </a:lnTo>
                <a:lnTo>
                  <a:pt x="1532242" y="2029307"/>
                </a:lnTo>
                <a:lnTo>
                  <a:pt x="1537258" y="2018741"/>
                </a:lnTo>
                <a:lnTo>
                  <a:pt x="1537868" y="2006638"/>
                </a:lnTo>
                <a:close/>
              </a:path>
              <a:path w="6274434" h="3049904">
                <a:moveTo>
                  <a:pt x="2611297" y="2371852"/>
                </a:moveTo>
                <a:lnTo>
                  <a:pt x="2608732" y="2360003"/>
                </a:lnTo>
                <a:lnTo>
                  <a:pt x="2601772" y="2350097"/>
                </a:lnTo>
                <a:lnTo>
                  <a:pt x="2591892" y="2343835"/>
                </a:lnTo>
                <a:lnTo>
                  <a:pt x="2580386" y="2341727"/>
                </a:lnTo>
                <a:lnTo>
                  <a:pt x="2568537" y="2344280"/>
                </a:lnTo>
                <a:lnTo>
                  <a:pt x="2518981" y="2367254"/>
                </a:lnTo>
                <a:lnTo>
                  <a:pt x="2472499" y="2391422"/>
                </a:lnTo>
                <a:lnTo>
                  <a:pt x="2429002" y="2416860"/>
                </a:lnTo>
                <a:lnTo>
                  <a:pt x="2388349" y="2443645"/>
                </a:lnTo>
                <a:lnTo>
                  <a:pt x="2350427" y="2471826"/>
                </a:lnTo>
                <a:lnTo>
                  <a:pt x="2315133" y="2501493"/>
                </a:lnTo>
                <a:lnTo>
                  <a:pt x="2282342" y="2532710"/>
                </a:lnTo>
                <a:lnTo>
                  <a:pt x="2251951" y="2565527"/>
                </a:lnTo>
                <a:lnTo>
                  <a:pt x="2223820" y="2600033"/>
                </a:lnTo>
                <a:lnTo>
                  <a:pt x="2197862" y="2636291"/>
                </a:lnTo>
                <a:lnTo>
                  <a:pt x="2173948" y="2674353"/>
                </a:lnTo>
                <a:lnTo>
                  <a:pt x="2151951" y="2714307"/>
                </a:lnTo>
                <a:lnTo>
                  <a:pt x="2131771" y="2756217"/>
                </a:lnTo>
                <a:lnTo>
                  <a:pt x="2116836" y="2791726"/>
                </a:lnTo>
                <a:lnTo>
                  <a:pt x="2115616" y="2786291"/>
                </a:lnTo>
                <a:lnTo>
                  <a:pt x="2103958" y="2746591"/>
                </a:lnTo>
                <a:lnTo>
                  <a:pt x="2087638" y="2703017"/>
                </a:lnTo>
                <a:lnTo>
                  <a:pt x="2059597" y="2684272"/>
                </a:lnTo>
                <a:lnTo>
                  <a:pt x="2047709" y="2686647"/>
                </a:lnTo>
                <a:lnTo>
                  <a:pt x="2037676" y="2693441"/>
                </a:lnTo>
                <a:lnTo>
                  <a:pt x="2031263" y="2703207"/>
                </a:lnTo>
                <a:lnTo>
                  <a:pt x="2028964" y="2714688"/>
                </a:lnTo>
                <a:lnTo>
                  <a:pt x="2031339" y="2726563"/>
                </a:lnTo>
                <a:lnTo>
                  <a:pt x="2049195" y="2775674"/>
                </a:lnTo>
                <a:lnTo>
                  <a:pt x="2060689" y="2819019"/>
                </a:lnTo>
                <a:lnTo>
                  <a:pt x="2067521" y="2855557"/>
                </a:lnTo>
                <a:lnTo>
                  <a:pt x="2073008" y="2897124"/>
                </a:lnTo>
                <a:lnTo>
                  <a:pt x="2074659" y="2907690"/>
                </a:lnTo>
                <a:lnTo>
                  <a:pt x="2096439" y="2940723"/>
                </a:lnTo>
                <a:lnTo>
                  <a:pt x="2111667" y="2942894"/>
                </a:lnTo>
                <a:lnTo>
                  <a:pt x="2115731" y="2941993"/>
                </a:lnTo>
                <a:lnTo>
                  <a:pt x="2119376" y="2941180"/>
                </a:lnTo>
                <a:lnTo>
                  <a:pt x="2129244" y="2936240"/>
                </a:lnTo>
                <a:lnTo>
                  <a:pt x="2139912" y="2927159"/>
                </a:lnTo>
                <a:lnTo>
                  <a:pt x="2155088" y="2910840"/>
                </a:lnTo>
                <a:lnTo>
                  <a:pt x="2180056" y="2888627"/>
                </a:lnTo>
                <a:lnTo>
                  <a:pt x="2217496" y="2865056"/>
                </a:lnTo>
                <a:lnTo>
                  <a:pt x="2270074" y="2844685"/>
                </a:lnTo>
                <a:lnTo>
                  <a:pt x="2280856" y="2839148"/>
                </a:lnTo>
                <a:lnTo>
                  <a:pt x="2288413" y="2830220"/>
                </a:lnTo>
                <a:lnTo>
                  <a:pt x="2292070" y="2819095"/>
                </a:lnTo>
                <a:lnTo>
                  <a:pt x="2291143" y="2807017"/>
                </a:lnTo>
                <a:lnTo>
                  <a:pt x="2285606" y="2796248"/>
                </a:lnTo>
                <a:lnTo>
                  <a:pt x="2276678" y="2788691"/>
                </a:lnTo>
                <a:lnTo>
                  <a:pt x="2265565" y="2785033"/>
                </a:lnTo>
                <a:lnTo>
                  <a:pt x="2253488" y="2785948"/>
                </a:lnTo>
                <a:lnTo>
                  <a:pt x="2213572" y="2799918"/>
                </a:lnTo>
                <a:lnTo>
                  <a:pt x="2179497" y="2816568"/>
                </a:lnTo>
                <a:lnTo>
                  <a:pt x="2170531" y="2822206"/>
                </a:lnTo>
                <a:lnTo>
                  <a:pt x="2174265" y="2812351"/>
                </a:lnTo>
                <a:lnTo>
                  <a:pt x="2194547" y="2766428"/>
                </a:lnTo>
                <a:lnTo>
                  <a:pt x="2216950" y="2722918"/>
                </a:lnTo>
                <a:lnTo>
                  <a:pt x="2241639" y="2681744"/>
                </a:lnTo>
                <a:lnTo>
                  <a:pt x="2268766" y="2642793"/>
                </a:lnTo>
                <a:lnTo>
                  <a:pt x="2298496" y="2605989"/>
                </a:lnTo>
                <a:lnTo>
                  <a:pt x="2330996" y="2571216"/>
                </a:lnTo>
                <a:lnTo>
                  <a:pt x="2366416" y="2538399"/>
                </a:lnTo>
                <a:lnTo>
                  <a:pt x="2404922" y="2507437"/>
                </a:lnTo>
                <a:lnTo>
                  <a:pt x="2446680" y="2478227"/>
                </a:lnTo>
                <a:lnTo>
                  <a:pt x="2491841" y="2450681"/>
                </a:lnTo>
                <a:lnTo>
                  <a:pt x="2540558" y="2424696"/>
                </a:lnTo>
                <a:lnTo>
                  <a:pt x="2593009" y="2400198"/>
                </a:lnTo>
                <a:lnTo>
                  <a:pt x="2602928" y="2393238"/>
                </a:lnTo>
                <a:lnTo>
                  <a:pt x="2609189" y="2383358"/>
                </a:lnTo>
                <a:lnTo>
                  <a:pt x="2611297" y="2371852"/>
                </a:lnTo>
                <a:close/>
              </a:path>
              <a:path w="6274434" h="3049904">
                <a:moveTo>
                  <a:pt x="4140860" y="2817939"/>
                </a:moveTo>
                <a:lnTo>
                  <a:pt x="4138104" y="2806573"/>
                </a:lnTo>
                <a:lnTo>
                  <a:pt x="4131297" y="2797060"/>
                </a:lnTo>
                <a:lnTo>
                  <a:pt x="4121010" y="2790672"/>
                </a:lnTo>
                <a:lnTo>
                  <a:pt x="4109034" y="2788780"/>
                </a:lnTo>
                <a:lnTo>
                  <a:pt x="4097667" y="2791536"/>
                </a:lnTo>
                <a:lnTo>
                  <a:pt x="4067213" y="2852826"/>
                </a:lnTo>
                <a:lnTo>
                  <a:pt x="4057154" y="2892958"/>
                </a:lnTo>
                <a:lnTo>
                  <a:pt x="4056138" y="2898457"/>
                </a:lnTo>
                <a:lnTo>
                  <a:pt x="4039793" y="2863570"/>
                </a:lnTo>
                <a:lnTo>
                  <a:pt x="4017962" y="2822498"/>
                </a:lnTo>
                <a:lnTo>
                  <a:pt x="3994378" y="2783459"/>
                </a:lnTo>
                <a:lnTo>
                  <a:pt x="3968953" y="2746387"/>
                </a:lnTo>
                <a:lnTo>
                  <a:pt x="3941559" y="2711196"/>
                </a:lnTo>
                <a:lnTo>
                  <a:pt x="3912070" y="2677858"/>
                </a:lnTo>
                <a:lnTo>
                  <a:pt x="3880383" y="2646273"/>
                </a:lnTo>
                <a:lnTo>
                  <a:pt x="3846372" y="2616403"/>
                </a:lnTo>
                <a:lnTo>
                  <a:pt x="3809923" y="2588171"/>
                </a:lnTo>
                <a:lnTo>
                  <a:pt x="3770896" y="2561526"/>
                </a:lnTo>
                <a:lnTo>
                  <a:pt x="3729202" y="2536406"/>
                </a:lnTo>
                <a:lnTo>
                  <a:pt x="3684714" y="2512720"/>
                </a:lnTo>
                <a:lnTo>
                  <a:pt x="3637305" y="2490432"/>
                </a:lnTo>
                <a:lnTo>
                  <a:pt x="3586873" y="2469477"/>
                </a:lnTo>
                <a:lnTo>
                  <a:pt x="3574935" y="2467394"/>
                </a:lnTo>
                <a:lnTo>
                  <a:pt x="3563518" y="2469959"/>
                </a:lnTo>
                <a:lnTo>
                  <a:pt x="3553891" y="2476614"/>
                </a:lnTo>
                <a:lnTo>
                  <a:pt x="3547338" y="2486799"/>
                </a:lnTo>
                <a:lnTo>
                  <a:pt x="3545255" y="2498737"/>
                </a:lnTo>
                <a:lnTo>
                  <a:pt x="3547821" y="2510142"/>
                </a:lnTo>
                <a:lnTo>
                  <a:pt x="3554476" y="2519769"/>
                </a:lnTo>
                <a:lnTo>
                  <a:pt x="3564661" y="2526322"/>
                </a:lnTo>
                <a:lnTo>
                  <a:pt x="3618052" y="2548699"/>
                </a:lnTo>
                <a:lnTo>
                  <a:pt x="3667772" y="2572702"/>
                </a:lnTo>
                <a:lnTo>
                  <a:pt x="3714000" y="2598420"/>
                </a:lnTo>
                <a:lnTo>
                  <a:pt x="3756888" y="2625928"/>
                </a:lnTo>
                <a:lnTo>
                  <a:pt x="3796614" y="2655328"/>
                </a:lnTo>
                <a:lnTo>
                  <a:pt x="3833317" y="2686710"/>
                </a:lnTo>
                <a:lnTo>
                  <a:pt x="3867188" y="2720136"/>
                </a:lnTo>
                <a:lnTo>
                  <a:pt x="3898366" y="2755735"/>
                </a:lnTo>
                <a:lnTo>
                  <a:pt x="3927043" y="2793555"/>
                </a:lnTo>
                <a:lnTo>
                  <a:pt x="3953357" y="2833713"/>
                </a:lnTo>
                <a:lnTo>
                  <a:pt x="3977487" y="2876283"/>
                </a:lnTo>
                <a:lnTo>
                  <a:pt x="3999585" y="2921355"/>
                </a:lnTo>
                <a:lnTo>
                  <a:pt x="4003687" y="2931045"/>
                </a:lnTo>
                <a:lnTo>
                  <a:pt x="3994531" y="2925775"/>
                </a:lnTo>
                <a:lnTo>
                  <a:pt x="3959809" y="2910509"/>
                </a:lnTo>
                <a:lnTo>
                  <a:pt x="3919372" y="2898152"/>
                </a:lnTo>
                <a:lnTo>
                  <a:pt x="3907269" y="2897721"/>
                </a:lnTo>
                <a:lnTo>
                  <a:pt x="3896309" y="2901823"/>
                </a:lnTo>
                <a:lnTo>
                  <a:pt x="3887686" y="2909735"/>
                </a:lnTo>
                <a:lnTo>
                  <a:pt x="3882593" y="2920720"/>
                </a:lnTo>
                <a:lnTo>
                  <a:pt x="3882161" y="2932823"/>
                </a:lnTo>
                <a:lnTo>
                  <a:pt x="3886263" y="2943783"/>
                </a:lnTo>
                <a:lnTo>
                  <a:pt x="3894163" y="2952407"/>
                </a:lnTo>
                <a:lnTo>
                  <a:pt x="3905148" y="2957512"/>
                </a:lnTo>
                <a:lnTo>
                  <a:pt x="3958513" y="2975749"/>
                </a:lnTo>
                <a:lnTo>
                  <a:pt x="3996867" y="2997797"/>
                </a:lnTo>
                <a:lnTo>
                  <a:pt x="4022699" y="3019006"/>
                </a:lnTo>
                <a:lnTo>
                  <a:pt x="4038523" y="3034703"/>
                </a:lnTo>
                <a:lnTo>
                  <a:pt x="4049534" y="3043339"/>
                </a:lnTo>
                <a:lnTo>
                  <a:pt x="4059605" y="3047885"/>
                </a:lnTo>
                <a:lnTo>
                  <a:pt x="4063276" y="3048546"/>
                </a:lnTo>
                <a:lnTo>
                  <a:pt x="4067378" y="3049295"/>
                </a:lnTo>
                <a:lnTo>
                  <a:pt x="4100080" y="3026549"/>
                </a:lnTo>
                <a:lnTo>
                  <a:pt x="4107992" y="2960255"/>
                </a:lnTo>
                <a:lnTo>
                  <a:pt x="4113339" y="2923476"/>
                </a:lnTo>
                <a:lnTo>
                  <a:pt x="4123080" y="2879699"/>
                </a:lnTo>
                <a:lnTo>
                  <a:pt x="4138955" y="2829903"/>
                </a:lnTo>
                <a:lnTo>
                  <a:pt x="4140860" y="2817939"/>
                </a:lnTo>
                <a:close/>
              </a:path>
              <a:path w="6274434" h="3049904">
                <a:moveTo>
                  <a:pt x="6274244" y="193979"/>
                </a:moveTo>
                <a:lnTo>
                  <a:pt x="6253556" y="155181"/>
                </a:lnTo>
                <a:lnTo>
                  <a:pt x="6224600" y="124853"/>
                </a:lnTo>
                <a:lnTo>
                  <a:pt x="6200406" y="96647"/>
                </a:lnTo>
                <a:lnTo>
                  <a:pt x="6173825" y="60515"/>
                </a:lnTo>
                <a:lnTo>
                  <a:pt x="6146749" y="15824"/>
                </a:lnTo>
                <a:lnTo>
                  <a:pt x="6138977" y="6527"/>
                </a:lnTo>
                <a:lnTo>
                  <a:pt x="6128601" y="1130"/>
                </a:lnTo>
                <a:lnTo>
                  <a:pt x="6116955" y="0"/>
                </a:lnTo>
                <a:lnTo>
                  <a:pt x="6105385" y="3556"/>
                </a:lnTo>
                <a:lnTo>
                  <a:pt x="6096089" y="11341"/>
                </a:lnTo>
                <a:lnTo>
                  <a:pt x="6090678" y="21717"/>
                </a:lnTo>
                <a:lnTo>
                  <a:pt x="6089561" y="33362"/>
                </a:lnTo>
                <a:lnTo>
                  <a:pt x="6093130" y="44945"/>
                </a:lnTo>
                <a:lnTo>
                  <a:pt x="6116853" y="84963"/>
                </a:lnTo>
                <a:lnTo>
                  <a:pt x="6140475" y="118922"/>
                </a:lnTo>
                <a:lnTo>
                  <a:pt x="6143942" y="123291"/>
                </a:lnTo>
                <a:lnTo>
                  <a:pt x="6106922" y="112674"/>
                </a:lnTo>
                <a:lnTo>
                  <a:pt x="6061621" y="102133"/>
                </a:lnTo>
                <a:lnTo>
                  <a:pt x="6016701" y="94234"/>
                </a:lnTo>
                <a:lnTo>
                  <a:pt x="5972048" y="89014"/>
                </a:lnTo>
                <a:lnTo>
                  <a:pt x="5927522" y="86525"/>
                </a:lnTo>
                <a:lnTo>
                  <a:pt x="5883008" y="86817"/>
                </a:lnTo>
                <a:lnTo>
                  <a:pt x="5838380" y="89941"/>
                </a:lnTo>
                <a:lnTo>
                  <a:pt x="5793511" y="95935"/>
                </a:lnTo>
                <a:lnTo>
                  <a:pt x="5748274" y="104851"/>
                </a:lnTo>
                <a:lnTo>
                  <a:pt x="5702554" y="116725"/>
                </a:lnTo>
                <a:lnTo>
                  <a:pt x="5656199" y="131622"/>
                </a:lnTo>
                <a:lnTo>
                  <a:pt x="5609107" y="149580"/>
                </a:lnTo>
                <a:lnTo>
                  <a:pt x="5561152" y="170662"/>
                </a:lnTo>
                <a:lnTo>
                  <a:pt x="5512193" y="194881"/>
                </a:lnTo>
                <a:lnTo>
                  <a:pt x="5495899" y="224421"/>
                </a:lnTo>
                <a:lnTo>
                  <a:pt x="5499265" y="236054"/>
                </a:lnTo>
                <a:lnTo>
                  <a:pt x="5506885" y="245478"/>
                </a:lnTo>
                <a:lnTo>
                  <a:pt x="5517172" y="251053"/>
                </a:lnTo>
                <a:lnTo>
                  <a:pt x="5528792" y="252361"/>
                </a:lnTo>
                <a:lnTo>
                  <a:pt x="5540426" y="248983"/>
                </a:lnTo>
                <a:lnTo>
                  <a:pt x="5592394" y="223469"/>
                </a:lnTo>
                <a:lnTo>
                  <a:pt x="5643169" y="201790"/>
                </a:lnTo>
                <a:lnTo>
                  <a:pt x="5692940" y="183857"/>
                </a:lnTo>
                <a:lnTo>
                  <a:pt x="5741873" y="169621"/>
                </a:lnTo>
                <a:lnTo>
                  <a:pt x="5790133" y="159029"/>
                </a:lnTo>
                <a:lnTo>
                  <a:pt x="5837910" y="151993"/>
                </a:lnTo>
                <a:lnTo>
                  <a:pt x="5885370" y="148450"/>
                </a:lnTo>
                <a:lnTo>
                  <a:pt x="5932678" y="148348"/>
                </a:lnTo>
                <a:lnTo>
                  <a:pt x="5980036" y="151612"/>
                </a:lnTo>
                <a:lnTo>
                  <a:pt x="6027598" y="158178"/>
                </a:lnTo>
                <a:lnTo>
                  <a:pt x="6075540" y="167982"/>
                </a:lnTo>
                <a:lnTo>
                  <a:pt x="6124029" y="180962"/>
                </a:lnTo>
                <a:lnTo>
                  <a:pt x="6134024" y="184238"/>
                </a:lnTo>
                <a:lnTo>
                  <a:pt x="6124041" y="187680"/>
                </a:lnTo>
                <a:lnTo>
                  <a:pt x="6089713" y="203809"/>
                </a:lnTo>
                <a:lnTo>
                  <a:pt x="6053823" y="226148"/>
                </a:lnTo>
                <a:lnTo>
                  <a:pt x="6045530" y="234988"/>
                </a:lnTo>
                <a:lnTo>
                  <a:pt x="6041415" y="245948"/>
                </a:lnTo>
                <a:lnTo>
                  <a:pt x="6041707" y="257644"/>
                </a:lnTo>
                <a:lnTo>
                  <a:pt x="6046635" y="268706"/>
                </a:lnTo>
                <a:lnTo>
                  <a:pt x="6055474" y="276987"/>
                </a:lnTo>
                <a:lnTo>
                  <a:pt x="6066421" y="281101"/>
                </a:lnTo>
                <a:lnTo>
                  <a:pt x="6078118" y="280822"/>
                </a:lnTo>
                <a:lnTo>
                  <a:pt x="6089193" y="275894"/>
                </a:lnTo>
                <a:lnTo>
                  <a:pt x="6138011" y="247675"/>
                </a:lnTo>
                <a:lnTo>
                  <a:pt x="6179845" y="233273"/>
                </a:lnTo>
                <a:lnTo>
                  <a:pt x="6212802" y="227749"/>
                </a:lnTo>
                <a:lnTo>
                  <a:pt x="6235039" y="226148"/>
                </a:lnTo>
                <a:lnTo>
                  <a:pt x="6248793" y="223520"/>
                </a:lnTo>
                <a:lnTo>
                  <a:pt x="6258826" y="218922"/>
                </a:lnTo>
                <a:lnTo>
                  <a:pt x="6261747" y="216598"/>
                </a:lnTo>
                <a:lnTo>
                  <a:pt x="6264999" y="213995"/>
                </a:lnTo>
                <a:lnTo>
                  <a:pt x="6272847" y="200761"/>
                </a:lnTo>
                <a:lnTo>
                  <a:pt x="6274244" y="193979"/>
                </a:lnTo>
                <a:close/>
              </a:path>
            </a:pathLst>
          </a:custGeom>
          <a:solidFill>
            <a:srgbClr val="F59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179056" y="4907488"/>
            <a:ext cx="2676525" cy="2232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50" spc="-125" dirty="0">
                <a:solidFill>
                  <a:srgbClr val="494949"/>
                </a:solidFill>
                <a:latin typeface="Verdana"/>
                <a:cs typeface="Verdana"/>
              </a:rPr>
              <a:t>Ş</a:t>
            </a:r>
            <a:r>
              <a:rPr sz="2250" spc="-105" dirty="0">
                <a:solidFill>
                  <a:srgbClr val="494949"/>
                </a:solidFill>
                <a:latin typeface="Verdana"/>
                <a:cs typeface="Verdana"/>
              </a:rPr>
              <a:t>e</a:t>
            </a:r>
            <a:r>
              <a:rPr sz="2250" spc="-30" dirty="0">
                <a:solidFill>
                  <a:srgbClr val="494949"/>
                </a:solidFill>
                <a:latin typeface="Verdana"/>
                <a:cs typeface="Verdana"/>
              </a:rPr>
              <a:t>f</a:t>
            </a:r>
            <a:r>
              <a:rPr sz="2250" spc="-95" dirty="0">
                <a:solidFill>
                  <a:srgbClr val="494949"/>
                </a:solidFill>
                <a:latin typeface="Verdana"/>
                <a:cs typeface="Verdana"/>
              </a:rPr>
              <a:t>t</a:t>
            </a:r>
            <a:r>
              <a:rPr sz="2250" spc="10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250" spc="-75" dirty="0">
                <a:solidFill>
                  <a:srgbClr val="494949"/>
                </a:solidFill>
                <a:latin typeface="Verdana"/>
                <a:cs typeface="Verdana"/>
              </a:rPr>
              <a:t>li</a:t>
            </a:r>
            <a:r>
              <a:rPr sz="2250" spc="-195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250" spc="-28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3</a:t>
            </a:r>
            <a:r>
              <a:rPr sz="2250" spc="-295" dirty="0">
                <a:solidFill>
                  <a:srgbClr val="494949"/>
                </a:solidFill>
                <a:latin typeface="Verdana"/>
                <a:cs typeface="Verdana"/>
              </a:rPr>
              <a:t>.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5</a:t>
            </a:r>
            <a:r>
              <a:rPr sz="2250" spc="-60" dirty="0">
                <a:solidFill>
                  <a:srgbClr val="494949"/>
                </a:solidFill>
                <a:latin typeface="Verdana"/>
                <a:cs typeface="Verdana"/>
              </a:rPr>
              <a:t>8</a:t>
            </a:r>
            <a:endParaRPr sz="2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Verdana"/>
              <a:cs typeface="Verdana"/>
            </a:endParaRPr>
          </a:p>
          <a:p>
            <a:pPr marL="404495">
              <a:lnSpc>
                <a:spcPct val="100000"/>
              </a:lnSpc>
            </a:pPr>
            <a:r>
              <a:rPr sz="2250" spc="-120" dirty="0">
                <a:solidFill>
                  <a:srgbClr val="494949"/>
                </a:solidFill>
                <a:latin typeface="Verdana"/>
                <a:cs typeface="Verdana"/>
              </a:rPr>
              <a:t>K</a:t>
            </a:r>
            <a:r>
              <a:rPr sz="2250" spc="-75" dirty="0">
                <a:solidFill>
                  <a:srgbClr val="494949"/>
                </a:solidFill>
                <a:latin typeface="Verdana"/>
                <a:cs typeface="Verdana"/>
              </a:rPr>
              <a:t>i</a:t>
            </a:r>
            <a:r>
              <a:rPr sz="2250" spc="-140" dirty="0">
                <a:solidFill>
                  <a:srgbClr val="494949"/>
                </a:solidFill>
                <a:latin typeface="Verdana"/>
                <a:cs typeface="Verdana"/>
              </a:rPr>
              <a:t>r</a:t>
            </a:r>
            <a:r>
              <a:rPr sz="2250" spc="10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250" dirty="0">
                <a:solidFill>
                  <a:srgbClr val="494949"/>
                </a:solidFill>
                <a:latin typeface="Verdana"/>
                <a:cs typeface="Verdana"/>
              </a:rPr>
              <a:t>z</a:t>
            </a:r>
            <a:r>
              <a:rPr sz="2250" spc="-195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250" spc="-28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5</a:t>
            </a:r>
            <a:r>
              <a:rPr sz="2250" spc="-295" dirty="0">
                <a:solidFill>
                  <a:srgbClr val="494949"/>
                </a:solidFill>
                <a:latin typeface="Verdana"/>
                <a:cs typeface="Verdana"/>
              </a:rPr>
              <a:t>.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4</a:t>
            </a:r>
            <a:r>
              <a:rPr sz="2250" spc="-60" dirty="0">
                <a:solidFill>
                  <a:srgbClr val="494949"/>
                </a:solidFill>
                <a:latin typeface="Verdana"/>
                <a:cs typeface="Verdana"/>
              </a:rPr>
              <a:t>2</a:t>
            </a:r>
            <a:endParaRPr sz="22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Verdana"/>
              <a:cs typeface="Verdana"/>
            </a:endParaRPr>
          </a:p>
          <a:p>
            <a:pPr marL="884555">
              <a:lnSpc>
                <a:spcPct val="100000"/>
              </a:lnSpc>
            </a:pPr>
            <a:r>
              <a:rPr sz="2250" spc="130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250" spc="-140" dirty="0">
                <a:solidFill>
                  <a:srgbClr val="494949"/>
                </a:solidFill>
                <a:latin typeface="Verdana"/>
                <a:cs typeface="Verdana"/>
              </a:rPr>
              <a:t>r</a:t>
            </a:r>
            <a:r>
              <a:rPr sz="2250" spc="-190" dirty="0">
                <a:solidFill>
                  <a:srgbClr val="494949"/>
                </a:solidFill>
                <a:latin typeface="Verdana"/>
                <a:cs typeface="Verdana"/>
              </a:rPr>
              <a:t>m</a:t>
            </a:r>
            <a:r>
              <a:rPr sz="2250" spc="-114" dirty="0">
                <a:solidFill>
                  <a:srgbClr val="494949"/>
                </a:solidFill>
                <a:latin typeface="Verdana"/>
                <a:cs typeface="Verdana"/>
              </a:rPr>
              <a:t>u</a:t>
            </a:r>
            <a:r>
              <a:rPr sz="2250" spc="-90" dirty="0">
                <a:solidFill>
                  <a:srgbClr val="494949"/>
                </a:solidFill>
                <a:latin typeface="Verdana"/>
                <a:cs typeface="Verdana"/>
              </a:rPr>
              <a:t>t</a:t>
            </a:r>
            <a:r>
              <a:rPr sz="2250" spc="-195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250" spc="-28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6</a:t>
            </a:r>
            <a:r>
              <a:rPr sz="2250" spc="-295" dirty="0">
                <a:solidFill>
                  <a:srgbClr val="494949"/>
                </a:solidFill>
                <a:latin typeface="Verdana"/>
                <a:cs typeface="Verdana"/>
              </a:rPr>
              <a:t>.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2</a:t>
            </a:r>
            <a:r>
              <a:rPr sz="2250" spc="-60" dirty="0">
                <a:solidFill>
                  <a:srgbClr val="494949"/>
                </a:solidFill>
                <a:latin typeface="Verdana"/>
                <a:cs typeface="Verdana"/>
              </a:rPr>
              <a:t>4</a:t>
            </a:r>
            <a:endParaRPr sz="225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937453" y="4410125"/>
            <a:ext cx="732790" cy="430530"/>
          </a:xfrm>
          <a:custGeom>
            <a:avLst/>
            <a:gdLst/>
            <a:ahLst/>
            <a:cxnLst/>
            <a:rect l="l" t="t" r="r" b="b"/>
            <a:pathLst>
              <a:path w="732790" h="430529">
                <a:moveTo>
                  <a:pt x="732243" y="399999"/>
                </a:moveTo>
                <a:lnTo>
                  <a:pt x="684860" y="339839"/>
                </a:lnTo>
                <a:lnTo>
                  <a:pt x="645998" y="304723"/>
                </a:lnTo>
                <a:lnTo>
                  <a:pt x="606971" y="272821"/>
                </a:lnTo>
                <a:lnTo>
                  <a:pt x="567690" y="244068"/>
                </a:lnTo>
                <a:lnTo>
                  <a:pt x="528040" y="218376"/>
                </a:lnTo>
                <a:lnTo>
                  <a:pt x="487921" y="195643"/>
                </a:lnTo>
                <a:lnTo>
                  <a:pt x="447230" y="175806"/>
                </a:lnTo>
                <a:lnTo>
                  <a:pt x="405866" y="158775"/>
                </a:lnTo>
                <a:lnTo>
                  <a:pt x="363715" y="144462"/>
                </a:lnTo>
                <a:lnTo>
                  <a:pt x="320687" y="132778"/>
                </a:lnTo>
                <a:lnTo>
                  <a:pt x="276669" y="123647"/>
                </a:lnTo>
                <a:lnTo>
                  <a:pt x="231546" y="116979"/>
                </a:lnTo>
                <a:lnTo>
                  <a:pt x="185229" y="112699"/>
                </a:lnTo>
                <a:lnTo>
                  <a:pt x="146735" y="111099"/>
                </a:lnTo>
                <a:lnTo>
                  <a:pt x="151422" y="108038"/>
                </a:lnTo>
                <a:lnTo>
                  <a:pt x="184543" y="83261"/>
                </a:lnTo>
                <a:lnTo>
                  <a:pt x="219684" y="52768"/>
                </a:lnTo>
                <a:lnTo>
                  <a:pt x="226720" y="42900"/>
                </a:lnTo>
                <a:lnTo>
                  <a:pt x="229336" y="31496"/>
                </a:lnTo>
                <a:lnTo>
                  <a:pt x="227469" y="19939"/>
                </a:lnTo>
                <a:lnTo>
                  <a:pt x="221107" y="9626"/>
                </a:lnTo>
                <a:lnTo>
                  <a:pt x="211239" y="2603"/>
                </a:lnTo>
                <a:lnTo>
                  <a:pt x="199834" y="0"/>
                </a:lnTo>
                <a:lnTo>
                  <a:pt x="188290" y="1854"/>
                </a:lnTo>
                <a:lnTo>
                  <a:pt x="177977" y="8229"/>
                </a:lnTo>
                <a:lnTo>
                  <a:pt x="138188" y="42100"/>
                </a:lnTo>
                <a:lnTo>
                  <a:pt x="101574" y="67995"/>
                </a:lnTo>
                <a:lnTo>
                  <a:pt x="69710" y="87134"/>
                </a:lnTo>
                <a:lnTo>
                  <a:pt x="32677" y="106794"/>
                </a:lnTo>
                <a:lnTo>
                  <a:pt x="23355" y="112014"/>
                </a:lnTo>
                <a:lnTo>
                  <a:pt x="0" y="143954"/>
                </a:lnTo>
                <a:lnTo>
                  <a:pt x="3263" y="158991"/>
                </a:lnTo>
                <a:lnTo>
                  <a:pt x="5537" y="162483"/>
                </a:lnTo>
                <a:lnTo>
                  <a:pt x="7569" y="165608"/>
                </a:lnTo>
                <a:lnTo>
                  <a:pt x="15646" y="173139"/>
                </a:lnTo>
                <a:lnTo>
                  <a:pt x="27876" y="179971"/>
                </a:lnTo>
                <a:lnTo>
                  <a:pt x="48463" y="188493"/>
                </a:lnTo>
                <a:lnTo>
                  <a:pt x="78003" y="204139"/>
                </a:lnTo>
                <a:lnTo>
                  <a:pt x="113144" y="231000"/>
                </a:lnTo>
                <a:lnTo>
                  <a:pt x="150583" y="273177"/>
                </a:lnTo>
                <a:lnTo>
                  <a:pt x="159537" y="281343"/>
                </a:lnTo>
                <a:lnTo>
                  <a:pt x="170548" y="285305"/>
                </a:lnTo>
                <a:lnTo>
                  <a:pt x="182232" y="284848"/>
                </a:lnTo>
                <a:lnTo>
                  <a:pt x="193230" y="279781"/>
                </a:lnTo>
                <a:lnTo>
                  <a:pt x="201396" y="270827"/>
                </a:lnTo>
                <a:lnTo>
                  <a:pt x="205359" y="259816"/>
                </a:lnTo>
                <a:lnTo>
                  <a:pt x="204914" y="248132"/>
                </a:lnTo>
                <a:lnTo>
                  <a:pt x="199834" y="237134"/>
                </a:lnTo>
                <a:lnTo>
                  <a:pt x="172821" y="204597"/>
                </a:lnTo>
                <a:lnTo>
                  <a:pt x="145326" y="178473"/>
                </a:lnTo>
                <a:lnTo>
                  <a:pt x="136918" y="172046"/>
                </a:lnTo>
                <a:lnTo>
                  <a:pt x="147459" y="172097"/>
                </a:lnTo>
                <a:lnTo>
                  <a:pt x="197573" y="175082"/>
                </a:lnTo>
                <a:lnTo>
                  <a:pt x="246164" y="180898"/>
                </a:lnTo>
                <a:lnTo>
                  <a:pt x="293357" y="189661"/>
                </a:lnTo>
                <a:lnTo>
                  <a:pt x="339331" y="201498"/>
                </a:lnTo>
                <a:lnTo>
                  <a:pt x="384200" y="216522"/>
                </a:lnTo>
                <a:lnTo>
                  <a:pt x="428117" y="234835"/>
                </a:lnTo>
                <a:lnTo>
                  <a:pt x="471233" y="256590"/>
                </a:lnTo>
                <a:lnTo>
                  <a:pt x="513689" y="281863"/>
                </a:lnTo>
                <a:lnTo>
                  <a:pt x="555637" y="310807"/>
                </a:lnTo>
                <a:lnTo>
                  <a:pt x="597204" y="343509"/>
                </a:lnTo>
                <a:lnTo>
                  <a:pt x="638556" y="380111"/>
                </a:lnTo>
                <a:lnTo>
                  <a:pt x="679818" y="420712"/>
                </a:lnTo>
                <a:lnTo>
                  <a:pt x="689800" y="427583"/>
                </a:lnTo>
                <a:lnTo>
                  <a:pt x="701243" y="429996"/>
                </a:lnTo>
                <a:lnTo>
                  <a:pt x="712762" y="427951"/>
                </a:lnTo>
                <a:lnTo>
                  <a:pt x="722972" y="421424"/>
                </a:lnTo>
                <a:lnTo>
                  <a:pt x="729830" y="411441"/>
                </a:lnTo>
                <a:lnTo>
                  <a:pt x="732243" y="399999"/>
                </a:lnTo>
                <a:close/>
              </a:path>
            </a:pathLst>
          </a:custGeom>
          <a:solidFill>
            <a:srgbClr val="F59C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 rot="21540000">
            <a:off x="4145279" y="4339451"/>
            <a:ext cx="165817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85"/>
              </a:lnSpc>
            </a:pPr>
            <a:r>
              <a:rPr sz="2250" spc="130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250" spc="-125" dirty="0">
                <a:solidFill>
                  <a:srgbClr val="494949"/>
                </a:solidFill>
                <a:latin typeface="Verdana"/>
                <a:cs typeface="Verdana"/>
              </a:rPr>
              <a:t>yv</a:t>
            </a:r>
            <a:r>
              <a:rPr sz="2250" spc="15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250" spc="-200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250" spc="-28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0</a:t>
            </a:r>
            <a:r>
              <a:rPr sz="2250" spc="-295" dirty="0">
                <a:solidFill>
                  <a:srgbClr val="494949"/>
                </a:solidFill>
                <a:latin typeface="Verdana"/>
                <a:cs typeface="Verdana"/>
              </a:rPr>
              <a:t>.</a:t>
            </a:r>
            <a:r>
              <a:rPr sz="2250" spc="-65" dirty="0">
                <a:solidFill>
                  <a:srgbClr val="494949"/>
                </a:solidFill>
                <a:latin typeface="Verdana"/>
                <a:cs typeface="Verdana"/>
              </a:rPr>
              <a:t>0</a:t>
            </a:r>
            <a:r>
              <a:rPr sz="2250" spc="-60" dirty="0">
                <a:solidFill>
                  <a:srgbClr val="494949"/>
                </a:solidFill>
                <a:latin typeface="Verdana"/>
                <a:cs typeface="Verdana"/>
              </a:rPr>
              <a:t>5</a:t>
            </a:r>
            <a:endParaRPr sz="2250">
              <a:latin typeface="Verdana"/>
              <a:cs typeface="Verdan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982793" y="701389"/>
            <a:ext cx="12322810" cy="5803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3600" b="0" spc="409" dirty="0">
                <a:solidFill>
                  <a:srgbClr val="000000"/>
                </a:solidFill>
                <a:latin typeface="Microsoft Sans Serif"/>
                <a:cs typeface="Microsoft Sans Serif"/>
              </a:rPr>
              <a:t>Türlere</a:t>
            </a:r>
            <a:r>
              <a:rPr sz="3600" b="0" spc="2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15" dirty="0">
                <a:solidFill>
                  <a:srgbClr val="000000"/>
                </a:solidFill>
                <a:latin typeface="Microsoft Sans Serif"/>
                <a:cs typeface="Microsoft Sans Serif"/>
              </a:rPr>
              <a:t>göre</a:t>
            </a:r>
            <a:r>
              <a:rPr sz="3600" b="0" spc="254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40" dirty="0">
                <a:solidFill>
                  <a:srgbClr val="000000"/>
                </a:solidFill>
                <a:latin typeface="Microsoft Sans Serif"/>
                <a:cs typeface="Microsoft Sans Serif"/>
              </a:rPr>
              <a:t>organik</a:t>
            </a:r>
            <a:r>
              <a:rPr sz="3600" b="0" spc="254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59" dirty="0">
                <a:solidFill>
                  <a:srgbClr val="000000"/>
                </a:solidFill>
                <a:latin typeface="Microsoft Sans Serif"/>
                <a:cs typeface="Microsoft Sans Serif"/>
              </a:rPr>
              <a:t>meyve</a:t>
            </a:r>
            <a:r>
              <a:rPr sz="3600" b="0" spc="254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80" dirty="0">
                <a:solidFill>
                  <a:srgbClr val="000000"/>
                </a:solidFill>
                <a:latin typeface="Microsoft Sans Serif"/>
                <a:cs typeface="Microsoft Sans Serif"/>
              </a:rPr>
              <a:t>üretim</a:t>
            </a:r>
            <a:r>
              <a:rPr sz="3600" b="0" spc="254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alanı</a:t>
            </a:r>
            <a:r>
              <a:rPr sz="3600" b="0" spc="26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30" dirty="0">
                <a:solidFill>
                  <a:srgbClr val="000000"/>
                </a:solidFill>
                <a:latin typeface="Microsoft Sans Serif"/>
                <a:cs typeface="Microsoft Sans Serif"/>
              </a:rPr>
              <a:t>dağılımı</a:t>
            </a:r>
            <a:endParaRPr sz="36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95423" y="9849515"/>
            <a:ext cx="1245235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5" dirty="0">
                <a:latin typeface="Tahoma"/>
                <a:cs typeface="Tahoma"/>
              </a:rPr>
              <a:t>Kaynak: </a:t>
            </a:r>
            <a:r>
              <a:rPr sz="1900" b="1" spc="55" dirty="0">
                <a:latin typeface="Tahoma"/>
                <a:cs typeface="Tahoma"/>
              </a:rPr>
              <a:t>FiBL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survey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2024,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based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on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data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-5" dirty="0">
                <a:latin typeface="Tahoma"/>
                <a:cs typeface="Tahoma"/>
              </a:rPr>
              <a:t>from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5" dirty="0">
                <a:latin typeface="Tahoma"/>
                <a:cs typeface="Tahoma"/>
              </a:rPr>
              <a:t>government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45" dirty="0">
                <a:latin typeface="Tahoma"/>
                <a:cs typeface="Tahoma"/>
              </a:rPr>
              <a:t>bodies,</a:t>
            </a:r>
            <a:r>
              <a:rPr sz="1900" b="1" spc="5" dirty="0">
                <a:latin typeface="Tahoma"/>
                <a:cs typeface="Tahoma"/>
              </a:rPr>
              <a:t> the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private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sector,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and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certifiers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2480" y="8041320"/>
            <a:ext cx="173234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95" dirty="0">
                <a:latin typeface="Microsoft Sans Serif"/>
                <a:cs typeface="Microsoft Sans Serif"/>
              </a:rPr>
              <a:t>2022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90" dirty="0">
                <a:latin typeface="Microsoft Sans Serif"/>
                <a:cs typeface="Microsoft Sans Serif"/>
              </a:rPr>
              <a:t>yılında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325" dirty="0">
                <a:latin typeface="Microsoft Sans Serif"/>
                <a:cs typeface="Microsoft Sans Serif"/>
              </a:rPr>
              <a:t>meyve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335" dirty="0">
                <a:latin typeface="Microsoft Sans Serif"/>
                <a:cs typeface="Microsoft Sans Serif"/>
              </a:rPr>
              <a:t>üretimi</a:t>
            </a:r>
            <a:r>
              <a:rPr sz="2700" spc="195" dirty="0">
                <a:latin typeface="Microsoft Sans Serif"/>
                <a:cs typeface="Microsoft Sans Serif"/>
              </a:rPr>
              <a:t> </a:t>
            </a:r>
            <a:r>
              <a:rPr sz="2700" spc="290" dirty="0">
                <a:latin typeface="Microsoft Sans Serif"/>
                <a:cs typeface="Microsoft Sans Serif"/>
              </a:rPr>
              <a:t>yapılan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75" dirty="0">
                <a:latin typeface="Microsoft Sans Serif"/>
                <a:cs typeface="Microsoft Sans Serif"/>
              </a:rPr>
              <a:t>332.000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25" dirty="0">
                <a:latin typeface="Microsoft Sans Serif"/>
                <a:cs typeface="Microsoft Sans Serif"/>
              </a:rPr>
              <a:t>(ha)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90" dirty="0">
                <a:latin typeface="Microsoft Sans Serif"/>
                <a:cs typeface="Microsoft Sans Serif"/>
              </a:rPr>
              <a:t>alanın</a:t>
            </a:r>
            <a:r>
              <a:rPr sz="2700" spc="195" dirty="0">
                <a:latin typeface="Microsoft Sans Serif"/>
                <a:cs typeface="Microsoft Sans Serif"/>
              </a:rPr>
              <a:t> </a:t>
            </a:r>
            <a:r>
              <a:rPr sz="2700" spc="260" dirty="0">
                <a:latin typeface="Microsoft Sans Serif"/>
                <a:cs typeface="Microsoft Sans Serif"/>
              </a:rPr>
              <a:t>%2.8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80" dirty="0">
                <a:latin typeface="Microsoft Sans Serif"/>
                <a:cs typeface="Microsoft Sans Serif"/>
              </a:rPr>
              <a:t>i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315" dirty="0">
                <a:latin typeface="Microsoft Sans Serif"/>
                <a:cs typeface="Microsoft Sans Serif"/>
              </a:rPr>
              <a:t>organik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325" dirty="0">
                <a:latin typeface="Microsoft Sans Serif"/>
                <a:cs typeface="Microsoft Sans Serif"/>
              </a:rPr>
              <a:t>meyve</a:t>
            </a:r>
            <a:r>
              <a:rPr sz="2700" spc="195" dirty="0">
                <a:latin typeface="Microsoft Sans Serif"/>
                <a:cs typeface="Microsoft Sans Serif"/>
              </a:rPr>
              <a:t> </a:t>
            </a:r>
            <a:r>
              <a:rPr sz="2700" spc="345" dirty="0">
                <a:latin typeface="Microsoft Sans Serif"/>
                <a:cs typeface="Microsoft Sans Serif"/>
              </a:rPr>
              <a:t>üretim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75" dirty="0">
                <a:latin typeface="Microsoft Sans Serif"/>
                <a:cs typeface="Microsoft Sans Serif"/>
              </a:rPr>
              <a:t>alanıdır.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12949" y="9249453"/>
            <a:ext cx="497840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spc="260" dirty="0">
                <a:solidFill>
                  <a:srgbClr val="052032"/>
                </a:solidFill>
                <a:latin typeface="Microsoft Sans Serif"/>
                <a:cs typeface="Microsoft Sans Serif"/>
              </a:rPr>
              <a:t>0</a:t>
            </a:r>
            <a:r>
              <a:rPr sz="2200" spc="125" dirty="0">
                <a:solidFill>
                  <a:srgbClr val="052032"/>
                </a:solidFill>
                <a:latin typeface="Microsoft Sans Serif"/>
                <a:cs typeface="Microsoft Sans Serif"/>
              </a:rPr>
              <a:t>.</a:t>
            </a:r>
            <a:r>
              <a:rPr sz="2200" spc="265" dirty="0">
                <a:solidFill>
                  <a:srgbClr val="052032"/>
                </a:solidFill>
                <a:latin typeface="Microsoft Sans Serif"/>
                <a:cs typeface="Microsoft Sans Serif"/>
              </a:rPr>
              <a:t>0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0054" y="8026674"/>
            <a:ext cx="687070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spc="260" dirty="0">
                <a:solidFill>
                  <a:srgbClr val="052032"/>
                </a:solidFill>
                <a:latin typeface="Microsoft Sans Serif"/>
                <a:cs typeface="Microsoft Sans Serif"/>
              </a:rPr>
              <a:t>50</a:t>
            </a:r>
            <a:r>
              <a:rPr sz="2200" spc="125" dirty="0">
                <a:solidFill>
                  <a:srgbClr val="052032"/>
                </a:solidFill>
                <a:latin typeface="Microsoft Sans Serif"/>
                <a:cs typeface="Microsoft Sans Serif"/>
              </a:rPr>
              <a:t>.</a:t>
            </a:r>
            <a:r>
              <a:rPr sz="2200" spc="265" dirty="0">
                <a:solidFill>
                  <a:srgbClr val="052032"/>
                </a:solidFill>
                <a:latin typeface="Microsoft Sans Serif"/>
                <a:cs typeface="Microsoft Sans Serif"/>
              </a:rPr>
              <a:t>0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41423" y="6803897"/>
            <a:ext cx="876300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spc="229" dirty="0">
                <a:solidFill>
                  <a:srgbClr val="052032"/>
                </a:solidFill>
                <a:latin typeface="Microsoft Sans Serif"/>
                <a:cs typeface="Microsoft Sans Serif"/>
              </a:rPr>
              <a:t>100.0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41423" y="5581119"/>
            <a:ext cx="876300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spc="229" dirty="0">
                <a:solidFill>
                  <a:srgbClr val="052032"/>
                </a:solidFill>
                <a:latin typeface="Microsoft Sans Serif"/>
                <a:cs typeface="Microsoft Sans Serif"/>
              </a:rPr>
              <a:t>150.0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1423" y="4358340"/>
            <a:ext cx="876300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spc="229" dirty="0">
                <a:solidFill>
                  <a:srgbClr val="052032"/>
                </a:solidFill>
                <a:latin typeface="Microsoft Sans Serif"/>
                <a:cs typeface="Microsoft Sans Serif"/>
              </a:rPr>
              <a:t>200.0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1423" y="3135563"/>
            <a:ext cx="876300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spc="229" dirty="0">
                <a:solidFill>
                  <a:srgbClr val="052032"/>
                </a:solidFill>
                <a:latin typeface="Microsoft Sans Serif"/>
                <a:cs typeface="Microsoft Sans Serif"/>
              </a:rPr>
              <a:t>250.0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41423" y="1912785"/>
            <a:ext cx="876300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spc="229" dirty="0">
                <a:solidFill>
                  <a:srgbClr val="052032"/>
                </a:solidFill>
                <a:latin typeface="Microsoft Sans Serif"/>
                <a:cs typeface="Microsoft Sans Serif"/>
              </a:rPr>
              <a:t>300.0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41423" y="690007"/>
            <a:ext cx="876300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spc="229" dirty="0">
                <a:solidFill>
                  <a:srgbClr val="052032"/>
                </a:solidFill>
                <a:latin typeface="Microsoft Sans Serif"/>
                <a:cs typeface="Microsoft Sans Serif"/>
              </a:rPr>
              <a:t>350.0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56227" y="9517581"/>
            <a:ext cx="781685" cy="3657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spc="260" dirty="0">
                <a:solidFill>
                  <a:srgbClr val="052032"/>
                </a:solidFill>
                <a:latin typeface="Microsoft Sans Serif"/>
                <a:cs typeface="Microsoft Sans Serif"/>
              </a:rPr>
              <a:t>200</a:t>
            </a:r>
            <a:r>
              <a:rPr sz="2200" spc="265" dirty="0">
                <a:solidFill>
                  <a:srgbClr val="052032"/>
                </a:solidFill>
                <a:latin typeface="Microsoft Sans Serif"/>
                <a:cs typeface="Microsoft Sans Serif"/>
              </a:rPr>
              <a:t>5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36604" y="887817"/>
            <a:ext cx="14768194" cy="0"/>
          </a:xfrm>
          <a:custGeom>
            <a:avLst/>
            <a:gdLst/>
            <a:ahLst/>
            <a:cxnLst/>
            <a:rect l="l" t="t" r="r" b="b"/>
            <a:pathLst>
              <a:path w="14768194">
                <a:moveTo>
                  <a:pt x="0" y="0"/>
                </a:moveTo>
                <a:lnTo>
                  <a:pt x="14767688" y="0"/>
                </a:lnTo>
              </a:path>
            </a:pathLst>
          </a:custGeom>
          <a:ln w="14044">
            <a:solidFill>
              <a:srgbClr val="0520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2436604" y="1111305"/>
            <a:ext cx="14768194" cy="8343265"/>
            <a:chOff x="2436604" y="1111305"/>
            <a:chExt cx="14768194" cy="8343265"/>
          </a:xfrm>
        </p:grpSpPr>
        <p:sp>
          <p:nvSpPr>
            <p:cNvPr id="13" name="object 13"/>
            <p:cNvSpPr/>
            <p:nvPr/>
          </p:nvSpPr>
          <p:spPr>
            <a:xfrm>
              <a:off x="2436604" y="9447262"/>
              <a:ext cx="14768194" cy="0"/>
            </a:xfrm>
            <a:custGeom>
              <a:avLst/>
              <a:gdLst/>
              <a:ahLst/>
              <a:cxnLst/>
              <a:rect l="l" t="t" r="r" b="b"/>
              <a:pathLst>
                <a:path w="14768194">
                  <a:moveTo>
                    <a:pt x="0" y="0"/>
                  </a:moveTo>
                  <a:lnTo>
                    <a:pt x="14767688" y="0"/>
                  </a:lnTo>
                </a:path>
              </a:pathLst>
            </a:custGeom>
            <a:ln w="14044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46818" y="8469040"/>
              <a:ext cx="821055" cy="978535"/>
            </a:xfrm>
            <a:custGeom>
              <a:avLst/>
              <a:gdLst/>
              <a:ahLst/>
              <a:cxnLst/>
              <a:rect l="l" t="t" r="r" b="b"/>
              <a:pathLst>
                <a:path w="821054" h="978534">
                  <a:moveTo>
                    <a:pt x="820427" y="978222"/>
                  </a:moveTo>
                  <a:lnTo>
                    <a:pt x="0" y="978222"/>
                  </a:lnTo>
                  <a:lnTo>
                    <a:pt x="0" y="244555"/>
                  </a:lnTo>
                  <a:lnTo>
                    <a:pt x="820427" y="0"/>
                  </a:lnTo>
                  <a:lnTo>
                    <a:pt x="820427" y="978222"/>
                  </a:lnTo>
                  <a:close/>
                </a:path>
              </a:pathLst>
            </a:custGeom>
            <a:solidFill>
              <a:srgbClr val="F5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36604" y="8224484"/>
              <a:ext cx="14768194" cy="0"/>
            </a:xfrm>
            <a:custGeom>
              <a:avLst/>
              <a:gdLst/>
              <a:ahLst/>
              <a:cxnLst/>
              <a:rect l="l" t="t" r="r" b="b"/>
              <a:pathLst>
                <a:path w="14768194">
                  <a:moveTo>
                    <a:pt x="0" y="0"/>
                  </a:moveTo>
                  <a:lnTo>
                    <a:pt x="14767688" y="0"/>
                  </a:lnTo>
                </a:path>
              </a:pathLst>
            </a:custGeom>
            <a:ln w="14044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67239" y="7123988"/>
              <a:ext cx="2461895" cy="2323465"/>
            </a:xfrm>
            <a:custGeom>
              <a:avLst/>
              <a:gdLst/>
              <a:ahLst/>
              <a:cxnLst/>
              <a:rect l="l" t="t" r="r" b="b"/>
              <a:pathLst>
                <a:path w="2461895" h="2323465">
                  <a:moveTo>
                    <a:pt x="2461285" y="48907"/>
                  </a:moveTo>
                  <a:lnTo>
                    <a:pt x="1640852" y="0"/>
                  </a:lnTo>
                  <a:lnTo>
                    <a:pt x="820432" y="611390"/>
                  </a:lnTo>
                  <a:lnTo>
                    <a:pt x="0" y="1345057"/>
                  </a:lnTo>
                  <a:lnTo>
                    <a:pt x="0" y="2323274"/>
                  </a:lnTo>
                  <a:lnTo>
                    <a:pt x="820432" y="2323274"/>
                  </a:lnTo>
                  <a:lnTo>
                    <a:pt x="1640852" y="2323274"/>
                  </a:lnTo>
                  <a:lnTo>
                    <a:pt x="2461285" y="2323274"/>
                  </a:lnTo>
                  <a:lnTo>
                    <a:pt x="2461285" y="48907"/>
                  </a:lnTo>
                  <a:close/>
                </a:path>
              </a:pathLst>
            </a:custGeom>
            <a:solidFill>
              <a:srgbClr val="F5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436604" y="7001706"/>
              <a:ext cx="14768194" cy="0"/>
            </a:xfrm>
            <a:custGeom>
              <a:avLst/>
              <a:gdLst/>
              <a:ahLst/>
              <a:cxnLst/>
              <a:rect l="l" t="t" r="r" b="b"/>
              <a:pathLst>
                <a:path w="14768194">
                  <a:moveTo>
                    <a:pt x="0" y="0"/>
                  </a:moveTo>
                  <a:lnTo>
                    <a:pt x="14767688" y="0"/>
                  </a:lnTo>
                </a:path>
              </a:pathLst>
            </a:custGeom>
            <a:ln w="14044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28526" y="6634873"/>
              <a:ext cx="821055" cy="2812415"/>
            </a:xfrm>
            <a:custGeom>
              <a:avLst/>
              <a:gdLst/>
              <a:ahLst/>
              <a:cxnLst/>
              <a:rect l="l" t="t" r="r" b="b"/>
              <a:pathLst>
                <a:path w="821054" h="2812415">
                  <a:moveTo>
                    <a:pt x="820427" y="2812388"/>
                  </a:moveTo>
                  <a:lnTo>
                    <a:pt x="0" y="2812388"/>
                  </a:lnTo>
                  <a:lnTo>
                    <a:pt x="0" y="538022"/>
                  </a:lnTo>
                  <a:lnTo>
                    <a:pt x="820427" y="0"/>
                  </a:lnTo>
                  <a:lnTo>
                    <a:pt x="820427" y="2812388"/>
                  </a:lnTo>
                  <a:close/>
                </a:path>
              </a:pathLst>
            </a:custGeom>
            <a:solidFill>
              <a:srgbClr val="F5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36604" y="5778928"/>
              <a:ext cx="14768194" cy="0"/>
            </a:xfrm>
            <a:custGeom>
              <a:avLst/>
              <a:gdLst/>
              <a:ahLst/>
              <a:cxnLst/>
              <a:rect l="l" t="t" r="r" b="b"/>
              <a:pathLst>
                <a:path w="14768194">
                  <a:moveTo>
                    <a:pt x="0" y="0"/>
                  </a:moveTo>
                  <a:lnTo>
                    <a:pt x="14767688" y="0"/>
                  </a:lnTo>
                </a:path>
              </a:pathLst>
            </a:custGeom>
            <a:ln w="14044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948945" y="5045265"/>
              <a:ext cx="1641475" cy="4402455"/>
            </a:xfrm>
            <a:custGeom>
              <a:avLst/>
              <a:gdLst/>
              <a:ahLst/>
              <a:cxnLst/>
              <a:rect l="l" t="t" r="r" b="b"/>
              <a:pathLst>
                <a:path w="1641475" h="4402455">
                  <a:moveTo>
                    <a:pt x="1640852" y="0"/>
                  </a:moveTo>
                  <a:lnTo>
                    <a:pt x="820432" y="489115"/>
                  </a:lnTo>
                  <a:lnTo>
                    <a:pt x="0" y="1589620"/>
                  </a:lnTo>
                  <a:lnTo>
                    <a:pt x="0" y="4401998"/>
                  </a:lnTo>
                  <a:lnTo>
                    <a:pt x="820432" y="4401998"/>
                  </a:lnTo>
                  <a:lnTo>
                    <a:pt x="1640852" y="4401998"/>
                  </a:lnTo>
                  <a:lnTo>
                    <a:pt x="1640852" y="0"/>
                  </a:lnTo>
                  <a:close/>
                </a:path>
              </a:pathLst>
            </a:custGeom>
            <a:solidFill>
              <a:srgbClr val="F5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436604" y="4556150"/>
              <a:ext cx="14768194" cy="0"/>
            </a:xfrm>
            <a:custGeom>
              <a:avLst/>
              <a:gdLst/>
              <a:ahLst/>
              <a:cxnLst/>
              <a:rect l="l" t="t" r="r" b="b"/>
              <a:pathLst>
                <a:path w="14768194">
                  <a:moveTo>
                    <a:pt x="0" y="0"/>
                  </a:moveTo>
                  <a:lnTo>
                    <a:pt x="14767688" y="0"/>
                  </a:lnTo>
                </a:path>
              </a:pathLst>
            </a:custGeom>
            <a:ln w="14044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589797" y="4433874"/>
              <a:ext cx="1641475" cy="5013960"/>
            </a:xfrm>
            <a:custGeom>
              <a:avLst/>
              <a:gdLst/>
              <a:ahLst/>
              <a:cxnLst/>
              <a:rect l="l" t="t" r="r" b="b"/>
              <a:pathLst>
                <a:path w="1641475" h="5013959">
                  <a:moveTo>
                    <a:pt x="1640852" y="855954"/>
                  </a:moveTo>
                  <a:lnTo>
                    <a:pt x="820432" y="0"/>
                  </a:lnTo>
                  <a:lnTo>
                    <a:pt x="0" y="611390"/>
                  </a:lnTo>
                  <a:lnTo>
                    <a:pt x="0" y="5013388"/>
                  </a:lnTo>
                  <a:lnTo>
                    <a:pt x="820432" y="5013388"/>
                  </a:lnTo>
                  <a:lnTo>
                    <a:pt x="1640852" y="5013388"/>
                  </a:lnTo>
                  <a:lnTo>
                    <a:pt x="1640852" y="855954"/>
                  </a:lnTo>
                  <a:close/>
                </a:path>
              </a:pathLst>
            </a:custGeom>
            <a:solidFill>
              <a:srgbClr val="F5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436604" y="3333372"/>
              <a:ext cx="14768194" cy="0"/>
            </a:xfrm>
            <a:custGeom>
              <a:avLst/>
              <a:gdLst/>
              <a:ahLst/>
              <a:cxnLst/>
              <a:rect l="l" t="t" r="r" b="b"/>
              <a:pathLst>
                <a:path w="14768194">
                  <a:moveTo>
                    <a:pt x="0" y="0"/>
                  </a:moveTo>
                  <a:lnTo>
                    <a:pt x="14767688" y="0"/>
                  </a:lnTo>
                </a:path>
              </a:pathLst>
            </a:custGeom>
            <a:ln w="14044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230650" y="3211105"/>
              <a:ext cx="3282315" cy="6236335"/>
            </a:xfrm>
            <a:custGeom>
              <a:avLst/>
              <a:gdLst/>
              <a:ahLst/>
              <a:cxnLst/>
              <a:rect l="l" t="t" r="r" b="b"/>
              <a:pathLst>
                <a:path w="3282315" h="6236334">
                  <a:moveTo>
                    <a:pt x="3281718" y="366826"/>
                  </a:moveTo>
                  <a:lnTo>
                    <a:pt x="2461285" y="855941"/>
                  </a:lnTo>
                  <a:lnTo>
                    <a:pt x="1640865" y="244551"/>
                  </a:lnTo>
                  <a:lnTo>
                    <a:pt x="820432" y="0"/>
                  </a:lnTo>
                  <a:lnTo>
                    <a:pt x="0" y="2078723"/>
                  </a:lnTo>
                  <a:lnTo>
                    <a:pt x="0" y="6236157"/>
                  </a:lnTo>
                  <a:lnTo>
                    <a:pt x="820432" y="6236157"/>
                  </a:lnTo>
                  <a:lnTo>
                    <a:pt x="1640865" y="6236157"/>
                  </a:lnTo>
                  <a:lnTo>
                    <a:pt x="2461285" y="6236157"/>
                  </a:lnTo>
                  <a:lnTo>
                    <a:pt x="3281718" y="6236157"/>
                  </a:lnTo>
                  <a:lnTo>
                    <a:pt x="3281718" y="366826"/>
                  </a:lnTo>
                  <a:close/>
                </a:path>
              </a:pathLst>
            </a:custGeom>
            <a:solidFill>
              <a:srgbClr val="F5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436604" y="2110595"/>
              <a:ext cx="14768194" cy="0"/>
            </a:xfrm>
            <a:custGeom>
              <a:avLst/>
              <a:gdLst/>
              <a:ahLst/>
              <a:cxnLst/>
              <a:rect l="l" t="t" r="r" b="b"/>
              <a:pathLst>
                <a:path w="14768194">
                  <a:moveTo>
                    <a:pt x="0" y="0"/>
                  </a:moveTo>
                  <a:lnTo>
                    <a:pt x="14767688" y="0"/>
                  </a:lnTo>
                </a:path>
              </a:pathLst>
            </a:custGeom>
            <a:ln w="14044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512368" y="1132382"/>
              <a:ext cx="3282315" cy="8315325"/>
            </a:xfrm>
            <a:custGeom>
              <a:avLst/>
              <a:gdLst/>
              <a:ahLst/>
              <a:cxnLst/>
              <a:rect l="l" t="t" r="r" b="b"/>
              <a:pathLst>
                <a:path w="3282315" h="8315325">
                  <a:moveTo>
                    <a:pt x="3281705" y="0"/>
                  </a:moveTo>
                  <a:lnTo>
                    <a:pt x="2461272" y="489102"/>
                  </a:lnTo>
                  <a:lnTo>
                    <a:pt x="1640852" y="1834159"/>
                  </a:lnTo>
                  <a:lnTo>
                    <a:pt x="820420" y="733666"/>
                  </a:lnTo>
                  <a:lnTo>
                    <a:pt x="0" y="2445550"/>
                  </a:lnTo>
                  <a:lnTo>
                    <a:pt x="0" y="8314880"/>
                  </a:lnTo>
                  <a:lnTo>
                    <a:pt x="820420" y="8314880"/>
                  </a:lnTo>
                  <a:lnTo>
                    <a:pt x="1640852" y="8314880"/>
                  </a:lnTo>
                  <a:lnTo>
                    <a:pt x="2461272" y="8314880"/>
                  </a:lnTo>
                  <a:lnTo>
                    <a:pt x="3281705" y="8314880"/>
                  </a:lnTo>
                  <a:lnTo>
                    <a:pt x="3281705" y="0"/>
                  </a:lnTo>
                  <a:close/>
                </a:path>
              </a:pathLst>
            </a:custGeom>
            <a:solidFill>
              <a:srgbClr val="F5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46818" y="8469040"/>
              <a:ext cx="821055" cy="245110"/>
            </a:xfrm>
            <a:custGeom>
              <a:avLst/>
              <a:gdLst/>
              <a:ahLst/>
              <a:cxnLst/>
              <a:rect l="l" t="t" r="r" b="b"/>
              <a:pathLst>
                <a:path w="821054" h="245109">
                  <a:moveTo>
                    <a:pt x="0" y="244555"/>
                  </a:moveTo>
                  <a:lnTo>
                    <a:pt x="820427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846818" y="8469040"/>
              <a:ext cx="821055" cy="245110"/>
            </a:xfrm>
            <a:custGeom>
              <a:avLst/>
              <a:gdLst/>
              <a:ahLst/>
              <a:cxnLst/>
              <a:rect l="l" t="t" r="r" b="b"/>
              <a:pathLst>
                <a:path w="821054" h="245109">
                  <a:moveTo>
                    <a:pt x="0" y="244555"/>
                  </a:moveTo>
                  <a:lnTo>
                    <a:pt x="820427" y="0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667245" y="7735373"/>
              <a:ext cx="821055" cy="734060"/>
            </a:xfrm>
            <a:custGeom>
              <a:avLst/>
              <a:gdLst/>
              <a:ahLst/>
              <a:cxnLst/>
              <a:rect l="l" t="t" r="r" b="b"/>
              <a:pathLst>
                <a:path w="821054" h="734059">
                  <a:moveTo>
                    <a:pt x="0" y="733666"/>
                  </a:moveTo>
                  <a:lnTo>
                    <a:pt x="820427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667245" y="7735373"/>
              <a:ext cx="821055" cy="734060"/>
            </a:xfrm>
            <a:custGeom>
              <a:avLst/>
              <a:gdLst/>
              <a:ahLst/>
              <a:cxnLst/>
              <a:rect l="l" t="t" r="r" b="b"/>
              <a:pathLst>
                <a:path w="821054" h="734059">
                  <a:moveTo>
                    <a:pt x="0" y="733666"/>
                  </a:moveTo>
                  <a:lnTo>
                    <a:pt x="820427" y="0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487672" y="7123984"/>
              <a:ext cx="821055" cy="611505"/>
            </a:xfrm>
            <a:custGeom>
              <a:avLst/>
              <a:gdLst/>
              <a:ahLst/>
              <a:cxnLst/>
              <a:rect l="l" t="t" r="r" b="b"/>
              <a:pathLst>
                <a:path w="821054" h="611504">
                  <a:moveTo>
                    <a:pt x="0" y="611388"/>
                  </a:moveTo>
                  <a:lnTo>
                    <a:pt x="820427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487672" y="7123984"/>
              <a:ext cx="821055" cy="611505"/>
            </a:xfrm>
            <a:custGeom>
              <a:avLst/>
              <a:gdLst/>
              <a:ahLst/>
              <a:cxnLst/>
              <a:rect l="l" t="t" r="r" b="b"/>
              <a:pathLst>
                <a:path w="821054" h="611504">
                  <a:moveTo>
                    <a:pt x="0" y="611388"/>
                  </a:moveTo>
                  <a:lnTo>
                    <a:pt x="820427" y="0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308099" y="7123984"/>
              <a:ext cx="821055" cy="49530"/>
            </a:xfrm>
            <a:custGeom>
              <a:avLst/>
              <a:gdLst/>
              <a:ahLst/>
              <a:cxnLst/>
              <a:rect l="l" t="t" r="r" b="b"/>
              <a:pathLst>
                <a:path w="821054" h="49529">
                  <a:moveTo>
                    <a:pt x="820426" y="48911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308099" y="7123984"/>
              <a:ext cx="821055" cy="49530"/>
            </a:xfrm>
            <a:custGeom>
              <a:avLst/>
              <a:gdLst/>
              <a:ahLst/>
              <a:cxnLst/>
              <a:rect l="l" t="t" r="r" b="b"/>
              <a:pathLst>
                <a:path w="821054" h="49529">
                  <a:moveTo>
                    <a:pt x="0" y="0"/>
                  </a:moveTo>
                  <a:lnTo>
                    <a:pt x="820426" y="48911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128526" y="6634873"/>
              <a:ext cx="821055" cy="538480"/>
            </a:xfrm>
            <a:custGeom>
              <a:avLst/>
              <a:gdLst/>
              <a:ahLst/>
              <a:cxnLst/>
              <a:rect l="l" t="t" r="r" b="b"/>
              <a:pathLst>
                <a:path w="821054" h="538479">
                  <a:moveTo>
                    <a:pt x="0" y="538022"/>
                  </a:moveTo>
                  <a:lnTo>
                    <a:pt x="820427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128526" y="6634873"/>
              <a:ext cx="821055" cy="538480"/>
            </a:xfrm>
            <a:custGeom>
              <a:avLst/>
              <a:gdLst/>
              <a:ahLst/>
              <a:cxnLst/>
              <a:rect l="l" t="t" r="r" b="b"/>
              <a:pathLst>
                <a:path w="821054" h="538479">
                  <a:moveTo>
                    <a:pt x="0" y="538022"/>
                  </a:moveTo>
                  <a:lnTo>
                    <a:pt x="820427" y="0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948953" y="5534373"/>
              <a:ext cx="821055" cy="1101090"/>
            </a:xfrm>
            <a:custGeom>
              <a:avLst/>
              <a:gdLst/>
              <a:ahLst/>
              <a:cxnLst/>
              <a:rect l="l" t="t" r="r" b="b"/>
              <a:pathLst>
                <a:path w="821054" h="1101090">
                  <a:moveTo>
                    <a:pt x="0" y="1100500"/>
                  </a:moveTo>
                  <a:lnTo>
                    <a:pt x="820427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948953" y="5534373"/>
              <a:ext cx="821055" cy="1101090"/>
            </a:xfrm>
            <a:custGeom>
              <a:avLst/>
              <a:gdLst/>
              <a:ahLst/>
              <a:cxnLst/>
              <a:rect l="l" t="t" r="r" b="b"/>
              <a:pathLst>
                <a:path w="821054" h="1101090">
                  <a:moveTo>
                    <a:pt x="0" y="1100500"/>
                  </a:moveTo>
                  <a:lnTo>
                    <a:pt x="820427" y="0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769380" y="5045262"/>
              <a:ext cx="821055" cy="489584"/>
            </a:xfrm>
            <a:custGeom>
              <a:avLst/>
              <a:gdLst/>
              <a:ahLst/>
              <a:cxnLst/>
              <a:rect l="l" t="t" r="r" b="b"/>
              <a:pathLst>
                <a:path w="821054" h="489585">
                  <a:moveTo>
                    <a:pt x="0" y="489111"/>
                  </a:moveTo>
                  <a:lnTo>
                    <a:pt x="820427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769380" y="5045262"/>
              <a:ext cx="821055" cy="489584"/>
            </a:xfrm>
            <a:custGeom>
              <a:avLst/>
              <a:gdLst/>
              <a:ahLst/>
              <a:cxnLst/>
              <a:rect l="l" t="t" r="r" b="b"/>
              <a:pathLst>
                <a:path w="821054" h="489585">
                  <a:moveTo>
                    <a:pt x="0" y="489111"/>
                  </a:moveTo>
                  <a:lnTo>
                    <a:pt x="820427" y="0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589808" y="4433873"/>
              <a:ext cx="821055" cy="611505"/>
            </a:xfrm>
            <a:custGeom>
              <a:avLst/>
              <a:gdLst/>
              <a:ahLst/>
              <a:cxnLst/>
              <a:rect l="l" t="t" r="r" b="b"/>
              <a:pathLst>
                <a:path w="821054" h="611504">
                  <a:moveTo>
                    <a:pt x="0" y="611389"/>
                  </a:moveTo>
                  <a:lnTo>
                    <a:pt x="820427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589808" y="4433873"/>
              <a:ext cx="821055" cy="611505"/>
            </a:xfrm>
            <a:custGeom>
              <a:avLst/>
              <a:gdLst/>
              <a:ahLst/>
              <a:cxnLst/>
              <a:rect l="l" t="t" r="r" b="b"/>
              <a:pathLst>
                <a:path w="821054" h="611504">
                  <a:moveTo>
                    <a:pt x="0" y="611389"/>
                  </a:moveTo>
                  <a:lnTo>
                    <a:pt x="820427" y="0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410235" y="4433873"/>
              <a:ext cx="821055" cy="855980"/>
            </a:xfrm>
            <a:custGeom>
              <a:avLst/>
              <a:gdLst/>
              <a:ahLst/>
              <a:cxnLst/>
              <a:rect l="l" t="t" r="r" b="b"/>
              <a:pathLst>
                <a:path w="821054" h="855979">
                  <a:moveTo>
                    <a:pt x="820426" y="855944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410235" y="4433873"/>
              <a:ext cx="821055" cy="855980"/>
            </a:xfrm>
            <a:custGeom>
              <a:avLst/>
              <a:gdLst/>
              <a:ahLst/>
              <a:cxnLst/>
              <a:rect l="l" t="t" r="r" b="b"/>
              <a:pathLst>
                <a:path w="821054" h="855979">
                  <a:moveTo>
                    <a:pt x="0" y="0"/>
                  </a:moveTo>
                  <a:lnTo>
                    <a:pt x="820426" y="855944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230662" y="3211095"/>
              <a:ext cx="821055" cy="2078989"/>
            </a:xfrm>
            <a:custGeom>
              <a:avLst/>
              <a:gdLst/>
              <a:ahLst/>
              <a:cxnLst/>
              <a:rect l="l" t="t" r="r" b="b"/>
              <a:pathLst>
                <a:path w="821054" h="2078989">
                  <a:moveTo>
                    <a:pt x="0" y="2078722"/>
                  </a:moveTo>
                  <a:lnTo>
                    <a:pt x="820427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230662" y="3211095"/>
              <a:ext cx="821055" cy="2078989"/>
            </a:xfrm>
            <a:custGeom>
              <a:avLst/>
              <a:gdLst/>
              <a:ahLst/>
              <a:cxnLst/>
              <a:rect l="l" t="t" r="r" b="b"/>
              <a:pathLst>
                <a:path w="821054" h="2078989">
                  <a:moveTo>
                    <a:pt x="0" y="2078722"/>
                  </a:moveTo>
                  <a:lnTo>
                    <a:pt x="820427" y="0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051090" y="3211095"/>
              <a:ext cx="821055" cy="245110"/>
            </a:xfrm>
            <a:custGeom>
              <a:avLst/>
              <a:gdLst/>
              <a:ahLst/>
              <a:cxnLst/>
              <a:rect l="l" t="t" r="r" b="b"/>
              <a:pathLst>
                <a:path w="821054" h="245110">
                  <a:moveTo>
                    <a:pt x="820426" y="244555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051090" y="3211095"/>
              <a:ext cx="821055" cy="245110"/>
            </a:xfrm>
            <a:custGeom>
              <a:avLst/>
              <a:gdLst/>
              <a:ahLst/>
              <a:cxnLst/>
              <a:rect l="l" t="t" r="r" b="b"/>
              <a:pathLst>
                <a:path w="821054" h="245110">
                  <a:moveTo>
                    <a:pt x="0" y="0"/>
                  </a:moveTo>
                  <a:lnTo>
                    <a:pt x="820426" y="244555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871517" y="3455650"/>
              <a:ext cx="821055" cy="611505"/>
            </a:xfrm>
            <a:custGeom>
              <a:avLst/>
              <a:gdLst/>
              <a:ahLst/>
              <a:cxnLst/>
              <a:rect l="l" t="t" r="r" b="b"/>
              <a:pathLst>
                <a:path w="821054" h="611504">
                  <a:moveTo>
                    <a:pt x="820427" y="611388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1871517" y="3455650"/>
              <a:ext cx="821055" cy="611505"/>
            </a:xfrm>
            <a:custGeom>
              <a:avLst/>
              <a:gdLst/>
              <a:ahLst/>
              <a:cxnLst/>
              <a:rect l="l" t="t" r="r" b="b"/>
              <a:pathLst>
                <a:path w="821054" h="611504">
                  <a:moveTo>
                    <a:pt x="0" y="0"/>
                  </a:moveTo>
                  <a:lnTo>
                    <a:pt x="820427" y="611388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2691944" y="3577928"/>
              <a:ext cx="821055" cy="489584"/>
            </a:xfrm>
            <a:custGeom>
              <a:avLst/>
              <a:gdLst/>
              <a:ahLst/>
              <a:cxnLst/>
              <a:rect l="l" t="t" r="r" b="b"/>
              <a:pathLst>
                <a:path w="821055" h="489585">
                  <a:moveTo>
                    <a:pt x="0" y="489110"/>
                  </a:moveTo>
                  <a:lnTo>
                    <a:pt x="820426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2691944" y="3577928"/>
              <a:ext cx="821055" cy="489584"/>
            </a:xfrm>
            <a:custGeom>
              <a:avLst/>
              <a:gdLst/>
              <a:ahLst/>
              <a:cxnLst/>
              <a:rect l="l" t="t" r="r" b="b"/>
              <a:pathLst>
                <a:path w="821055" h="489585">
                  <a:moveTo>
                    <a:pt x="0" y="489110"/>
                  </a:moveTo>
                  <a:lnTo>
                    <a:pt x="820426" y="0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3512371" y="1866039"/>
              <a:ext cx="821055" cy="1711960"/>
            </a:xfrm>
            <a:custGeom>
              <a:avLst/>
              <a:gdLst/>
              <a:ahLst/>
              <a:cxnLst/>
              <a:rect l="l" t="t" r="r" b="b"/>
              <a:pathLst>
                <a:path w="821055" h="1711960">
                  <a:moveTo>
                    <a:pt x="0" y="1711889"/>
                  </a:moveTo>
                  <a:lnTo>
                    <a:pt x="820427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3512371" y="1866039"/>
              <a:ext cx="821055" cy="1711960"/>
            </a:xfrm>
            <a:custGeom>
              <a:avLst/>
              <a:gdLst/>
              <a:ahLst/>
              <a:cxnLst/>
              <a:rect l="l" t="t" r="r" b="b"/>
              <a:pathLst>
                <a:path w="821055" h="1711960">
                  <a:moveTo>
                    <a:pt x="0" y="1711889"/>
                  </a:moveTo>
                  <a:lnTo>
                    <a:pt x="820427" y="0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4332798" y="1866039"/>
              <a:ext cx="821055" cy="1101090"/>
            </a:xfrm>
            <a:custGeom>
              <a:avLst/>
              <a:gdLst/>
              <a:ahLst/>
              <a:cxnLst/>
              <a:rect l="l" t="t" r="r" b="b"/>
              <a:pathLst>
                <a:path w="821055" h="1101089">
                  <a:moveTo>
                    <a:pt x="820427" y="110050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4332798" y="1866039"/>
              <a:ext cx="821055" cy="1101090"/>
            </a:xfrm>
            <a:custGeom>
              <a:avLst/>
              <a:gdLst/>
              <a:ahLst/>
              <a:cxnLst/>
              <a:rect l="l" t="t" r="r" b="b"/>
              <a:pathLst>
                <a:path w="821055" h="1101089">
                  <a:moveTo>
                    <a:pt x="0" y="0"/>
                  </a:moveTo>
                  <a:lnTo>
                    <a:pt x="820427" y="1100500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5153226" y="1621483"/>
              <a:ext cx="821055" cy="1345565"/>
            </a:xfrm>
            <a:custGeom>
              <a:avLst/>
              <a:gdLst/>
              <a:ahLst/>
              <a:cxnLst/>
              <a:rect l="l" t="t" r="r" b="b"/>
              <a:pathLst>
                <a:path w="821055" h="1345564">
                  <a:moveTo>
                    <a:pt x="0" y="1345055"/>
                  </a:moveTo>
                  <a:lnTo>
                    <a:pt x="820426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153226" y="1621483"/>
              <a:ext cx="821055" cy="1345565"/>
            </a:xfrm>
            <a:custGeom>
              <a:avLst/>
              <a:gdLst/>
              <a:ahLst/>
              <a:cxnLst/>
              <a:rect l="l" t="t" r="r" b="b"/>
              <a:pathLst>
                <a:path w="821055" h="1345564">
                  <a:moveTo>
                    <a:pt x="0" y="1345055"/>
                  </a:moveTo>
                  <a:lnTo>
                    <a:pt x="820426" y="0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5973652" y="1132372"/>
              <a:ext cx="821055" cy="489584"/>
            </a:xfrm>
            <a:custGeom>
              <a:avLst/>
              <a:gdLst/>
              <a:ahLst/>
              <a:cxnLst/>
              <a:rect l="l" t="t" r="r" b="b"/>
              <a:pathLst>
                <a:path w="821055" h="489584">
                  <a:moveTo>
                    <a:pt x="0" y="489111"/>
                  </a:moveTo>
                  <a:lnTo>
                    <a:pt x="820427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5973652" y="1132372"/>
              <a:ext cx="821055" cy="489584"/>
            </a:xfrm>
            <a:custGeom>
              <a:avLst/>
              <a:gdLst/>
              <a:ahLst/>
              <a:cxnLst/>
              <a:rect l="l" t="t" r="r" b="b"/>
              <a:pathLst>
                <a:path w="821055" h="489584">
                  <a:moveTo>
                    <a:pt x="0" y="489111"/>
                  </a:moveTo>
                  <a:lnTo>
                    <a:pt x="820427" y="0"/>
                  </a:lnTo>
                </a:path>
              </a:pathLst>
            </a:custGeom>
            <a:ln w="42134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5008404" y="186092"/>
            <a:ext cx="8271509" cy="503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634489" algn="l"/>
                <a:tab pos="3303270" algn="l"/>
                <a:tab pos="5340985" algn="l"/>
                <a:tab pos="6414770" algn="l"/>
              </a:tabLst>
            </a:pPr>
            <a:r>
              <a:rPr sz="3100" b="0" spc="509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100" b="0" spc="490" dirty="0">
                <a:solidFill>
                  <a:srgbClr val="000000"/>
                </a:solidFill>
                <a:latin typeface="Microsoft Sans Serif"/>
                <a:cs typeface="Microsoft Sans Serif"/>
              </a:rPr>
              <a:t>lı</a:t>
            </a:r>
            <a:r>
              <a:rPr sz="3100" b="0" spc="705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100" b="0" spc="52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100" b="0" spc="365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1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100" b="0" spc="705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100" b="0" spc="520" dirty="0">
                <a:solidFill>
                  <a:srgbClr val="000000"/>
                </a:solidFill>
                <a:latin typeface="Microsoft Sans Serif"/>
                <a:cs typeface="Microsoft Sans Serif"/>
              </a:rPr>
              <a:t>eyv</a:t>
            </a:r>
            <a:r>
              <a:rPr sz="3100" b="0" spc="36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1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100" b="0" spc="52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100" b="0" spc="490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100" b="0" spc="520" dirty="0">
                <a:solidFill>
                  <a:srgbClr val="000000"/>
                </a:solidFill>
                <a:latin typeface="Microsoft Sans Serif"/>
                <a:cs typeface="Microsoft Sans Serif"/>
              </a:rPr>
              <a:t>an</a:t>
            </a:r>
            <a:r>
              <a:rPr sz="3100" b="0" spc="490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100" b="0" spc="520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100" b="0" spc="490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100" b="0" spc="365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1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100" b="0" spc="340" dirty="0">
                <a:solidFill>
                  <a:srgbClr val="000000"/>
                </a:solidFill>
                <a:latin typeface="Microsoft Sans Serif"/>
                <a:cs typeface="Microsoft Sans Serif"/>
              </a:rPr>
              <a:t>(</a:t>
            </a:r>
            <a:r>
              <a:rPr sz="3100" b="0" spc="520" dirty="0">
                <a:solidFill>
                  <a:srgbClr val="000000"/>
                </a:solidFill>
                <a:latin typeface="Microsoft Sans Serif"/>
                <a:cs typeface="Microsoft Sans Serif"/>
              </a:rPr>
              <a:t>ha</a:t>
            </a:r>
            <a:r>
              <a:rPr sz="3100" b="0" spc="185" dirty="0">
                <a:solidFill>
                  <a:srgbClr val="000000"/>
                </a:solidFill>
                <a:latin typeface="Microsoft Sans Serif"/>
                <a:cs typeface="Microsoft Sans Serif"/>
              </a:rPr>
              <a:t>)</a:t>
            </a:r>
            <a:r>
              <a:rPr sz="31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100" b="0" spc="520" dirty="0">
                <a:solidFill>
                  <a:srgbClr val="000000"/>
                </a:solidFill>
                <a:latin typeface="Microsoft Sans Serif"/>
                <a:cs typeface="Microsoft Sans Serif"/>
              </a:rPr>
              <a:t>ge</a:t>
            </a:r>
            <a:r>
              <a:rPr sz="3100" b="0" spc="490" dirty="0">
                <a:solidFill>
                  <a:srgbClr val="000000"/>
                </a:solidFill>
                <a:latin typeface="Microsoft Sans Serif"/>
                <a:cs typeface="Microsoft Sans Serif"/>
              </a:rPr>
              <a:t>li</a:t>
            </a:r>
            <a:r>
              <a:rPr sz="3100" b="0" spc="520" dirty="0">
                <a:solidFill>
                  <a:srgbClr val="000000"/>
                </a:solidFill>
                <a:latin typeface="Microsoft Sans Serif"/>
                <a:cs typeface="Microsoft Sans Serif"/>
              </a:rPr>
              <a:t>ş</a:t>
            </a:r>
            <a:r>
              <a:rPr sz="3100" b="0" spc="49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100" b="0" spc="705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100" b="0" spc="33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endParaRPr sz="3100">
              <a:latin typeface="Microsoft Sans Serif"/>
              <a:cs typeface="Microsoft Sans Serif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882172" y="7993439"/>
            <a:ext cx="7962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5" dirty="0">
                <a:latin typeface="Microsoft Sans Serif"/>
                <a:cs typeface="Microsoft Sans Serif"/>
              </a:rPr>
              <a:t>40</a:t>
            </a:r>
            <a:r>
              <a:rPr sz="2600" spc="8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611695" y="6693099"/>
            <a:ext cx="7962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5" dirty="0">
                <a:latin typeface="Microsoft Sans Serif"/>
                <a:cs typeface="Microsoft Sans Serif"/>
              </a:rPr>
              <a:t>95</a:t>
            </a:r>
            <a:r>
              <a:rPr sz="2600" spc="8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925517" y="5124451"/>
            <a:ext cx="10166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160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635820" y="3824112"/>
            <a:ext cx="10166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205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626778" y="5320029"/>
            <a:ext cx="10166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170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0379596" y="2635508"/>
            <a:ext cx="10166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255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2070055" y="4215270"/>
            <a:ext cx="10166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220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3760516" y="1288422"/>
            <a:ext cx="10166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240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4526505" y="2831086"/>
            <a:ext cx="10166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265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6310649" y="464152"/>
            <a:ext cx="906144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340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590442" y="9517581"/>
            <a:ext cx="12397740" cy="650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980440">
              <a:lnSpc>
                <a:spcPts val="2620"/>
              </a:lnSpc>
              <a:spcBef>
                <a:spcPts val="130"/>
              </a:spcBef>
              <a:tabLst>
                <a:tab pos="5082540" algn="l"/>
                <a:tab pos="9184640" algn="l"/>
              </a:tabLst>
            </a:pPr>
            <a:r>
              <a:rPr sz="2200" spc="260" dirty="0">
                <a:solidFill>
                  <a:srgbClr val="052032"/>
                </a:solidFill>
                <a:latin typeface="Microsoft Sans Serif"/>
                <a:cs typeface="Microsoft Sans Serif"/>
              </a:rPr>
              <a:t>2010	2015	2020</a:t>
            </a:r>
            <a:endParaRPr sz="2200">
              <a:latin typeface="Microsoft Sans Serif"/>
              <a:cs typeface="Microsoft Sans Serif"/>
            </a:endParaRPr>
          </a:p>
          <a:p>
            <a:pPr marL="12700">
              <a:lnSpc>
                <a:spcPts val="2260"/>
              </a:lnSpc>
            </a:pPr>
            <a:r>
              <a:rPr sz="1900" b="1" spc="15" dirty="0">
                <a:latin typeface="Tahoma"/>
                <a:cs typeface="Tahoma"/>
              </a:rPr>
              <a:t>Source: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FiBL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survey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2024,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based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on</a:t>
            </a:r>
            <a:r>
              <a:rPr sz="1900" b="1" spc="10" dirty="0">
                <a:latin typeface="Tahoma"/>
                <a:cs typeface="Tahoma"/>
              </a:rPr>
              <a:t> data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-5" dirty="0">
                <a:latin typeface="Tahoma"/>
                <a:cs typeface="Tahoma"/>
              </a:rPr>
              <a:t>from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5" dirty="0">
                <a:latin typeface="Tahoma"/>
                <a:cs typeface="Tahoma"/>
              </a:rPr>
              <a:t>government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45" dirty="0">
                <a:latin typeface="Tahoma"/>
                <a:cs typeface="Tahoma"/>
              </a:rPr>
              <a:t>bodies,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" dirty="0">
                <a:latin typeface="Tahoma"/>
                <a:cs typeface="Tahoma"/>
              </a:rPr>
              <a:t>the </a:t>
            </a:r>
            <a:r>
              <a:rPr sz="1900" b="1" spc="25" dirty="0">
                <a:latin typeface="Tahoma"/>
                <a:cs typeface="Tahoma"/>
              </a:rPr>
              <a:t>private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sector,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and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certifiers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83380" y="1309613"/>
            <a:ext cx="320040" cy="2794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b="1" dirty="0">
                <a:solidFill>
                  <a:srgbClr val="052032"/>
                </a:solidFill>
                <a:latin typeface="Arial"/>
                <a:cs typeface="Arial"/>
              </a:rPr>
              <a:t>0.</a:t>
            </a:r>
            <a:r>
              <a:rPr sz="1650" b="1" spc="5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16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42586" y="1309613"/>
            <a:ext cx="9732645" cy="2794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4571365" algn="l"/>
                <a:tab pos="9189720" algn="l"/>
              </a:tabLst>
            </a:pPr>
            <a:r>
              <a:rPr sz="1650" b="1" dirty="0">
                <a:solidFill>
                  <a:srgbClr val="052032"/>
                </a:solidFill>
                <a:latin typeface="Arial"/>
                <a:cs typeface="Arial"/>
              </a:rPr>
              <a:t>50.0	100.0	150.0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40765" y="1659088"/>
            <a:ext cx="15421610" cy="8469630"/>
            <a:chOff x="1540765" y="1659088"/>
            <a:chExt cx="15421610" cy="8469630"/>
          </a:xfrm>
        </p:grpSpPr>
        <p:sp>
          <p:nvSpPr>
            <p:cNvPr id="5" name="object 5"/>
            <p:cNvSpPr/>
            <p:nvPr/>
          </p:nvSpPr>
          <p:spPr>
            <a:xfrm>
              <a:off x="1543171" y="1659088"/>
              <a:ext cx="0" cy="8469630"/>
            </a:xfrm>
            <a:custGeom>
              <a:avLst/>
              <a:gdLst/>
              <a:ahLst/>
              <a:cxnLst/>
              <a:rect l="l" t="t" r="r" b="b"/>
              <a:pathLst>
                <a:path h="8469630">
                  <a:moveTo>
                    <a:pt x="0" y="0"/>
                  </a:moveTo>
                  <a:lnTo>
                    <a:pt x="0" y="8469431"/>
                  </a:lnTo>
                </a:path>
              </a:pathLst>
            </a:custGeom>
            <a:ln w="481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61331" y="1659088"/>
              <a:ext cx="0" cy="8469630"/>
            </a:xfrm>
            <a:custGeom>
              <a:avLst/>
              <a:gdLst/>
              <a:ahLst/>
              <a:cxnLst/>
              <a:rect l="l" t="t" r="r" b="b"/>
              <a:pathLst>
                <a:path h="8469630">
                  <a:moveTo>
                    <a:pt x="0" y="0"/>
                  </a:moveTo>
                  <a:lnTo>
                    <a:pt x="0" y="8469431"/>
                  </a:lnTo>
                </a:path>
              </a:pathLst>
            </a:custGeom>
            <a:ln w="481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779491" y="1659088"/>
              <a:ext cx="0" cy="8469630"/>
            </a:xfrm>
            <a:custGeom>
              <a:avLst/>
              <a:gdLst/>
              <a:ahLst/>
              <a:cxnLst/>
              <a:rect l="l" t="t" r="r" b="b"/>
              <a:pathLst>
                <a:path h="8469630">
                  <a:moveTo>
                    <a:pt x="0" y="0"/>
                  </a:moveTo>
                  <a:lnTo>
                    <a:pt x="0" y="8469431"/>
                  </a:lnTo>
                </a:path>
              </a:pathLst>
            </a:custGeom>
            <a:ln w="481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397651" y="1659088"/>
              <a:ext cx="0" cy="8469630"/>
            </a:xfrm>
            <a:custGeom>
              <a:avLst/>
              <a:gdLst/>
              <a:ahLst/>
              <a:cxnLst/>
              <a:rect l="l" t="t" r="r" b="b"/>
              <a:pathLst>
                <a:path h="8469630">
                  <a:moveTo>
                    <a:pt x="0" y="0"/>
                  </a:moveTo>
                  <a:lnTo>
                    <a:pt x="0" y="8469431"/>
                  </a:lnTo>
                </a:path>
              </a:pathLst>
            </a:custGeom>
            <a:ln w="481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43164" y="1659089"/>
              <a:ext cx="15419705" cy="8469630"/>
            </a:xfrm>
            <a:custGeom>
              <a:avLst/>
              <a:gdLst/>
              <a:ahLst/>
              <a:cxnLst/>
              <a:rect l="l" t="t" r="r" b="b"/>
              <a:pathLst>
                <a:path w="15419705" h="8469630">
                  <a:moveTo>
                    <a:pt x="527215" y="6997636"/>
                  </a:moveTo>
                  <a:lnTo>
                    <a:pt x="514324" y="6949567"/>
                  </a:lnTo>
                  <a:lnTo>
                    <a:pt x="484035" y="6910095"/>
                  </a:lnTo>
                  <a:lnTo>
                    <a:pt x="440931" y="6885216"/>
                  </a:lnTo>
                  <a:lnTo>
                    <a:pt x="408305" y="6878726"/>
                  </a:lnTo>
                  <a:lnTo>
                    <a:pt x="0" y="6878726"/>
                  </a:lnTo>
                  <a:lnTo>
                    <a:pt x="0" y="8469439"/>
                  </a:lnTo>
                  <a:lnTo>
                    <a:pt x="408317" y="8469439"/>
                  </a:lnTo>
                  <a:lnTo>
                    <a:pt x="456374" y="8456549"/>
                  </a:lnTo>
                  <a:lnTo>
                    <a:pt x="495846" y="8426259"/>
                  </a:lnTo>
                  <a:lnTo>
                    <a:pt x="520725" y="8383156"/>
                  </a:lnTo>
                  <a:lnTo>
                    <a:pt x="527215" y="8350529"/>
                  </a:lnTo>
                  <a:lnTo>
                    <a:pt x="527215" y="6997636"/>
                  </a:lnTo>
                  <a:close/>
                </a:path>
                <a:path w="15419705" h="8469630">
                  <a:moveTo>
                    <a:pt x="1163586" y="5277955"/>
                  </a:moveTo>
                  <a:lnTo>
                    <a:pt x="1150708" y="5229885"/>
                  </a:lnTo>
                  <a:lnTo>
                    <a:pt x="1120406" y="5190414"/>
                  </a:lnTo>
                  <a:lnTo>
                    <a:pt x="1077315" y="5165534"/>
                  </a:lnTo>
                  <a:lnTo>
                    <a:pt x="1044689" y="5159045"/>
                  </a:lnTo>
                  <a:lnTo>
                    <a:pt x="0" y="5159045"/>
                  </a:lnTo>
                  <a:lnTo>
                    <a:pt x="0" y="6749758"/>
                  </a:lnTo>
                  <a:lnTo>
                    <a:pt x="1044702" y="6749758"/>
                  </a:lnTo>
                  <a:lnTo>
                    <a:pt x="1092758" y="6736867"/>
                  </a:lnTo>
                  <a:lnTo>
                    <a:pt x="1132230" y="6706578"/>
                  </a:lnTo>
                  <a:lnTo>
                    <a:pt x="1157097" y="6663474"/>
                  </a:lnTo>
                  <a:lnTo>
                    <a:pt x="1163586" y="6630848"/>
                  </a:lnTo>
                  <a:lnTo>
                    <a:pt x="1163586" y="5277955"/>
                  </a:lnTo>
                  <a:close/>
                </a:path>
                <a:path w="15419705" h="8469630">
                  <a:moveTo>
                    <a:pt x="1737817" y="3558260"/>
                  </a:moveTo>
                  <a:lnTo>
                    <a:pt x="1724926" y="3510203"/>
                  </a:lnTo>
                  <a:lnTo>
                    <a:pt x="1694637" y="3470732"/>
                  </a:lnTo>
                  <a:lnTo>
                    <a:pt x="1651533" y="3445853"/>
                  </a:lnTo>
                  <a:lnTo>
                    <a:pt x="1618919" y="3439363"/>
                  </a:lnTo>
                  <a:lnTo>
                    <a:pt x="0" y="3439363"/>
                  </a:lnTo>
                  <a:lnTo>
                    <a:pt x="0" y="5030076"/>
                  </a:lnTo>
                  <a:lnTo>
                    <a:pt x="1618919" y="5030076"/>
                  </a:lnTo>
                  <a:lnTo>
                    <a:pt x="1666976" y="5017186"/>
                  </a:lnTo>
                  <a:lnTo>
                    <a:pt x="1706448" y="4986896"/>
                  </a:lnTo>
                  <a:lnTo>
                    <a:pt x="1731327" y="4943792"/>
                  </a:lnTo>
                  <a:lnTo>
                    <a:pt x="1737817" y="4911179"/>
                  </a:lnTo>
                  <a:lnTo>
                    <a:pt x="1737817" y="3558260"/>
                  </a:lnTo>
                  <a:close/>
                </a:path>
                <a:path w="15419705" h="8469630">
                  <a:moveTo>
                    <a:pt x="11780190" y="1838579"/>
                  </a:moveTo>
                  <a:lnTo>
                    <a:pt x="11767299" y="1790522"/>
                  </a:lnTo>
                  <a:lnTo>
                    <a:pt x="11737010" y="1751050"/>
                  </a:lnTo>
                  <a:lnTo>
                    <a:pt x="11693906" y="1726171"/>
                  </a:lnTo>
                  <a:lnTo>
                    <a:pt x="11661280" y="1719681"/>
                  </a:lnTo>
                  <a:lnTo>
                    <a:pt x="0" y="1719681"/>
                  </a:lnTo>
                  <a:lnTo>
                    <a:pt x="0" y="3310394"/>
                  </a:lnTo>
                  <a:lnTo>
                    <a:pt x="11661292" y="3310394"/>
                  </a:lnTo>
                  <a:lnTo>
                    <a:pt x="11709349" y="3297504"/>
                  </a:lnTo>
                  <a:lnTo>
                    <a:pt x="11748821" y="3267214"/>
                  </a:lnTo>
                  <a:lnTo>
                    <a:pt x="11773700" y="3224111"/>
                  </a:lnTo>
                  <a:lnTo>
                    <a:pt x="11780190" y="3191497"/>
                  </a:lnTo>
                  <a:lnTo>
                    <a:pt x="11780190" y="1838579"/>
                  </a:lnTo>
                  <a:close/>
                </a:path>
                <a:path w="15419705" h="8469630">
                  <a:moveTo>
                    <a:pt x="15419197" y="118897"/>
                  </a:moveTo>
                  <a:lnTo>
                    <a:pt x="15406319" y="70840"/>
                  </a:lnTo>
                  <a:lnTo>
                    <a:pt x="15376017" y="31369"/>
                  </a:lnTo>
                  <a:lnTo>
                    <a:pt x="15332926" y="6489"/>
                  </a:lnTo>
                  <a:lnTo>
                    <a:pt x="15300300" y="0"/>
                  </a:lnTo>
                  <a:lnTo>
                    <a:pt x="0" y="0"/>
                  </a:lnTo>
                  <a:lnTo>
                    <a:pt x="0" y="1590713"/>
                  </a:lnTo>
                  <a:lnTo>
                    <a:pt x="15300313" y="1590713"/>
                  </a:lnTo>
                  <a:lnTo>
                    <a:pt x="15348357" y="1577822"/>
                  </a:lnTo>
                  <a:lnTo>
                    <a:pt x="15387841" y="1547533"/>
                  </a:lnTo>
                  <a:lnTo>
                    <a:pt x="15412708" y="1504429"/>
                  </a:lnTo>
                  <a:lnTo>
                    <a:pt x="15419197" y="1471815"/>
                  </a:lnTo>
                  <a:lnTo>
                    <a:pt x="15419197" y="118897"/>
                  </a:lnTo>
                  <a:close/>
                </a:path>
              </a:pathLst>
            </a:custGeom>
            <a:solidFill>
              <a:srgbClr val="00C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44619" y="2282974"/>
            <a:ext cx="746760" cy="2794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b="1" spc="-55" dirty="0">
                <a:solidFill>
                  <a:srgbClr val="052032"/>
                </a:solidFill>
                <a:latin typeface="Arial"/>
                <a:cs typeface="Arial"/>
              </a:rPr>
              <a:t>A</a:t>
            </a:r>
            <a:r>
              <a:rPr sz="1650" b="1" dirty="0">
                <a:solidFill>
                  <a:srgbClr val="052032"/>
                </a:solidFill>
                <a:latin typeface="Arial"/>
                <a:cs typeface="Arial"/>
              </a:rPr>
              <a:t>vrup</a:t>
            </a:r>
            <a:r>
              <a:rPr sz="1650" b="1" spc="5" dirty="0">
                <a:solidFill>
                  <a:srgbClr val="052032"/>
                </a:solidFill>
                <a:latin typeface="Arial"/>
                <a:cs typeface="Arial"/>
              </a:rPr>
              <a:t>a</a:t>
            </a:r>
            <a:endParaRPr sz="16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055441" y="2302225"/>
            <a:ext cx="554990" cy="2794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b="1" dirty="0">
                <a:solidFill>
                  <a:srgbClr val="052032"/>
                </a:solidFill>
                <a:latin typeface="Arial"/>
                <a:cs typeface="Arial"/>
              </a:rPr>
              <a:t>166.9</a:t>
            </a:r>
            <a:endParaRPr sz="16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9991" y="4002640"/>
            <a:ext cx="531495" cy="2794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b="1" spc="5" dirty="0">
                <a:solidFill>
                  <a:srgbClr val="052032"/>
                </a:solidFill>
                <a:latin typeface="Arial"/>
                <a:cs typeface="Arial"/>
              </a:rPr>
              <a:t>Asya</a:t>
            </a:r>
            <a:endParaRPr sz="16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416379" y="4021891"/>
            <a:ext cx="554990" cy="2794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b="1" dirty="0">
                <a:solidFill>
                  <a:srgbClr val="052032"/>
                </a:solidFill>
                <a:latin typeface="Arial"/>
                <a:cs typeface="Arial"/>
              </a:rPr>
              <a:t>127.5</a:t>
            </a:r>
            <a:endParaRPr sz="16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8169" y="5741557"/>
            <a:ext cx="1123315" cy="2794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b="1" spc="5" dirty="0">
                <a:solidFill>
                  <a:srgbClr val="052032"/>
                </a:solidFill>
                <a:latin typeface="Arial"/>
                <a:cs typeface="Arial"/>
              </a:rPr>
              <a:t>K</a:t>
            </a:r>
            <a:r>
              <a:rPr sz="1650" b="1" dirty="0">
                <a:solidFill>
                  <a:srgbClr val="052032"/>
                </a:solidFill>
                <a:latin typeface="Arial"/>
                <a:cs typeface="Arial"/>
              </a:rPr>
              <a:t>.</a:t>
            </a:r>
            <a:r>
              <a:rPr sz="1650" b="1" spc="-60" dirty="0">
                <a:solidFill>
                  <a:srgbClr val="052032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052032"/>
                </a:solidFill>
                <a:latin typeface="Arial"/>
                <a:cs typeface="Arial"/>
              </a:rPr>
              <a:t>Amerik</a:t>
            </a:r>
            <a:r>
              <a:rPr sz="1650" b="1" spc="5" dirty="0">
                <a:solidFill>
                  <a:srgbClr val="052032"/>
                </a:solidFill>
                <a:latin typeface="Arial"/>
                <a:cs typeface="Arial"/>
              </a:rPr>
              <a:t>a</a:t>
            </a:r>
            <a:endParaRPr sz="16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74066" y="5741557"/>
            <a:ext cx="437515" cy="2794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b="1" dirty="0">
                <a:solidFill>
                  <a:srgbClr val="052032"/>
                </a:solidFill>
                <a:latin typeface="Arial"/>
                <a:cs typeface="Arial"/>
              </a:rPr>
              <a:t>18.</a:t>
            </a:r>
            <a:r>
              <a:rPr sz="1650" b="1" spc="5" dirty="0">
                <a:solidFill>
                  <a:srgbClr val="052032"/>
                </a:solidFill>
                <a:latin typeface="Arial"/>
                <a:cs typeface="Arial"/>
              </a:rPr>
              <a:t>8</a:t>
            </a:r>
            <a:endParaRPr sz="1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1632" y="7461222"/>
            <a:ext cx="1099820" cy="2794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b="1" spc="5" dirty="0">
                <a:solidFill>
                  <a:srgbClr val="052032"/>
                </a:solidFill>
                <a:latin typeface="Arial"/>
                <a:cs typeface="Arial"/>
              </a:rPr>
              <a:t>L</a:t>
            </a:r>
            <a:r>
              <a:rPr sz="1650" b="1" dirty="0">
                <a:solidFill>
                  <a:srgbClr val="052032"/>
                </a:solidFill>
                <a:latin typeface="Arial"/>
                <a:cs typeface="Arial"/>
              </a:rPr>
              <a:t>.</a:t>
            </a:r>
            <a:r>
              <a:rPr sz="1650" b="1" spc="-60" dirty="0">
                <a:solidFill>
                  <a:srgbClr val="052032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052032"/>
                </a:solidFill>
                <a:latin typeface="Arial"/>
                <a:cs typeface="Arial"/>
              </a:rPr>
              <a:t>Amerik</a:t>
            </a:r>
            <a:r>
              <a:rPr sz="1650" b="1" spc="5" dirty="0">
                <a:solidFill>
                  <a:srgbClr val="052032"/>
                </a:solidFill>
                <a:latin typeface="Arial"/>
                <a:cs typeface="Arial"/>
              </a:rPr>
              <a:t>a</a:t>
            </a:r>
            <a:endParaRPr sz="1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99841" y="7461222"/>
            <a:ext cx="437515" cy="2794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b="1" dirty="0">
                <a:solidFill>
                  <a:srgbClr val="052032"/>
                </a:solidFill>
                <a:latin typeface="Arial"/>
                <a:cs typeface="Arial"/>
              </a:rPr>
              <a:t>12.</a:t>
            </a:r>
            <a:r>
              <a:rPr sz="1650" b="1" spc="5" dirty="0">
                <a:solidFill>
                  <a:srgbClr val="052032"/>
                </a:solidFill>
                <a:latin typeface="Arial"/>
                <a:cs typeface="Arial"/>
              </a:rPr>
              <a:t>6</a:t>
            </a:r>
            <a:endParaRPr sz="1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5991" y="9180889"/>
            <a:ext cx="625475" cy="2794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b="1" dirty="0">
                <a:solidFill>
                  <a:srgbClr val="052032"/>
                </a:solidFill>
                <a:latin typeface="Arial"/>
                <a:cs typeface="Arial"/>
              </a:rPr>
              <a:t>Afrika</a:t>
            </a:r>
            <a:endParaRPr sz="16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63502" y="9180889"/>
            <a:ext cx="320040" cy="2794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b="1" dirty="0">
                <a:solidFill>
                  <a:srgbClr val="052032"/>
                </a:solidFill>
                <a:latin typeface="Arial"/>
                <a:cs typeface="Arial"/>
              </a:rPr>
              <a:t>5.</a:t>
            </a:r>
            <a:r>
              <a:rPr sz="1650" b="1" spc="5" dirty="0">
                <a:solidFill>
                  <a:srgbClr val="052032"/>
                </a:solidFill>
                <a:latin typeface="Arial"/>
                <a:cs typeface="Arial"/>
              </a:rPr>
              <a:t>7</a:t>
            </a:r>
            <a:endParaRPr sz="165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688385" y="431850"/>
            <a:ext cx="12911455" cy="570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357755" algn="l"/>
                <a:tab pos="3731895" algn="l"/>
                <a:tab pos="5929630" algn="l"/>
                <a:tab pos="7751445" algn="l"/>
                <a:tab pos="9651365" algn="l"/>
                <a:tab pos="11871325" algn="l"/>
              </a:tabLst>
            </a:pPr>
            <a:r>
              <a:rPr sz="3550" b="0" spc="78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550" b="0" spc="555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550" b="0" spc="77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550" b="0" spc="58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550" b="0" spc="55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550" b="0" spc="58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5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5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80" dirty="0">
                <a:solidFill>
                  <a:srgbClr val="000000"/>
                </a:solidFill>
                <a:latin typeface="Microsoft Sans Serif"/>
                <a:cs typeface="Microsoft Sans Serif"/>
              </a:rPr>
              <a:t>gö</a:t>
            </a:r>
            <a:r>
              <a:rPr sz="35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5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80" dirty="0">
                <a:solidFill>
                  <a:srgbClr val="000000"/>
                </a:solidFill>
                <a:latin typeface="Microsoft Sans Serif"/>
                <a:cs typeface="Microsoft Sans Serif"/>
              </a:rPr>
              <a:t>o</a:t>
            </a:r>
            <a:r>
              <a:rPr sz="35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50" b="0" spc="580" dirty="0">
                <a:solidFill>
                  <a:srgbClr val="000000"/>
                </a:solidFill>
                <a:latin typeface="Microsoft Sans Serif"/>
                <a:cs typeface="Microsoft Sans Serif"/>
              </a:rPr>
              <a:t>gan</a:t>
            </a:r>
            <a:r>
              <a:rPr sz="3550" b="0" spc="55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50" b="0" spc="605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55" dirty="0">
                <a:solidFill>
                  <a:srgbClr val="000000"/>
                </a:solidFill>
                <a:latin typeface="Microsoft Sans Serif"/>
                <a:cs typeface="Microsoft Sans Serif"/>
              </a:rPr>
              <a:t>ılı</a:t>
            </a:r>
            <a:r>
              <a:rPr sz="3550" b="0" spc="790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550" b="0" spc="58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55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790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550" b="0" spc="580" dirty="0">
                <a:solidFill>
                  <a:srgbClr val="000000"/>
                </a:solidFill>
                <a:latin typeface="Microsoft Sans Serif"/>
                <a:cs typeface="Microsoft Sans Serif"/>
              </a:rPr>
              <a:t>eyv</a:t>
            </a:r>
            <a:r>
              <a:rPr sz="355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8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550" b="0" spc="55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550" b="0" spc="580" dirty="0">
                <a:solidFill>
                  <a:srgbClr val="000000"/>
                </a:solidFill>
                <a:latin typeface="Microsoft Sans Serif"/>
                <a:cs typeface="Microsoft Sans Serif"/>
              </a:rPr>
              <a:t>an</a:t>
            </a:r>
            <a:r>
              <a:rPr sz="3550" b="0" spc="55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550" b="0" spc="58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5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50" b="0" spc="380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380" dirty="0">
                <a:solidFill>
                  <a:srgbClr val="000000"/>
                </a:solidFill>
                <a:latin typeface="Microsoft Sans Serif"/>
                <a:cs typeface="Microsoft Sans Serif"/>
              </a:rPr>
              <a:t>(</a:t>
            </a:r>
            <a:r>
              <a:rPr sz="3550" b="0" spc="580" dirty="0">
                <a:solidFill>
                  <a:srgbClr val="000000"/>
                </a:solidFill>
                <a:latin typeface="Microsoft Sans Serif"/>
                <a:cs typeface="Microsoft Sans Serif"/>
              </a:rPr>
              <a:t>ha</a:t>
            </a:r>
            <a:r>
              <a:rPr sz="3550" b="0" spc="204" dirty="0">
                <a:solidFill>
                  <a:srgbClr val="000000"/>
                </a:solidFill>
                <a:latin typeface="Microsoft Sans Serif"/>
                <a:cs typeface="Microsoft Sans Serif"/>
              </a:rPr>
              <a:t>)</a:t>
            </a:r>
            <a:endParaRPr sz="355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90442" y="9819940"/>
            <a:ext cx="123977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15" dirty="0">
                <a:latin typeface="Tahoma"/>
                <a:cs typeface="Tahoma"/>
              </a:rPr>
              <a:t>Source: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FiBL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survey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2024,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based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on</a:t>
            </a:r>
            <a:r>
              <a:rPr sz="1900" b="1" spc="10" dirty="0">
                <a:latin typeface="Tahoma"/>
                <a:cs typeface="Tahoma"/>
              </a:rPr>
              <a:t> data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-5" dirty="0">
                <a:latin typeface="Tahoma"/>
                <a:cs typeface="Tahoma"/>
              </a:rPr>
              <a:t>from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5" dirty="0">
                <a:latin typeface="Tahoma"/>
                <a:cs typeface="Tahoma"/>
              </a:rPr>
              <a:t>government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45" dirty="0">
                <a:latin typeface="Tahoma"/>
                <a:cs typeface="Tahoma"/>
              </a:rPr>
              <a:t>bodies,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" dirty="0">
                <a:latin typeface="Tahoma"/>
                <a:cs typeface="Tahoma"/>
              </a:rPr>
              <a:t>the </a:t>
            </a:r>
            <a:r>
              <a:rPr sz="1900" b="1" spc="25" dirty="0">
                <a:latin typeface="Tahoma"/>
                <a:cs typeface="Tahoma"/>
              </a:rPr>
              <a:t>private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sector,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and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certifiers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079191" y="1696808"/>
          <a:ext cx="16464275" cy="72723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8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9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89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37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966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107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110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207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ts val="1960"/>
                        </a:lnSpc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0.0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725170">
                        <a:lnSpc>
                          <a:spcPts val="1960"/>
                        </a:lnSpc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50.0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2630805">
                        <a:lnSpc>
                          <a:spcPts val="1960"/>
                        </a:lnSpc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100.0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424"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Çin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5049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126.0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61925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1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127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Polonya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R="717550" algn="r">
                        <a:lnSpc>
                          <a:spcPct val="100000"/>
                        </a:lnSpc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30.7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5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R="127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50" b="1" spc="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İtalya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R="75882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30.4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R="190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Fransa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3505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28.0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70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558800">
                        <a:lnSpc>
                          <a:spcPct val="100000"/>
                        </a:lnSpc>
                      </a:pPr>
                      <a:r>
                        <a:rPr sz="1750" b="1" spc="-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AB</a:t>
                      </a:r>
                      <a:r>
                        <a:rPr sz="1750" b="1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750">
                        <a:latin typeface="Arial"/>
                        <a:cs typeface="Arial"/>
                      </a:endParaRPr>
                    </a:p>
                    <a:p>
                      <a:pPr marL="31750" marR="1270" indent="212725">
                        <a:lnSpc>
                          <a:spcPts val="6220"/>
                        </a:lnSpc>
                        <a:spcBef>
                          <a:spcPts val="810"/>
                        </a:spcBef>
                      </a:pPr>
                      <a:r>
                        <a:rPr sz="1750" b="1" spc="-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Türkiy</a:t>
                      </a:r>
                      <a:r>
                        <a:rPr sz="1750" b="1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e  </a:t>
                      </a:r>
                      <a:r>
                        <a:rPr sz="1750" b="1" spc="-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Romany</a:t>
                      </a:r>
                      <a:r>
                        <a:rPr sz="1750" b="1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R="93345" algn="r">
                        <a:lnSpc>
                          <a:spcPct val="100000"/>
                        </a:lnSpc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9.5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00965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14.0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17780">
                        <a:lnSpc>
                          <a:spcPct val="100000"/>
                        </a:lnSpc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18.1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67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R="127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İspanya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R="12192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9.3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1270" algn="r">
                        <a:lnSpc>
                          <a:spcPct val="100000"/>
                        </a:lnSpc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Almanya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R="127635" algn="r">
                        <a:lnSpc>
                          <a:spcPts val="2025"/>
                        </a:lnSpc>
                      </a:pPr>
                      <a:r>
                        <a:rPr sz="17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9.2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8069515" y="2061101"/>
            <a:ext cx="0" cy="7964170"/>
          </a:xfrm>
          <a:custGeom>
            <a:avLst/>
            <a:gdLst/>
            <a:ahLst/>
            <a:cxnLst/>
            <a:rect l="l" t="t" r="r" b="b"/>
            <a:pathLst>
              <a:path h="7964170">
                <a:moveTo>
                  <a:pt x="0" y="0"/>
                </a:moveTo>
                <a:lnTo>
                  <a:pt x="0" y="7963742"/>
                </a:lnTo>
              </a:path>
            </a:pathLst>
          </a:custGeom>
          <a:ln w="11662">
            <a:solidFill>
              <a:srgbClr val="0520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35215" y="2061101"/>
            <a:ext cx="0" cy="7964170"/>
          </a:xfrm>
          <a:custGeom>
            <a:avLst/>
            <a:gdLst/>
            <a:ahLst/>
            <a:cxnLst/>
            <a:rect l="l" t="t" r="r" b="b"/>
            <a:pathLst>
              <a:path h="7964170">
                <a:moveTo>
                  <a:pt x="0" y="0"/>
                </a:moveTo>
                <a:lnTo>
                  <a:pt x="0" y="7963742"/>
                </a:lnTo>
              </a:path>
            </a:pathLst>
          </a:custGeom>
          <a:ln w="11662">
            <a:solidFill>
              <a:srgbClr val="0520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03814" y="2061102"/>
            <a:ext cx="14530069" cy="742315"/>
          </a:xfrm>
          <a:custGeom>
            <a:avLst/>
            <a:gdLst/>
            <a:ahLst/>
            <a:cxnLst/>
            <a:rect l="l" t="t" r="r" b="b"/>
            <a:pathLst>
              <a:path w="14530069" h="742314">
                <a:moveTo>
                  <a:pt x="14474090" y="742211"/>
                </a:moveTo>
                <a:lnTo>
                  <a:pt x="0" y="742211"/>
                </a:lnTo>
                <a:lnTo>
                  <a:pt x="0" y="0"/>
                </a:lnTo>
                <a:lnTo>
                  <a:pt x="14474101" y="0"/>
                </a:lnTo>
                <a:lnTo>
                  <a:pt x="14477951" y="379"/>
                </a:lnTo>
                <a:lnTo>
                  <a:pt x="14514934" y="20146"/>
                </a:lnTo>
                <a:lnTo>
                  <a:pt x="14529565" y="55452"/>
                </a:lnTo>
                <a:lnTo>
                  <a:pt x="14529565" y="686758"/>
                </a:lnTo>
                <a:lnTo>
                  <a:pt x="14514934" y="722063"/>
                </a:lnTo>
                <a:lnTo>
                  <a:pt x="14477951" y="741831"/>
                </a:lnTo>
                <a:lnTo>
                  <a:pt x="14474090" y="742211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03814" y="2863494"/>
            <a:ext cx="3542029" cy="742315"/>
          </a:xfrm>
          <a:custGeom>
            <a:avLst/>
            <a:gdLst/>
            <a:ahLst/>
            <a:cxnLst/>
            <a:rect l="l" t="t" r="r" b="b"/>
            <a:pathLst>
              <a:path w="3542029" h="742314">
                <a:moveTo>
                  <a:pt x="3482378" y="742211"/>
                </a:moveTo>
                <a:lnTo>
                  <a:pt x="0" y="742211"/>
                </a:lnTo>
                <a:lnTo>
                  <a:pt x="0" y="0"/>
                </a:lnTo>
                <a:lnTo>
                  <a:pt x="3486287" y="0"/>
                </a:lnTo>
                <a:lnTo>
                  <a:pt x="3490137" y="379"/>
                </a:lnTo>
                <a:lnTo>
                  <a:pt x="3527120" y="20146"/>
                </a:lnTo>
                <a:lnTo>
                  <a:pt x="3541754" y="55477"/>
                </a:lnTo>
                <a:lnTo>
                  <a:pt x="3541754" y="686733"/>
                </a:lnTo>
                <a:lnTo>
                  <a:pt x="3527120" y="722063"/>
                </a:lnTo>
                <a:lnTo>
                  <a:pt x="3490137" y="741831"/>
                </a:lnTo>
                <a:lnTo>
                  <a:pt x="3482378" y="742211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03814" y="3665887"/>
            <a:ext cx="3500754" cy="742315"/>
          </a:xfrm>
          <a:custGeom>
            <a:avLst/>
            <a:gdLst/>
            <a:ahLst/>
            <a:cxnLst/>
            <a:rect l="l" t="t" r="r" b="b"/>
            <a:pathLst>
              <a:path w="3500754" h="742314">
                <a:moveTo>
                  <a:pt x="3444763" y="742212"/>
                </a:moveTo>
                <a:lnTo>
                  <a:pt x="0" y="742212"/>
                </a:lnTo>
                <a:lnTo>
                  <a:pt x="0" y="0"/>
                </a:lnTo>
                <a:lnTo>
                  <a:pt x="3444770" y="0"/>
                </a:lnTo>
                <a:lnTo>
                  <a:pt x="3448625" y="379"/>
                </a:lnTo>
                <a:lnTo>
                  <a:pt x="3485607" y="20147"/>
                </a:lnTo>
                <a:lnTo>
                  <a:pt x="3500241" y="55474"/>
                </a:lnTo>
                <a:lnTo>
                  <a:pt x="3500241" y="686736"/>
                </a:lnTo>
                <a:lnTo>
                  <a:pt x="3485607" y="722063"/>
                </a:lnTo>
                <a:lnTo>
                  <a:pt x="3448625" y="741831"/>
                </a:lnTo>
                <a:lnTo>
                  <a:pt x="3444763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03814" y="4468279"/>
            <a:ext cx="3234690" cy="742315"/>
          </a:xfrm>
          <a:custGeom>
            <a:avLst/>
            <a:gdLst/>
            <a:ahLst/>
            <a:cxnLst/>
            <a:rect l="l" t="t" r="r" b="b"/>
            <a:pathLst>
              <a:path w="3234690" h="742314">
                <a:moveTo>
                  <a:pt x="3178849" y="742212"/>
                </a:moveTo>
                <a:lnTo>
                  <a:pt x="0" y="742212"/>
                </a:lnTo>
                <a:lnTo>
                  <a:pt x="0" y="0"/>
                </a:lnTo>
                <a:lnTo>
                  <a:pt x="3178858" y="0"/>
                </a:lnTo>
                <a:lnTo>
                  <a:pt x="3182711" y="379"/>
                </a:lnTo>
                <a:lnTo>
                  <a:pt x="3219693" y="20146"/>
                </a:lnTo>
                <a:lnTo>
                  <a:pt x="3234327" y="55471"/>
                </a:lnTo>
                <a:lnTo>
                  <a:pt x="3234327" y="686739"/>
                </a:lnTo>
                <a:lnTo>
                  <a:pt x="3219693" y="722063"/>
                </a:lnTo>
                <a:lnTo>
                  <a:pt x="3182711" y="741831"/>
                </a:lnTo>
                <a:lnTo>
                  <a:pt x="3178849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03814" y="5270671"/>
            <a:ext cx="2092960" cy="742315"/>
          </a:xfrm>
          <a:custGeom>
            <a:avLst/>
            <a:gdLst/>
            <a:ahLst/>
            <a:cxnLst/>
            <a:rect l="l" t="t" r="r" b="b"/>
            <a:pathLst>
              <a:path w="2092960" h="742314">
                <a:moveTo>
                  <a:pt x="2033111" y="742212"/>
                </a:moveTo>
                <a:lnTo>
                  <a:pt x="0" y="742212"/>
                </a:lnTo>
                <a:lnTo>
                  <a:pt x="0" y="0"/>
                </a:lnTo>
                <a:lnTo>
                  <a:pt x="2037018" y="0"/>
                </a:lnTo>
                <a:lnTo>
                  <a:pt x="2040871" y="379"/>
                </a:lnTo>
                <a:lnTo>
                  <a:pt x="2077853" y="20146"/>
                </a:lnTo>
                <a:lnTo>
                  <a:pt x="2092488" y="55477"/>
                </a:lnTo>
                <a:lnTo>
                  <a:pt x="2092488" y="686733"/>
                </a:lnTo>
                <a:lnTo>
                  <a:pt x="2077853" y="722063"/>
                </a:lnTo>
                <a:lnTo>
                  <a:pt x="2040871" y="741831"/>
                </a:lnTo>
                <a:lnTo>
                  <a:pt x="2033111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03814" y="6073063"/>
            <a:ext cx="1616710" cy="742315"/>
          </a:xfrm>
          <a:custGeom>
            <a:avLst/>
            <a:gdLst/>
            <a:ahLst/>
            <a:cxnLst/>
            <a:rect l="l" t="t" r="r" b="b"/>
            <a:pathLst>
              <a:path w="1616710" h="742315">
                <a:moveTo>
                  <a:pt x="1560878" y="742212"/>
                </a:moveTo>
                <a:lnTo>
                  <a:pt x="0" y="742212"/>
                </a:lnTo>
                <a:lnTo>
                  <a:pt x="0" y="0"/>
                </a:lnTo>
                <a:lnTo>
                  <a:pt x="1560883" y="0"/>
                </a:lnTo>
                <a:lnTo>
                  <a:pt x="1564739" y="379"/>
                </a:lnTo>
                <a:lnTo>
                  <a:pt x="1601722" y="20146"/>
                </a:lnTo>
                <a:lnTo>
                  <a:pt x="1616356" y="55477"/>
                </a:lnTo>
                <a:lnTo>
                  <a:pt x="1616356" y="686734"/>
                </a:lnTo>
                <a:lnTo>
                  <a:pt x="1601722" y="722063"/>
                </a:lnTo>
                <a:lnTo>
                  <a:pt x="1564739" y="741831"/>
                </a:lnTo>
                <a:lnTo>
                  <a:pt x="1560878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03814" y="6875455"/>
            <a:ext cx="1100455" cy="742315"/>
          </a:xfrm>
          <a:custGeom>
            <a:avLst/>
            <a:gdLst/>
            <a:ahLst/>
            <a:cxnLst/>
            <a:rect l="l" t="t" r="r" b="b"/>
            <a:pathLst>
              <a:path w="1100454" h="742315">
                <a:moveTo>
                  <a:pt x="1044732" y="742212"/>
                </a:moveTo>
                <a:lnTo>
                  <a:pt x="0" y="742212"/>
                </a:lnTo>
                <a:lnTo>
                  <a:pt x="0" y="0"/>
                </a:lnTo>
                <a:lnTo>
                  <a:pt x="1044737" y="0"/>
                </a:lnTo>
                <a:lnTo>
                  <a:pt x="1048594" y="380"/>
                </a:lnTo>
                <a:lnTo>
                  <a:pt x="1085576" y="20147"/>
                </a:lnTo>
                <a:lnTo>
                  <a:pt x="1100211" y="55477"/>
                </a:lnTo>
                <a:lnTo>
                  <a:pt x="1100211" y="686734"/>
                </a:lnTo>
                <a:lnTo>
                  <a:pt x="1085576" y="722064"/>
                </a:lnTo>
                <a:lnTo>
                  <a:pt x="1048594" y="741832"/>
                </a:lnTo>
                <a:lnTo>
                  <a:pt x="1044732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03814" y="7677848"/>
            <a:ext cx="1071880" cy="742315"/>
          </a:xfrm>
          <a:custGeom>
            <a:avLst/>
            <a:gdLst/>
            <a:ahLst/>
            <a:cxnLst/>
            <a:rect l="l" t="t" r="r" b="b"/>
            <a:pathLst>
              <a:path w="1071879" h="742315">
                <a:moveTo>
                  <a:pt x="1012236" y="742212"/>
                </a:moveTo>
                <a:lnTo>
                  <a:pt x="0" y="742212"/>
                </a:lnTo>
                <a:lnTo>
                  <a:pt x="0" y="0"/>
                </a:lnTo>
                <a:lnTo>
                  <a:pt x="1016142" y="0"/>
                </a:lnTo>
                <a:lnTo>
                  <a:pt x="1019996" y="379"/>
                </a:lnTo>
                <a:lnTo>
                  <a:pt x="1056978" y="20146"/>
                </a:lnTo>
                <a:lnTo>
                  <a:pt x="1071613" y="55476"/>
                </a:lnTo>
                <a:lnTo>
                  <a:pt x="1071613" y="686734"/>
                </a:lnTo>
                <a:lnTo>
                  <a:pt x="1056978" y="722063"/>
                </a:lnTo>
                <a:lnTo>
                  <a:pt x="1019996" y="741831"/>
                </a:lnTo>
                <a:lnTo>
                  <a:pt x="1012236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297782" y="2055069"/>
            <a:ext cx="1071880" cy="7976234"/>
            <a:chOff x="2297782" y="2055069"/>
            <a:chExt cx="1071880" cy="7976234"/>
          </a:xfrm>
        </p:grpSpPr>
        <p:sp>
          <p:nvSpPr>
            <p:cNvPr id="14" name="object 14"/>
            <p:cNvSpPr/>
            <p:nvPr/>
          </p:nvSpPr>
          <p:spPr>
            <a:xfrm>
              <a:off x="2303814" y="2061101"/>
              <a:ext cx="0" cy="7964170"/>
            </a:xfrm>
            <a:custGeom>
              <a:avLst/>
              <a:gdLst/>
              <a:ahLst/>
              <a:cxnLst/>
              <a:rect l="l" t="t" r="r" b="b"/>
              <a:pathLst>
                <a:path h="7964170">
                  <a:moveTo>
                    <a:pt x="0" y="0"/>
                  </a:moveTo>
                  <a:lnTo>
                    <a:pt x="0" y="7963742"/>
                  </a:lnTo>
                </a:path>
              </a:pathLst>
            </a:custGeom>
            <a:ln w="1166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03814" y="8480240"/>
              <a:ext cx="1065530" cy="742315"/>
            </a:xfrm>
            <a:custGeom>
              <a:avLst/>
              <a:gdLst/>
              <a:ahLst/>
              <a:cxnLst/>
              <a:rect l="l" t="t" r="r" b="b"/>
              <a:pathLst>
                <a:path w="1065529" h="742315">
                  <a:moveTo>
                    <a:pt x="1005893" y="742211"/>
                  </a:moveTo>
                  <a:lnTo>
                    <a:pt x="0" y="742211"/>
                  </a:lnTo>
                  <a:lnTo>
                    <a:pt x="0" y="0"/>
                  </a:lnTo>
                  <a:lnTo>
                    <a:pt x="1009802" y="0"/>
                  </a:lnTo>
                  <a:lnTo>
                    <a:pt x="1013653" y="379"/>
                  </a:lnTo>
                  <a:lnTo>
                    <a:pt x="1050636" y="20146"/>
                  </a:lnTo>
                  <a:lnTo>
                    <a:pt x="1065270" y="55476"/>
                  </a:lnTo>
                  <a:lnTo>
                    <a:pt x="1065270" y="686734"/>
                  </a:lnTo>
                  <a:lnTo>
                    <a:pt x="1050636" y="722063"/>
                  </a:lnTo>
                  <a:lnTo>
                    <a:pt x="1013653" y="741831"/>
                  </a:lnTo>
                  <a:lnTo>
                    <a:pt x="1005893" y="742211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2303814" y="9282632"/>
            <a:ext cx="859790" cy="742315"/>
          </a:xfrm>
          <a:custGeom>
            <a:avLst/>
            <a:gdLst/>
            <a:ahLst/>
            <a:cxnLst/>
            <a:rect l="l" t="t" r="r" b="b"/>
            <a:pathLst>
              <a:path w="859789" h="742315">
                <a:moveTo>
                  <a:pt x="803957" y="742212"/>
                </a:moveTo>
                <a:lnTo>
                  <a:pt x="0" y="742212"/>
                </a:lnTo>
                <a:lnTo>
                  <a:pt x="0" y="0"/>
                </a:lnTo>
                <a:lnTo>
                  <a:pt x="803963" y="0"/>
                </a:lnTo>
                <a:lnTo>
                  <a:pt x="807818" y="379"/>
                </a:lnTo>
                <a:lnTo>
                  <a:pt x="844800" y="20146"/>
                </a:lnTo>
                <a:lnTo>
                  <a:pt x="859435" y="55477"/>
                </a:lnTo>
                <a:lnTo>
                  <a:pt x="859435" y="686734"/>
                </a:lnTo>
                <a:lnTo>
                  <a:pt x="844800" y="722063"/>
                </a:lnTo>
                <a:lnTo>
                  <a:pt x="807818" y="741831"/>
                </a:lnTo>
                <a:lnTo>
                  <a:pt x="803957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34599" y="9496419"/>
            <a:ext cx="1206500" cy="297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50" b="1" spc="10" dirty="0">
                <a:solidFill>
                  <a:srgbClr val="052032"/>
                </a:solidFill>
                <a:latin typeface="Arial"/>
                <a:cs typeface="Arial"/>
              </a:rPr>
              <a:t>Macaristan</a:t>
            </a:r>
            <a:endParaRPr sz="17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63490" y="9484756"/>
            <a:ext cx="339725" cy="297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50" b="1" spc="5" dirty="0">
                <a:solidFill>
                  <a:srgbClr val="052032"/>
                </a:solidFill>
                <a:latin typeface="Arial"/>
                <a:cs typeface="Arial"/>
              </a:rPr>
              <a:t>7.</a:t>
            </a:r>
            <a:r>
              <a:rPr sz="1750" b="1" spc="15" dirty="0">
                <a:solidFill>
                  <a:srgbClr val="052032"/>
                </a:solidFill>
                <a:latin typeface="Arial"/>
                <a:cs typeface="Arial"/>
              </a:rPr>
              <a:t>5</a:t>
            </a:r>
            <a:endParaRPr sz="175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64026" y="420596"/>
            <a:ext cx="17159605" cy="5803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877569" algn="l"/>
                <a:tab pos="2686685" algn="l"/>
                <a:tab pos="4926965" algn="l"/>
                <a:tab pos="6783705" algn="l"/>
                <a:tab pos="8720455" algn="l"/>
                <a:tab pos="10680065" algn="l"/>
                <a:tab pos="12360275" algn="l"/>
                <a:tab pos="14015085" algn="l"/>
                <a:tab pos="16100425" algn="l"/>
              </a:tabLst>
            </a:pPr>
            <a:r>
              <a:rPr sz="3650" b="0" spc="37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650" b="0" spc="395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6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büyü</a:t>
            </a:r>
            <a:r>
              <a:rPr sz="365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6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o</a:t>
            </a:r>
            <a:r>
              <a:rPr sz="3650" b="0" spc="58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gan</a:t>
            </a:r>
            <a:r>
              <a:rPr sz="36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65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6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ılı</a:t>
            </a:r>
            <a:r>
              <a:rPr sz="3650" b="0" spc="780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6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650" b="0" spc="395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6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50" b="0" spc="780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6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eyv</a:t>
            </a:r>
            <a:r>
              <a:rPr sz="3650" b="0" spc="39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6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ü</a:t>
            </a:r>
            <a:r>
              <a:rPr sz="3650" b="0" spc="58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650" b="0" spc="78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6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65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6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6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6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an</a:t>
            </a:r>
            <a:r>
              <a:rPr sz="3650" b="0" spc="395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6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sah</a:t>
            </a:r>
            <a:r>
              <a:rPr sz="36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650" b="0" spc="395" dirty="0">
                <a:solidFill>
                  <a:srgbClr val="000000"/>
                </a:solidFill>
                <a:latin typeface="Microsoft Sans Serif"/>
                <a:cs typeface="Microsoft Sans Serif"/>
              </a:rPr>
              <a:t>p</a:t>
            </a:r>
            <a:r>
              <a:rPr sz="36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ü</a:t>
            </a:r>
            <a:r>
              <a:rPr sz="36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650" b="0" spc="78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6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6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6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650" b="0" spc="40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50" b="0" spc="380" dirty="0">
                <a:solidFill>
                  <a:srgbClr val="000000"/>
                </a:solidFill>
                <a:latin typeface="Microsoft Sans Serif"/>
                <a:cs typeface="Microsoft Sans Serif"/>
              </a:rPr>
              <a:t>(</a:t>
            </a:r>
            <a:r>
              <a:rPr sz="3650" b="0" spc="575" dirty="0">
                <a:solidFill>
                  <a:srgbClr val="000000"/>
                </a:solidFill>
                <a:latin typeface="Microsoft Sans Serif"/>
                <a:cs typeface="Microsoft Sans Serif"/>
              </a:rPr>
              <a:t>ha</a:t>
            </a:r>
            <a:r>
              <a:rPr sz="3650" b="0" spc="200" dirty="0">
                <a:solidFill>
                  <a:srgbClr val="000000"/>
                </a:solidFill>
                <a:latin typeface="Microsoft Sans Serif"/>
                <a:cs typeface="Microsoft Sans Serif"/>
              </a:rPr>
              <a:t>)</a:t>
            </a:r>
            <a:endParaRPr sz="365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11203" y="9856599"/>
            <a:ext cx="123977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15" dirty="0">
                <a:latin typeface="Tahoma"/>
                <a:cs typeface="Tahoma"/>
              </a:rPr>
              <a:t>Source: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FiBL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survey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2024,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based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on</a:t>
            </a:r>
            <a:r>
              <a:rPr sz="1900" b="1" spc="10" dirty="0">
                <a:latin typeface="Tahoma"/>
                <a:cs typeface="Tahoma"/>
              </a:rPr>
              <a:t> data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-5" dirty="0">
                <a:latin typeface="Tahoma"/>
                <a:cs typeface="Tahoma"/>
              </a:rPr>
              <a:t>from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5" dirty="0">
                <a:latin typeface="Tahoma"/>
                <a:cs typeface="Tahoma"/>
              </a:rPr>
              <a:t>government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45" dirty="0">
                <a:latin typeface="Tahoma"/>
                <a:cs typeface="Tahoma"/>
              </a:rPr>
              <a:t>bodies,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" dirty="0">
                <a:latin typeface="Tahoma"/>
                <a:cs typeface="Tahoma"/>
              </a:rPr>
              <a:t>the </a:t>
            </a:r>
            <a:r>
              <a:rPr sz="1900" b="1" spc="25" dirty="0">
                <a:latin typeface="Tahoma"/>
                <a:cs typeface="Tahoma"/>
              </a:rPr>
              <a:t>private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sector,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and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certifiers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" y="1028700"/>
              <a:ext cx="16230599" cy="8229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6531" y="1922903"/>
              <a:ext cx="1674921" cy="16636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95910" y="3677404"/>
            <a:ext cx="11496040" cy="28689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399"/>
              </a:lnSpc>
              <a:spcBef>
                <a:spcPts val="100"/>
              </a:spcBef>
            </a:pPr>
            <a:r>
              <a:rPr sz="8000" spc="725" dirty="0">
                <a:latin typeface="Trebuchet MS"/>
                <a:cs typeface="Trebuchet MS"/>
              </a:rPr>
              <a:t>DÜNYADAKİ</a:t>
            </a:r>
            <a:r>
              <a:rPr sz="8000" spc="-170" dirty="0">
                <a:latin typeface="Trebuchet MS"/>
                <a:cs typeface="Trebuchet MS"/>
              </a:rPr>
              <a:t> </a:t>
            </a:r>
            <a:r>
              <a:rPr sz="8000" spc="670" dirty="0">
                <a:latin typeface="Trebuchet MS"/>
                <a:cs typeface="Trebuchet MS"/>
              </a:rPr>
              <a:t>ORGANİK </a:t>
            </a:r>
            <a:r>
              <a:rPr sz="8000" spc="-2395" dirty="0">
                <a:latin typeface="Trebuchet MS"/>
                <a:cs typeface="Trebuchet MS"/>
              </a:rPr>
              <a:t> </a:t>
            </a:r>
            <a:r>
              <a:rPr sz="8000" spc="595" dirty="0">
                <a:latin typeface="Trebuchet MS"/>
                <a:cs typeface="Trebuchet MS"/>
              </a:rPr>
              <a:t>TARIM </a:t>
            </a:r>
            <a:r>
              <a:rPr sz="8000" spc="635" dirty="0">
                <a:latin typeface="Trebuchet MS"/>
                <a:cs typeface="Trebuchet MS"/>
              </a:rPr>
              <a:t>ALANLARI </a:t>
            </a:r>
            <a:r>
              <a:rPr sz="8000" spc="640" dirty="0">
                <a:latin typeface="Trebuchet MS"/>
                <a:cs typeface="Trebuchet MS"/>
              </a:rPr>
              <a:t> </a:t>
            </a:r>
            <a:endParaRPr sz="8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ED5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572851" y="1867367"/>
            <a:ext cx="4854575" cy="5081270"/>
            <a:chOff x="6572851" y="1867367"/>
            <a:chExt cx="4854575" cy="5081270"/>
          </a:xfrm>
        </p:grpSpPr>
        <p:sp>
          <p:nvSpPr>
            <p:cNvPr id="4" name="object 4"/>
            <p:cNvSpPr/>
            <p:nvPr/>
          </p:nvSpPr>
          <p:spPr>
            <a:xfrm>
              <a:off x="6572851" y="2365574"/>
              <a:ext cx="3432810" cy="2291715"/>
            </a:xfrm>
            <a:custGeom>
              <a:avLst/>
              <a:gdLst/>
              <a:ahLst/>
              <a:cxnLst/>
              <a:rect l="l" t="t" r="r" b="b"/>
              <a:pathLst>
                <a:path w="3432809" h="2291715">
                  <a:moveTo>
                    <a:pt x="3432536" y="304405"/>
                  </a:moveTo>
                  <a:lnTo>
                    <a:pt x="2291335" y="2291331"/>
                  </a:lnTo>
                  <a:lnTo>
                    <a:pt x="0" y="2291331"/>
                  </a:lnTo>
                  <a:lnTo>
                    <a:pt x="1223" y="2216442"/>
                  </a:lnTo>
                  <a:lnTo>
                    <a:pt x="4895" y="2141632"/>
                  </a:lnTo>
                  <a:lnTo>
                    <a:pt x="11009" y="2066982"/>
                  </a:lnTo>
                  <a:lnTo>
                    <a:pt x="19561" y="1992572"/>
                  </a:lnTo>
                  <a:lnTo>
                    <a:pt x="30539" y="1918481"/>
                  </a:lnTo>
                  <a:lnTo>
                    <a:pt x="43933" y="1844788"/>
                  </a:lnTo>
                  <a:lnTo>
                    <a:pt x="59728" y="1771573"/>
                  </a:lnTo>
                  <a:lnTo>
                    <a:pt x="77908" y="1698913"/>
                  </a:lnTo>
                  <a:lnTo>
                    <a:pt x="98453" y="1626886"/>
                  </a:lnTo>
                  <a:lnTo>
                    <a:pt x="121342" y="1555569"/>
                  </a:lnTo>
                  <a:lnTo>
                    <a:pt x="146548" y="1485038"/>
                  </a:lnTo>
                  <a:lnTo>
                    <a:pt x="174048" y="1415369"/>
                  </a:lnTo>
                  <a:lnTo>
                    <a:pt x="203808" y="1346635"/>
                  </a:lnTo>
                  <a:lnTo>
                    <a:pt x="235800" y="1278911"/>
                  </a:lnTo>
                  <a:lnTo>
                    <a:pt x="269988" y="1212269"/>
                  </a:lnTo>
                  <a:lnTo>
                    <a:pt x="306336" y="1146780"/>
                  </a:lnTo>
                  <a:lnTo>
                    <a:pt x="344805" y="1082514"/>
                  </a:lnTo>
                  <a:lnTo>
                    <a:pt x="385354" y="1019540"/>
                  </a:lnTo>
                  <a:lnTo>
                    <a:pt x="427939" y="957924"/>
                  </a:lnTo>
                  <a:lnTo>
                    <a:pt x="472516" y="897733"/>
                  </a:lnTo>
                  <a:lnTo>
                    <a:pt x="519036" y="839031"/>
                  </a:lnTo>
                  <a:lnTo>
                    <a:pt x="567450" y="781882"/>
                  </a:lnTo>
                  <a:lnTo>
                    <a:pt x="617705" y="726345"/>
                  </a:lnTo>
                  <a:lnTo>
                    <a:pt x="669750" y="672480"/>
                  </a:lnTo>
                  <a:lnTo>
                    <a:pt x="723526" y="620345"/>
                  </a:lnTo>
                  <a:lnTo>
                    <a:pt x="778979" y="569996"/>
                  </a:lnTo>
                  <a:lnTo>
                    <a:pt x="836047" y="521486"/>
                  </a:lnTo>
                  <a:lnTo>
                    <a:pt x="894670" y="474867"/>
                  </a:lnTo>
                  <a:lnTo>
                    <a:pt x="954785" y="430189"/>
                  </a:lnTo>
                  <a:lnTo>
                    <a:pt x="1016329" y="387499"/>
                  </a:lnTo>
                  <a:lnTo>
                    <a:pt x="1079235" y="346844"/>
                  </a:lnTo>
                  <a:lnTo>
                    <a:pt x="1143436" y="308267"/>
                  </a:lnTo>
                  <a:lnTo>
                    <a:pt x="1208863" y="271808"/>
                  </a:lnTo>
                  <a:lnTo>
                    <a:pt x="1275448" y="237508"/>
                  </a:lnTo>
                  <a:lnTo>
                    <a:pt x="1343118" y="205402"/>
                  </a:lnTo>
                  <a:lnTo>
                    <a:pt x="1411801" y="175525"/>
                  </a:lnTo>
                  <a:lnTo>
                    <a:pt x="1481423" y="147909"/>
                  </a:lnTo>
                  <a:lnTo>
                    <a:pt x="1551912" y="122583"/>
                  </a:lnTo>
                  <a:lnTo>
                    <a:pt x="1623190" y="99574"/>
                  </a:lnTo>
                  <a:lnTo>
                    <a:pt x="1695182" y="78908"/>
                  </a:lnTo>
                  <a:lnTo>
                    <a:pt x="1767812" y="60605"/>
                  </a:lnTo>
                  <a:lnTo>
                    <a:pt x="1841000" y="44686"/>
                  </a:lnTo>
                  <a:lnTo>
                    <a:pt x="1914670" y="31167"/>
                  </a:lnTo>
                  <a:lnTo>
                    <a:pt x="1988742" y="20064"/>
                  </a:lnTo>
                  <a:lnTo>
                    <a:pt x="2063138" y="11388"/>
                  </a:lnTo>
                  <a:lnTo>
                    <a:pt x="2137778" y="5148"/>
                  </a:lnTo>
                  <a:lnTo>
                    <a:pt x="2212581" y="1350"/>
                  </a:lnTo>
                  <a:lnTo>
                    <a:pt x="2287469" y="0"/>
                  </a:lnTo>
                  <a:lnTo>
                    <a:pt x="2324924" y="242"/>
                  </a:lnTo>
                  <a:lnTo>
                    <a:pt x="2399778" y="2564"/>
                  </a:lnTo>
                  <a:lnTo>
                    <a:pt x="2474536" y="7332"/>
                  </a:lnTo>
                  <a:lnTo>
                    <a:pt x="2549078" y="14539"/>
                  </a:lnTo>
                  <a:lnTo>
                    <a:pt x="2623365" y="24181"/>
                  </a:lnTo>
                  <a:lnTo>
                    <a:pt x="2697278" y="36242"/>
                  </a:lnTo>
                  <a:lnTo>
                    <a:pt x="2770776" y="50717"/>
                  </a:lnTo>
                  <a:lnTo>
                    <a:pt x="2843742" y="67581"/>
                  </a:lnTo>
                  <a:lnTo>
                    <a:pt x="2916137" y="86827"/>
                  </a:lnTo>
                  <a:lnTo>
                    <a:pt x="2987846" y="108423"/>
                  </a:lnTo>
                  <a:lnTo>
                    <a:pt x="3058829" y="132357"/>
                  </a:lnTo>
                  <a:lnTo>
                    <a:pt x="3128974" y="158592"/>
                  </a:lnTo>
                  <a:lnTo>
                    <a:pt x="3198242" y="187112"/>
                  </a:lnTo>
                  <a:lnTo>
                    <a:pt x="3266522" y="217874"/>
                  </a:lnTo>
                  <a:lnTo>
                    <a:pt x="3333779" y="250859"/>
                  </a:lnTo>
                  <a:lnTo>
                    <a:pt x="3399904" y="286015"/>
                  </a:lnTo>
                  <a:lnTo>
                    <a:pt x="3432536" y="3044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864186" y="2669979"/>
              <a:ext cx="2291715" cy="3091180"/>
            </a:xfrm>
            <a:custGeom>
              <a:avLst/>
              <a:gdLst/>
              <a:ahLst/>
              <a:cxnLst/>
              <a:rect l="l" t="t" r="r" b="b"/>
              <a:pathLst>
                <a:path w="2291715" h="3091179">
                  <a:moveTo>
                    <a:pt x="2291286" y="1971946"/>
                  </a:moveTo>
                  <a:lnTo>
                    <a:pt x="2290975" y="2027517"/>
                  </a:lnTo>
                  <a:lnTo>
                    <a:pt x="2289317" y="2083064"/>
                  </a:lnTo>
                  <a:lnTo>
                    <a:pt x="2286313" y="2138555"/>
                  </a:lnTo>
                  <a:lnTo>
                    <a:pt x="2281963" y="2193957"/>
                  </a:lnTo>
                  <a:lnTo>
                    <a:pt x="2276271" y="2249236"/>
                  </a:lnTo>
                  <a:lnTo>
                    <a:pt x="2269240" y="2304362"/>
                  </a:lnTo>
                  <a:lnTo>
                    <a:pt x="2260874" y="2359300"/>
                  </a:lnTo>
                  <a:lnTo>
                    <a:pt x="2251179" y="2414020"/>
                  </a:lnTo>
                  <a:lnTo>
                    <a:pt x="2240159" y="2468489"/>
                  </a:lnTo>
                  <a:lnTo>
                    <a:pt x="2227822" y="2522674"/>
                  </a:lnTo>
                  <a:lnTo>
                    <a:pt x="2214174" y="2576544"/>
                  </a:lnTo>
                  <a:lnTo>
                    <a:pt x="2199224" y="2630067"/>
                  </a:lnTo>
                  <a:lnTo>
                    <a:pt x="2182980" y="2683212"/>
                  </a:lnTo>
                  <a:lnTo>
                    <a:pt x="2165452" y="2735948"/>
                  </a:lnTo>
                  <a:lnTo>
                    <a:pt x="2146650" y="2788242"/>
                  </a:lnTo>
                  <a:lnTo>
                    <a:pt x="2126586" y="2840066"/>
                  </a:lnTo>
                  <a:lnTo>
                    <a:pt x="2105271" y="2891387"/>
                  </a:lnTo>
                  <a:lnTo>
                    <a:pt x="2082717" y="2942177"/>
                  </a:lnTo>
                  <a:lnTo>
                    <a:pt x="2058939" y="2992405"/>
                  </a:lnTo>
                  <a:lnTo>
                    <a:pt x="2033949" y="3042041"/>
                  </a:lnTo>
                  <a:lnTo>
                    <a:pt x="2007763" y="3091057"/>
                  </a:lnTo>
                  <a:lnTo>
                    <a:pt x="0" y="1986926"/>
                  </a:lnTo>
                  <a:lnTo>
                    <a:pt x="1141200" y="0"/>
                  </a:lnTo>
                  <a:lnTo>
                    <a:pt x="1165213" y="13986"/>
                  </a:lnTo>
                  <a:lnTo>
                    <a:pt x="1212713" y="42822"/>
                  </a:lnTo>
                  <a:lnTo>
                    <a:pt x="1259507" y="72806"/>
                  </a:lnTo>
                  <a:lnTo>
                    <a:pt x="1305553" y="103911"/>
                  </a:lnTo>
                  <a:lnTo>
                    <a:pt x="1350838" y="136128"/>
                  </a:lnTo>
                  <a:lnTo>
                    <a:pt x="1395322" y="169430"/>
                  </a:lnTo>
                  <a:lnTo>
                    <a:pt x="1438991" y="203806"/>
                  </a:lnTo>
                  <a:lnTo>
                    <a:pt x="1481808" y="239225"/>
                  </a:lnTo>
                  <a:lnTo>
                    <a:pt x="1523759" y="275677"/>
                  </a:lnTo>
                  <a:lnTo>
                    <a:pt x="1564808" y="313131"/>
                  </a:lnTo>
                  <a:lnTo>
                    <a:pt x="1604943" y="351575"/>
                  </a:lnTo>
                  <a:lnTo>
                    <a:pt x="1644127" y="390975"/>
                  </a:lnTo>
                  <a:lnTo>
                    <a:pt x="1682351" y="431320"/>
                  </a:lnTo>
                  <a:lnTo>
                    <a:pt x="1719578" y="472573"/>
                  </a:lnTo>
                  <a:lnTo>
                    <a:pt x="1755800" y="514724"/>
                  </a:lnTo>
                  <a:lnTo>
                    <a:pt x="1790984" y="557734"/>
                  </a:lnTo>
                  <a:lnTo>
                    <a:pt x="1825120" y="601591"/>
                  </a:lnTo>
                  <a:lnTo>
                    <a:pt x="1858177" y="646257"/>
                  </a:lnTo>
                  <a:lnTo>
                    <a:pt x="1890146" y="691718"/>
                  </a:lnTo>
                  <a:lnTo>
                    <a:pt x="1920998" y="737934"/>
                  </a:lnTo>
                  <a:lnTo>
                    <a:pt x="1950725" y="784892"/>
                  </a:lnTo>
                  <a:lnTo>
                    <a:pt x="1979300" y="832549"/>
                  </a:lnTo>
                  <a:lnTo>
                    <a:pt x="2006715" y="880893"/>
                  </a:lnTo>
                  <a:lnTo>
                    <a:pt x="2032946" y="929880"/>
                  </a:lnTo>
                  <a:lnTo>
                    <a:pt x="2057984" y="979497"/>
                  </a:lnTo>
                  <a:lnTo>
                    <a:pt x="2081809" y="1029698"/>
                  </a:lnTo>
                  <a:lnTo>
                    <a:pt x="2104413" y="1080470"/>
                  </a:lnTo>
                  <a:lnTo>
                    <a:pt x="2125775" y="1131767"/>
                  </a:lnTo>
                  <a:lnTo>
                    <a:pt x="2145890" y="1183576"/>
                  </a:lnTo>
                  <a:lnTo>
                    <a:pt x="2164740" y="1235849"/>
                  </a:lnTo>
                  <a:lnTo>
                    <a:pt x="2182319" y="1288571"/>
                  </a:lnTo>
                  <a:lnTo>
                    <a:pt x="2198612" y="1341697"/>
                  </a:lnTo>
                  <a:lnTo>
                    <a:pt x="2213614" y="1395210"/>
                  </a:lnTo>
                  <a:lnTo>
                    <a:pt x="2227312" y="1449063"/>
                  </a:lnTo>
                  <a:lnTo>
                    <a:pt x="2239702" y="1503240"/>
                  </a:lnTo>
                  <a:lnTo>
                    <a:pt x="2250772" y="1557694"/>
                  </a:lnTo>
                  <a:lnTo>
                    <a:pt x="2260521" y="1612409"/>
                  </a:lnTo>
                  <a:lnTo>
                    <a:pt x="2268937" y="1667336"/>
                  </a:lnTo>
                  <a:lnTo>
                    <a:pt x="2276021" y="1722459"/>
                  </a:lnTo>
                  <a:lnTo>
                    <a:pt x="2281765" y="1777729"/>
                  </a:lnTo>
                  <a:lnTo>
                    <a:pt x="2286168" y="1833130"/>
                  </a:lnTo>
                  <a:lnTo>
                    <a:pt x="2289225" y="1888614"/>
                  </a:lnTo>
                  <a:lnTo>
                    <a:pt x="2290936" y="1944164"/>
                  </a:lnTo>
                  <a:lnTo>
                    <a:pt x="2291286" y="1971946"/>
                  </a:lnTo>
                  <a:close/>
                </a:path>
              </a:pathLst>
            </a:custGeom>
            <a:solidFill>
              <a:srgbClr val="00C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64186" y="4656906"/>
              <a:ext cx="2007870" cy="2199005"/>
            </a:xfrm>
            <a:custGeom>
              <a:avLst/>
              <a:gdLst/>
              <a:ahLst/>
              <a:cxnLst/>
              <a:rect l="l" t="t" r="r" b="b"/>
              <a:pathLst>
                <a:path w="2007870" h="2199004">
                  <a:moveTo>
                    <a:pt x="2007763" y="1104130"/>
                  </a:moveTo>
                  <a:lnTo>
                    <a:pt x="1980145" y="1152929"/>
                  </a:lnTo>
                  <a:lnTo>
                    <a:pt x="1951359" y="1201008"/>
                  </a:lnTo>
                  <a:lnTo>
                    <a:pt x="1921404" y="1248369"/>
                  </a:lnTo>
                  <a:lnTo>
                    <a:pt x="1890281" y="1295010"/>
                  </a:lnTo>
                  <a:lnTo>
                    <a:pt x="1858027" y="1340877"/>
                  </a:lnTo>
                  <a:lnTo>
                    <a:pt x="1824681" y="1385914"/>
                  </a:lnTo>
                  <a:lnTo>
                    <a:pt x="1790243" y="1430122"/>
                  </a:lnTo>
                  <a:lnTo>
                    <a:pt x="1754712" y="1473499"/>
                  </a:lnTo>
                  <a:lnTo>
                    <a:pt x="1718131" y="1515996"/>
                  </a:lnTo>
                  <a:lnTo>
                    <a:pt x="1680545" y="1557559"/>
                  </a:lnTo>
                  <a:lnTo>
                    <a:pt x="1641951" y="1598191"/>
                  </a:lnTo>
                  <a:lnTo>
                    <a:pt x="1602352" y="1637889"/>
                  </a:lnTo>
                  <a:lnTo>
                    <a:pt x="1561795" y="1676608"/>
                  </a:lnTo>
                  <a:lnTo>
                    <a:pt x="1520327" y="1714301"/>
                  </a:lnTo>
                  <a:lnTo>
                    <a:pt x="1477949" y="1750967"/>
                  </a:lnTo>
                  <a:lnTo>
                    <a:pt x="1434661" y="1786607"/>
                  </a:lnTo>
                  <a:lnTo>
                    <a:pt x="1390514" y="1821178"/>
                  </a:lnTo>
                  <a:lnTo>
                    <a:pt x="1345562" y="1854638"/>
                  </a:lnTo>
                  <a:lnTo>
                    <a:pt x="1299804" y="1886989"/>
                  </a:lnTo>
                  <a:lnTo>
                    <a:pt x="1253241" y="1918228"/>
                  </a:lnTo>
                  <a:lnTo>
                    <a:pt x="1205928" y="1948321"/>
                  </a:lnTo>
                  <a:lnTo>
                    <a:pt x="1157922" y="1977230"/>
                  </a:lnTo>
                  <a:lnTo>
                    <a:pt x="1109223" y="2004955"/>
                  </a:lnTo>
                  <a:lnTo>
                    <a:pt x="1059830" y="2031496"/>
                  </a:lnTo>
                  <a:lnTo>
                    <a:pt x="1009803" y="2056822"/>
                  </a:lnTo>
                  <a:lnTo>
                    <a:pt x="959202" y="2080902"/>
                  </a:lnTo>
                  <a:lnTo>
                    <a:pt x="908027" y="2103736"/>
                  </a:lnTo>
                  <a:lnTo>
                    <a:pt x="856277" y="2125324"/>
                  </a:lnTo>
                  <a:lnTo>
                    <a:pt x="804016" y="2145641"/>
                  </a:lnTo>
                  <a:lnTo>
                    <a:pt x="751304" y="2164662"/>
                  </a:lnTo>
                  <a:lnTo>
                    <a:pt x="698143" y="2182388"/>
                  </a:lnTo>
                  <a:lnTo>
                    <a:pt x="644532" y="2198816"/>
                  </a:lnTo>
                  <a:lnTo>
                    <a:pt x="0" y="0"/>
                  </a:lnTo>
                  <a:lnTo>
                    <a:pt x="2007763" y="1104130"/>
                  </a:lnTo>
                  <a:close/>
                </a:path>
              </a:pathLst>
            </a:custGeom>
            <a:solidFill>
              <a:srgbClr val="4873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31729" y="4656906"/>
              <a:ext cx="1177290" cy="2291715"/>
            </a:xfrm>
            <a:custGeom>
              <a:avLst/>
              <a:gdLst/>
              <a:ahLst/>
              <a:cxnLst/>
              <a:rect l="l" t="t" r="r" b="b"/>
              <a:pathLst>
                <a:path w="1177290" h="2291715">
                  <a:moveTo>
                    <a:pt x="1176989" y="2198816"/>
                  </a:moveTo>
                  <a:lnTo>
                    <a:pt x="1129195" y="2212268"/>
                  </a:lnTo>
                  <a:lnTo>
                    <a:pt x="1081165" y="2224669"/>
                  </a:lnTo>
                  <a:lnTo>
                    <a:pt x="1032901" y="2236022"/>
                  </a:lnTo>
                  <a:lnTo>
                    <a:pt x="984402" y="2246326"/>
                  </a:lnTo>
                  <a:lnTo>
                    <a:pt x="935669" y="2255581"/>
                  </a:lnTo>
                  <a:lnTo>
                    <a:pt x="886700" y="2263786"/>
                  </a:lnTo>
                  <a:lnTo>
                    <a:pt x="837566" y="2270932"/>
                  </a:lnTo>
                  <a:lnTo>
                    <a:pt x="788335" y="2277007"/>
                  </a:lnTo>
                  <a:lnTo>
                    <a:pt x="739006" y="2282012"/>
                  </a:lnTo>
                  <a:lnTo>
                    <a:pt x="689581" y="2285946"/>
                  </a:lnTo>
                  <a:lnTo>
                    <a:pt x="640059" y="2288809"/>
                  </a:lnTo>
                  <a:lnTo>
                    <a:pt x="590441" y="2290601"/>
                  </a:lnTo>
                  <a:lnTo>
                    <a:pt x="540795" y="2291322"/>
                  </a:lnTo>
                  <a:lnTo>
                    <a:pt x="491191" y="2290967"/>
                  </a:lnTo>
                  <a:lnTo>
                    <a:pt x="441630" y="2289539"/>
                  </a:lnTo>
                  <a:lnTo>
                    <a:pt x="392112" y="2287037"/>
                  </a:lnTo>
                  <a:lnTo>
                    <a:pt x="342637" y="2283460"/>
                  </a:lnTo>
                  <a:lnTo>
                    <a:pt x="293204" y="2278810"/>
                  </a:lnTo>
                  <a:lnTo>
                    <a:pt x="243883" y="2273092"/>
                  </a:lnTo>
                  <a:lnTo>
                    <a:pt x="194743" y="2266315"/>
                  </a:lnTo>
                  <a:lnTo>
                    <a:pt x="145785" y="2258478"/>
                  </a:lnTo>
                  <a:lnTo>
                    <a:pt x="97009" y="2249582"/>
                  </a:lnTo>
                  <a:lnTo>
                    <a:pt x="48413" y="2239626"/>
                  </a:lnTo>
                  <a:lnTo>
                    <a:pt x="0" y="2228610"/>
                  </a:lnTo>
                  <a:lnTo>
                    <a:pt x="532457" y="0"/>
                  </a:lnTo>
                  <a:lnTo>
                    <a:pt x="1176989" y="2198816"/>
                  </a:lnTo>
                  <a:close/>
                </a:path>
              </a:pathLst>
            </a:custGeom>
            <a:solidFill>
              <a:srgbClr val="F5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21756" y="4656906"/>
              <a:ext cx="1343025" cy="2228850"/>
            </a:xfrm>
            <a:custGeom>
              <a:avLst/>
              <a:gdLst/>
              <a:ahLst/>
              <a:cxnLst/>
              <a:rect l="l" t="t" r="r" b="b"/>
              <a:pathLst>
                <a:path w="1343025" h="2228850">
                  <a:moveTo>
                    <a:pt x="1342430" y="0"/>
                  </a:moveTo>
                  <a:lnTo>
                    <a:pt x="809972" y="2228610"/>
                  </a:lnTo>
                  <a:lnTo>
                    <a:pt x="761530" y="2216481"/>
                  </a:lnTo>
                  <a:lnTo>
                    <a:pt x="713442" y="2203326"/>
                  </a:lnTo>
                  <a:lnTo>
                    <a:pt x="665708" y="2189145"/>
                  </a:lnTo>
                  <a:lnTo>
                    <a:pt x="618328" y="2173939"/>
                  </a:lnTo>
                  <a:lnTo>
                    <a:pt x="571302" y="2157706"/>
                  </a:lnTo>
                  <a:lnTo>
                    <a:pt x="524631" y="2140447"/>
                  </a:lnTo>
                  <a:lnTo>
                    <a:pt x="478313" y="2122163"/>
                  </a:lnTo>
                  <a:lnTo>
                    <a:pt x="432350" y="2102852"/>
                  </a:lnTo>
                  <a:lnTo>
                    <a:pt x="386740" y="2082516"/>
                  </a:lnTo>
                  <a:lnTo>
                    <a:pt x="341582" y="2061198"/>
                  </a:lnTo>
                  <a:lnTo>
                    <a:pt x="296970" y="2038942"/>
                  </a:lnTo>
                  <a:lnTo>
                    <a:pt x="252905" y="2015749"/>
                  </a:lnTo>
                  <a:lnTo>
                    <a:pt x="209387" y="1991619"/>
                  </a:lnTo>
                  <a:lnTo>
                    <a:pt x="166416" y="1966551"/>
                  </a:lnTo>
                  <a:lnTo>
                    <a:pt x="123991" y="1940546"/>
                  </a:lnTo>
                  <a:lnTo>
                    <a:pt x="82114" y="1913603"/>
                  </a:lnTo>
                  <a:lnTo>
                    <a:pt x="40783" y="1885723"/>
                  </a:lnTo>
                  <a:lnTo>
                    <a:pt x="0" y="1856905"/>
                  </a:lnTo>
                  <a:lnTo>
                    <a:pt x="1342430" y="0"/>
                  </a:lnTo>
                  <a:close/>
                </a:path>
              </a:pathLst>
            </a:custGeom>
            <a:solidFill>
              <a:srgbClr val="D8B4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82688" y="4656906"/>
              <a:ext cx="1881505" cy="1857375"/>
            </a:xfrm>
            <a:custGeom>
              <a:avLst/>
              <a:gdLst/>
              <a:ahLst/>
              <a:cxnLst/>
              <a:rect l="l" t="t" r="r" b="b"/>
              <a:pathLst>
                <a:path w="1881504" h="1857375">
                  <a:moveTo>
                    <a:pt x="1881498" y="0"/>
                  </a:moveTo>
                  <a:lnTo>
                    <a:pt x="539068" y="1856905"/>
                  </a:lnTo>
                  <a:lnTo>
                    <a:pt x="500145" y="1828139"/>
                  </a:lnTo>
                  <a:lnTo>
                    <a:pt x="461887" y="1798599"/>
                  </a:lnTo>
                  <a:lnTo>
                    <a:pt x="424295" y="1768285"/>
                  </a:lnTo>
                  <a:lnTo>
                    <a:pt x="387368" y="1737198"/>
                  </a:lnTo>
                  <a:lnTo>
                    <a:pt x="351106" y="1705338"/>
                  </a:lnTo>
                  <a:lnTo>
                    <a:pt x="315510" y="1672703"/>
                  </a:lnTo>
                  <a:lnTo>
                    <a:pt x="280580" y="1639295"/>
                  </a:lnTo>
                  <a:lnTo>
                    <a:pt x="246314" y="1605114"/>
                  </a:lnTo>
                  <a:lnTo>
                    <a:pt x="212775" y="1570220"/>
                  </a:lnTo>
                  <a:lnTo>
                    <a:pt x="180021" y="1534675"/>
                  </a:lnTo>
                  <a:lnTo>
                    <a:pt x="148053" y="1498480"/>
                  </a:lnTo>
                  <a:lnTo>
                    <a:pt x="116870" y="1461633"/>
                  </a:lnTo>
                  <a:lnTo>
                    <a:pt x="86474" y="1424136"/>
                  </a:lnTo>
                  <a:lnTo>
                    <a:pt x="56863" y="1385987"/>
                  </a:lnTo>
                  <a:lnTo>
                    <a:pt x="28038" y="1347188"/>
                  </a:lnTo>
                  <a:lnTo>
                    <a:pt x="0" y="1307738"/>
                  </a:lnTo>
                  <a:lnTo>
                    <a:pt x="1881498" y="0"/>
                  </a:lnTo>
                  <a:close/>
                </a:path>
              </a:pathLst>
            </a:custGeom>
            <a:solidFill>
              <a:srgbClr val="8CC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55836" y="4656906"/>
              <a:ext cx="2208530" cy="1308100"/>
            </a:xfrm>
            <a:custGeom>
              <a:avLst/>
              <a:gdLst/>
              <a:ahLst/>
              <a:cxnLst/>
              <a:rect l="l" t="t" r="r" b="b"/>
              <a:pathLst>
                <a:path w="2208529" h="1308100">
                  <a:moveTo>
                    <a:pt x="2208350" y="0"/>
                  </a:moveTo>
                  <a:lnTo>
                    <a:pt x="326851" y="1307738"/>
                  </a:lnTo>
                  <a:lnTo>
                    <a:pt x="299647" y="1267708"/>
                  </a:lnTo>
                  <a:lnTo>
                    <a:pt x="273327" y="1227168"/>
                  </a:lnTo>
                  <a:lnTo>
                    <a:pt x="247891" y="1186118"/>
                  </a:lnTo>
                  <a:lnTo>
                    <a:pt x="223339" y="1144558"/>
                  </a:lnTo>
                  <a:lnTo>
                    <a:pt x="199670" y="1102489"/>
                  </a:lnTo>
                  <a:lnTo>
                    <a:pt x="176886" y="1059910"/>
                  </a:lnTo>
                  <a:lnTo>
                    <a:pt x="154986" y="1016822"/>
                  </a:lnTo>
                  <a:lnTo>
                    <a:pt x="133970" y="973224"/>
                  </a:lnTo>
                  <a:lnTo>
                    <a:pt x="113874" y="929193"/>
                  </a:lnTo>
                  <a:lnTo>
                    <a:pt x="94735" y="884809"/>
                  </a:lnTo>
                  <a:lnTo>
                    <a:pt x="76553" y="840071"/>
                  </a:lnTo>
                  <a:lnTo>
                    <a:pt x="59329" y="794979"/>
                  </a:lnTo>
                  <a:lnTo>
                    <a:pt x="43061" y="749533"/>
                  </a:lnTo>
                  <a:lnTo>
                    <a:pt x="27750" y="703732"/>
                  </a:lnTo>
                  <a:lnTo>
                    <a:pt x="13396" y="657578"/>
                  </a:lnTo>
                  <a:lnTo>
                    <a:pt x="0" y="611070"/>
                  </a:lnTo>
                  <a:lnTo>
                    <a:pt x="2208350" y="0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78067" y="4656906"/>
              <a:ext cx="2286635" cy="611505"/>
            </a:xfrm>
            <a:custGeom>
              <a:avLst/>
              <a:gdLst/>
              <a:ahLst/>
              <a:cxnLst/>
              <a:rect l="l" t="t" r="r" b="b"/>
              <a:pathLst>
                <a:path w="2286634" h="611504">
                  <a:moveTo>
                    <a:pt x="2286119" y="0"/>
                  </a:moveTo>
                  <a:lnTo>
                    <a:pt x="77768" y="611070"/>
                  </a:lnTo>
                  <a:lnTo>
                    <a:pt x="64547" y="561122"/>
                  </a:lnTo>
                  <a:lnTo>
                    <a:pt x="52471" y="510980"/>
                  </a:lnTo>
                  <a:lnTo>
                    <a:pt x="41540" y="460642"/>
                  </a:lnTo>
                  <a:lnTo>
                    <a:pt x="31753" y="410110"/>
                  </a:lnTo>
                  <a:lnTo>
                    <a:pt x="23112" y="359382"/>
                  </a:lnTo>
                  <a:lnTo>
                    <a:pt x="15617" y="308459"/>
                  </a:lnTo>
                  <a:lnTo>
                    <a:pt x="9266" y="257342"/>
                  </a:lnTo>
                  <a:lnTo>
                    <a:pt x="4060" y="206029"/>
                  </a:lnTo>
                  <a:lnTo>
                    <a:pt x="0" y="154521"/>
                  </a:lnTo>
                  <a:lnTo>
                    <a:pt x="2286119" y="0"/>
                  </a:lnTo>
                  <a:close/>
                </a:path>
              </a:pathLst>
            </a:custGeom>
            <a:solidFill>
              <a:srgbClr val="004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72851" y="4656906"/>
              <a:ext cx="2291715" cy="154940"/>
            </a:xfrm>
            <a:custGeom>
              <a:avLst/>
              <a:gdLst/>
              <a:ahLst/>
              <a:cxnLst/>
              <a:rect l="l" t="t" r="r" b="b"/>
              <a:pathLst>
                <a:path w="2291715" h="154939">
                  <a:moveTo>
                    <a:pt x="2291335" y="0"/>
                  </a:moveTo>
                  <a:lnTo>
                    <a:pt x="5216" y="154521"/>
                  </a:lnTo>
                  <a:lnTo>
                    <a:pt x="2937" y="115981"/>
                  </a:lnTo>
                  <a:lnTo>
                    <a:pt x="1307" y="77419"/>
                  </a:lnTo>
                  <a:lnTo>
                    <a:pt x="328" y="38835"/>
                  </a:lnTo>
                  <a:lnTo>
                    <a:pt x="0" y="229"/>
                  </a:lnTo>
                  <a:lnTo>
                    <a:pt x="2291335" y="0"/>
                  </a:lnTo>
                  <a:close/>
                </a:path>
              </a:pathLst>
            </a:custGeom>
            <a:solidFill>
              <a:srgbClr val="5050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202244" y="1867369"/>
              <a:ext cx="3225165" cy="1987550"/>
            </a:xfrm>
            <a:custGeom>
              <a:avLst/>
              <a:gdLst/>
              <a:ahLst/>
              <a:cxnLst/>
              <a:rect l="l" t="t" r="r" b="b"/>
              <a:pathLst>
                <a:path w="3225165" h="1987550">
                  <a:moveTo>
                    <a:pt x="512902" y="35610"/>
                  </a:moveTo>
                  <a:lnTo>
                    <a:pt x="484111" y="6743"/>
                  </a:lnTo>
                  <a:lnTo>
                    <a:pt x="478002" y="6159"/>
                  </a:lnTo>
                  <a:lnTo>
                    <a:pt x="469366" y="6159"/>
                  </a:lnTo>
                  <a:lnTo>
                    <a:pt x="458292" y="6692"/>
                  </a:lnTo>
                  <a:lnTo>
                    <a:pt x="414921" y="9791"/>
                  </a:lnTo>
                  <a:lnTo>
                    <a:pt x="376364" y="10502"/>
                  </a:lnTo>
                  <a:lnTo>
                    <a:pt x="329920" y="7886"/>
                  </a:lnTo>
                  <a:lnTo>
                    <a:pt x="276275" y="0"/>
                  </a:lnTo>
                  <a:lnTo>
                    <a:pt x="263715" y="76"/>
                  </a:lnTo>
                  <a:lnTo>
                    <a:pt x="252539" y="4800"/>
                  </a:lnTo>
                  <a:lnTo>
                    <a:pt x="243941" y="13360"/>
                  </a:lnTo>
                  <a:lnTo>
                    <a:pt x="239141" y="24968"/>
                  </a:lnTo>
                  <a:lnTo>
                    <a:pt x="239217" y="37541"/>
                  </a:lnTo>
                  <a:lnTo>
                    <a:pt x="311810" y="69596"/>
                  </a:lnTo>
                  <a:lnTo>
                    <a:pt x="354571" y="73152"/>
                  </a:lnTo>
                  <a:lnTo>
                    <a:pt x="360362" y="73266"/>
                  </a:lnTo>
                  <a:lnTo>
                    <a:pt x="327406" y="95846"/>
                  </a:lnTo>
                  <a:lnTo>
                    <a:pt x="289039" y="125120"/>
                  </a:lnTo>
                  <a:lnTo>
                    <a:pt x="253034" y="155803"/>
                  </a:lnTo>
                  <a:lnTo>
                    <a:pt x="219354" y="188074"/>
                  </a:lnTo>
                  <a:lnTo>
                    <a:pt x="187947" y="222034"/>
                  </a:lnTo>
                  <a:lnTo>
                    <a:pt x="158762" y="257810"/>
                  </a:lnTo>
                  <a:lnTo>
                    <a:pt x="131762" y="295567"/>
                  </a:lnTo>
                  <a:lnTo>
                    <a:pt x="106908" y="335407"/>
                  </a:lnTo>
                  <a:lnTo>
                    <a:pt x="84137" y="377469"/>
                  </a:lnTo>
                  <a:lnTo>
                    <a:pt x="63423" y="421881"/>
                  </a:lnTo>
                  <a:lnTo>
                    <a:pt x="44704" y="468795"/>
                  </a:lnTo>
                  <a:lnTo>
                    <a:pt x="27940" y="518312"/>
                  </a:lnTo>
                  <a:lnTo>
                    <a:pt x="13093" y="570585"/>
                  </a:lnTo>
                  <a:lnTo>
                    <a:pt x="114" y="625741"/>
                  </a:lnTo>
                  <a:lnTo>
                    <a:pt x="0" y="638314"/>
                  </a:lnTo>
                  <a:lnTo>
                    <a:pt x="4546" y="649566"/>
                  </a:lnTo>
                  <a:lnTo>
                    <a:pt x="12966" y="658304"/>
                  </a:lnTo>
                  <a:lnTo>
                    <a:pt x="24498" y="663295"/>
                  </a:lnTo>
                  <a:lnTo>
                    <a:pt x="37058" y="663435"/>
                  </a:lnTo>
                  <a:lnTo>
                    <a:pt x="48323" y="658888"/>
                  </a:lnTo>
                  <a:lnTo>
                    <a:pt x="57048" y="650455"/>
                  </a:lnTo>
                  <a:lnTo>
                    <a:pt x="62039" y="638924"/>
                  </a:lnTo>
                  <a:lnTo>
                    <a:pt x="74980" y="584288"/>
                  </a:lnTo>
                  <a:lnTo>
                    <a:pt x="89903" y="532701"/>
                  </a:lnTo>
                  <a:lnTo>
                    <a:pt x="106845" y="483997"/>
                  </a:lnTo>
                  <a:lnTo>
                    <a:pt x="125869" y="438048"/>
                  </a:lnTo>
                  <a:lnTo>
                    <a:pt x="147040" y="394690"/>
                  </a:lnTo>
                  <a:lnTo>
                    <a:pt x="170383" y="353771"/>
                  </a:lnTo>
                  <a:lnTo>
                    <a:pt x="195961" y="315150"/>
                  </a:lnTo>
                  <a:lnTo>
                    <a:pt x="223824" y="278688"/>
                  </a:lnTo>
                  <a:lnTo>
                    <a:pt x="254012" y="244221"/>
                  </a:lnTo>
                  <a:lnTo>
                    <a:pt x="286600" y="211607"/>
                  </a:lnTo>
                  <a:lnTo>
                    <a:pt x="321627" y="180695"/>
                  </a:lnTo>
                  <a:lnTo>
                    <a:pt x="359143" y="151333"/>
                  </a:lnTo>
                  <a:lnTo>
                    <a:pt x="399199" y="123393"/>
                  </a:lnTo>
                  <a:lnTo>
                    <a:pt x="402628" y="121246"/>
                  </a:lnTo>
                  <a:lnTo>
                    <a:pt x="398703" y="131737"/>
                  </a:lnTo>
                  <a:lnTo>
                    <a:pt x="388899" y="169837"/>
                  </a:lnTo>
                  <a:lnTo>
                    <a:pt x="383057" y="213309"/>
                  </a:lnTo>
                  <a:lnTo>
                    <a:pt x="384644" y="225780"/>
                  </a:lnTo>
                  <a:lnTo>
                    <a:pt x="390690" y="236308"/>
                  </a:lnTo>
                  <a:lnTo>
                    <a:pt x="400227" y="243801"/>
                  </a:lnTo>
                  <a:lnTo>
                    <a:pt x="412330" y="247180"/>
                  </a:lnTo>
                  <a:lnTo>
                    <a:pt x="424802" y="245579"/>
                  </a:lnTo>
                  <a:lnTo>
                    <a:pt x="435330" y="239547"/>
                  </a:lnTo>
                  <a:lnTo>
                    <a:pt x="442823" y="229997"/>
                  </a:lnTo>
                  <a:lnTo>
                    <a:pt x="446201" y="217893"/>
                  </a:lnTo>
                  <a:lnTo>
                    <a:pt x="455904" y="160197"/>
                  </a:lnTo>
                  <a:lnTo>
                    <a:pt x="472033" y="117246"/>
                  </a:lnTo>
                  <a:lnTo>
                    <a:pt x="489394" y="87236"/>
                  </a:lnTo>
                  <a:lnTo>
                    <a:pt x="502805" y="68389"/>
                  </a:lnTo>
                  <a:lnTo>
                    <a:pt x="509790" y="55664"/>
                  </a:lnTo>
                  <a:lnTo>
                    <a:pt x="512749" y="44602"/>
                  </a:lnTo>
                  <a:lnTo>
                    <a:pt x="512902" y="35610"/>
                  </a:lnTo>
                  <a:close/>
                </a:path>
                <a:path w="3225165" h="1987550">
                  <a:moveTo>
                    <a:pt x="3225038" y="1359255"/>
                  </a:moveTo>
                  <a:lnTo>
                    <a:pt x="3196247" y="1330401"/>
                  </a:lnTo>
                  <a:lnTo>
                    <a:pt x="3190138" y="1329817"/>
                  </a:lnTo>
                  <a:lnTo>
                    <a:pt x="3181502" y="1329817"/>
                  </a:lnTo>
                  <a:lnTo>
                    <a:pt x="3170428" y="1330350"/>
                  </a:lnTo>
                  <a:lnTo>
                    <a:pt x="3127057" y="1333449"/>
                  </a:lnTo>
                  <a:lnTo>
                    <a:pt x="3088500" y="1334147"/>
                  </a:lnTo>
                  <a:lnTo>
                    <a:pt x="3042056" y="1331531"/>
                  </a:lnTo>
                  <a:lnTo>
                    <a:pt x="2988411" y="1323657"/>
                  </a:lnTo>
                  <a:lnTo>
                    <a:pt x="2975851" y="1323721"/>
                  </a:lnTo>
                  <a:lnTo>
                    <a:pt x="2964675" y="1328445"/>
                  </a:lnTo>
                  <a:lnTo>
                    <a:pt x="2956077" y="1337017"/>
                  </a:lnTo>
                  <a:lnTo>
                    <a:pt x="2951276" y="1348625"/>
                  </a:lnTo>
                  <a:lnTo>
                    <a:pt x="2951353" y="1361198"/>
                  </a:lnTo>
                  <a:lnTo>
                    <a:pt x="3023946" y="1393253"/>
                  </a:lnTo>
                  <a:lnTo>
                    <a:pt x="3066707" y="1396796"/>
                  </a:lnTo>
                  <a:lnTo>
                    <a:pt x="3072498" y="1396911"/>
                  </a:lnTo>
                  <a:lnTo>
                    <a:pt x="3039541" y="1419504"/>
                  </a:lnTo>
                  <a:lnTo>
                    <a:pt x="3001175" y="1448765"/>
                  </a:lnTo>
                  <a:lnTo>
                    <a:pt x="2965170" y="1479461"/>
                  </a:lnTo>
                  <a:lnTo>
                    <a:pt x="2931490" y="1511719"/>
                  </a:lnTo>
                  <a:lnTo>
                    <a:pt x="2900083" y="1545678"/>
                  </a:lnTo>
                  <a:lnTo>
                    <a:pt x="2870898" y="1581467"/>
                  </a:lnTo>
                  <a:lnTo>
                    <a:pt x="2843898" y="1619211"/>
                  </a:lnTo>
                  <a:lnTo>
                    <a:pt x="2819044" y="1659051"/>
                  </a:lnTo>
                  <a:lnTo>
                    <a:pt x="2796273" y="1701114"/>
                  </a:lnTo>
                  <a:lnTo>
                    <a:pt x="2775559" y="1745538"/>
                  </a:lnTo>
                  <a:lnTo>
                    <a:pt x="2756839" y="1792439"/>
                  </a:lnTo>
                  <a:lnTo>
                    <a:pt x="2740075" y="1841969"/>
                  </a:lnTo>
                  <a:lnTo>
                    <a:pt x="2725229" y="1894243"/>
                  </a:lnTo>
                  <a:lnTo>
                    <a:pt x="2712250" y="1949399"/>
                  </a:lnTo>
                  <a:lnTo>
                    <a:pt x="2712135" y="1961959"/>
                  </a:lnTo>
                  <a:lnTo>
                    <a:pt x="2716682" y="1973224"/>
                  </a:lnTo>
                  <a:lnTo>
                    <a:pt x="2725102" y="1981949"/>
                  </a:lnTo>
                  <a:lnTo>
                    <a:pt x="2736634" y="1986953"/>
                  </a:lnTo>
                  <a:lnTo>
                    <a:pt x="2749194" y="1987080"/>
                  </a:lnTo>
                  <a:lnTo>
                    <a:pt x="2760459" y="1982533"/>
                  </a:lnTo>
                  <a:lnTo>
                    <a:pt x="2769184" y="1974100"/>
                  </a:lnTo>
                  <a:lnTo>
                    <a:pt x="2774175" y="1962569"/>
                  </a:lnTo>
                  <a:lnTo>
                    <a:pt x="2787116" y="1907946"/>
                  </a:lnTo>
                  <a:lnTo>
                    <a:pt x="2802039" y="1856346"/>
                  </a:lnTo>
                  <a:lnTo>
                    <a:pt x="2818981" y="1807654"/>
                  </a:lnTo>
                  <a:lnTo>
                    <a:pt x="2838005" y="1761693"/>
                  </a:lnTo>
                  <a:lnTo>
                    <a:pt x="2859176" y="1718335"/>
                  </a:lnTo>
                  <a:lnTo>
                    <a:pt x="2882519" y="1677416"/>
                  </a:lnTo>
                  <a:lnTo>
                    <a:pt x="2908096" y="1638808"/>
                  </a:lnTo>
                  <a:lnTo>
                    <a:pt x="2935960" y="1602333"/>
                  </a:lnTo>
                  <a:lnTo>
                    <a:pt x="2966148" y="1567865"/>
                  </a:lnTo>
                  <a:lnTo>
                    <a:pt x="2998736" y="1535252"/>
                  </a:lnTo>
                  <a:lnTo>
                    <a:pt x="3033763" y="1504340"/>
                  </a:lnTo>
                  <a:lnTo>
                    <a:pt x="3071279" y="1474990"/>
                  </a:lnTo>
                  <a:lnTo>
                    <a:pt x="3111335" y="1447038"/>
                  </a:lnTo>
                  <a:lnTo>
                    <a:pt x="3114764" y="1444891"/>
                  </a:lnTo>
                  <a:lnTo>
                    <a:pt x="3110839" y="1455381"/>
                  </a:lnTo>
                  <a:lnTo>
                    <a:pt x="3101035" y="1493494"/>
                  </a:lnTo>
                  <a:lnTo>
                    <a:pt x="3095193" y="1536966"/>
                  </a:lnTo>
                  <a:lnTo>
                    <a:pt x="3096780" y="1549425"/>
                  </a:lnTo>
                  <a:lnTo>
                    <a:pt x="3102826" y="1559953"/>
                  </a:lnTo>
                  <a:lnTo>
                    <a:pt x="3112363" y="1567446"/>
                  </a:lnTo>
                  <a:lnTo>
                    <a:pt x="3124466" y="1570824"/>
                  </a:lnTo>
                  <a:lnTo>
                    <a:pt x="3136938" y="1569237"/>
                  </a:lnTo>
                  <a:lnTo>
                    <a:pt x="3147466" y="1563192"/>
                  </a:lnTo>
                  <a:lnTo>
                    <a:pt x="3154959" y="1553654"/>
                  </a:lnTo>
                  <a:lnTo>
                    <a:pt x="3158337" y="1541551"/>
                  </a:lnTo>
                  <a:lnTo>
                    <a:pt x="3168040" y="1483855"/>
                  </a:lnTo>
                  <a:lnTo>
                    <a:pt x="3184169" y="1440891"/>
                  </a:lnTo>
                  <a:lnTo>
                    <a:pt x="3201530" y="1410881"/>
                  </a:lnTo>
                  <a:lnTo>
                    <a:pt x="3214941" y="1392047"/>
                  </a:lnTo>
                  <a:lnTo>
                    <a:pt x="3221926" y="1379308"/>
                  </a:lnTo>
                  <a:lnTo>
                    <a:pt x="3224885" y="1368247"/>
                  </a:lnTo>
                  <a:lnTo>
                    <a:pt x="3225038" y="1359255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795107" y="1608034"/>
            <a:ext cx="1428115" cy="4133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550" dirty="0">
                <a:solidFill>
                  <a:srgbClr val="494949"/>
                </a:solidFill>
                <a:latin typeface="Verdana"/>
                <a:cs typeface="Verdana"/>
              </a:rPr>
              <a:t>M</a:t>
            </a:r>
            <a:r>
              <a:rPr sz="2550" spc="-155" dirty="0">
                <a:solidFill>
                  <a:srgbClr val="494949"/>
                </a:solidFill>
                <a:latin typeface="Verdana"/>
                <a:cs typeface="Verdana"/>
              </a:rPr>
              <a:t>u</a:t>
            </a:r>
            <a:r>
              <a:rPr sz="2550" spc="-25" dirty="0">
                <a:solidFill>
                  <a:srgbClr val="494949"/>
                </a:solidFill>
                <a:latin typeface="Verdana"/>
                <a:cs typeface="Verdana"/>
              </a:rPr>
              <a:t>z</a:t>
            </a:r>
            <a:r>
              <a:rPr sz="2550" spc="-235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550" spc="-36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550" spc="-105" dirty="0">
                <a:solidFill>
                  <a:srgbClr val="494949"/>
                </a:solidFill>
                <a:latin typeface="Verdana"/>
                <a:cs typeface="Verdana"/>
              </a:rPr>
              <a:t>3</a:t>
            </a:r>
            <a:r>
              <a:rPr sz="2550" spc="-100" dirty="0">
                <a:solidFill>
                  <a:srgbClr val="494949"/>
                </a:solidFill>
                <a:latin typeface="Verdana"/>
                <a:cs typeface="Verdana"/>
              </a:rPr>
              <a:t>1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63620" y="3088303"/>
            <a:ext cx="2140585" cy="4133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550" spc="114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550" spc="-165" dirty="0">
                <a:solidFill>
                  <a:srgbClr val="494949"/>
                </a:solidFill>
                <a:latin typeface="Verdana"/>
                <a:cs typeface="Verdana"/>
              </a:rPr>
              <a:t>v</a:t>
            </a:r>
            <a:r>
              <a:rPr sz="2550" spc="-15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550" spc="-204" dirty="0">
                <a:solidFill>
                  <a:srgbClr val="494949"/>
                </a:solidFill>
                <a:latin typeface="Verdana"/>
                <a:cs typeface="Verdana"/>
              </a:rPr>
              <a:t>k</a:t>
            </a:r>
            <a:r>
              <a:rPr sz="2550" spc="-15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550" spc="-70" dirty="0">
                <a:solidFill>
                  <a:srgbClr val="494949"/>
                </a:solidFill>
                <a:latin typeface="Verdana"/>
                <a:cs typeface="Verdana"/>
              </a:rPr>
              <a:t>d</a:t>
            </a:r>
            <a:r>
              <a:rPr sz="2550" spc="-95" dirty="0">
                <a:solidFill>
                  <a:srgbClr val="494949"/>
                </a:solidFill>
                <a:latin typeface="Verdana"/>
                <a:cs typeface="Verdana"/>
              </a:rPr>
              <a:t>o</a:t>
            </a:r>
            <a:r>
              <a:rPr sz="2550" spc="-235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550" spc="-36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550" spc="-105" dirty="0">
                <a:solidFill>
                  <a:srgbClr val="494949"/>
                </a:solidFill>
                <a:latin typeface="Verdana"/>
                <a:cs typeface="Verdana"/>
              </a:rPr>
              <a:t>2</a:t>
            </a:r>
            <a:r>
              <a:rPr sz="2550" spc="-100" dirty="0">
                <a:solidFill>
                  <a:srgbClr val="494949"/>
                </a:solidFill>
                <a:latin typeface="Verdana"/>
                <a:cs typeface="Verdana"/>
              </a:rPr>
              <a:t>3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22020" y="6788230"/>
            <a:ext cx="2105025" cy="4133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550" dirty="0">
                <a:solidFill>
                  <a:srgbClr val="494949"/>
                </a:solidFill>
                <a:latin typeface="Verdana"/>
                <a:cs typeface="Verdana"/>
              </a:rPr>
              <a:t>M</a:t>
            </a:r>
            <a:r>
              <a:rPr sz="2550" spc="-15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550" spc="-135" dirty="0">
                <a:solidFill>
                  <a:srgbClr val="494949"/>
                </a:solidFill>
                <a:latin typeface="Verdana"/>
                <a:cs typeface="Verdana"/>
              </a:rPr>
              <a:t>n</a:t>
            </a:r>
            <a:r>
              <a:rPr sz="2550" spc="-60" dirty="0">
                <a:solidFill>
                  <a:srgbClr val="494949"/>
                </a:solidFill>
                <a:latin typeface="Verdana"/>
                <a:cs typeface="Verdana"/>
              </a:rPr>
              <a:t>g</a:t>
            </a:r>
            <a:r>
              <a:rPr sz="2550" spc="-95" dirty="0">
                <a:solidFill>
                  <a:srgbClr val="494949"/>
                </a:solidFill>
                <a:latin typeface="Verdana"/>
                <a:cs typeface="Verdana"/>
              </a:rPr>
              <a:t>o</a:t>
            </a:r>
            <a:r>
              <a:rPr sz="2550" spc="-235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550" spc="-36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550" spc="-105" dirty="0">
                <a:solidFill>
                  <a:srgbClr val="494949"/>
                </a:solidFill>
                <a:latin typeface="Verdana"/>
                <a:cs typeface="Verdana"/>
              </a:rPr>
              <a:t>11</a:t>
            </a:r>
            <a:r>
              <a:rPr sz="2550" spc="-350" dirty="0">
                <a:solidFill>
                  <a:srgbClr val="494949"/>
                </a:solidFill>
                <a:latin typeface="Verdana"/>
                <a:cs typeface="Verdana"/>
              </a:rPr>
              <a:t>.</a:t>
            </a:r>
            <a:r>
              <a:rPr sz="2550" spc="-100" dirty="0">
                <a:solidFill>
                  <a:srgbClr val="494949"/>
                </a:solidFill>
                <a:latin typeface="Verdana"/>
                <a:cs typeface="Verdana"/>
              </a:rPr>
              <a:t>6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10479" y="4500104"/>
            <a:ext cx="5100320" cy="2985770"/>
          </a:xfrm>
          <a:custGeom>
            <a:avLst/>
            <a:gdLst/>
            <a:ahLst/>
            <a:cxnLst/>
            <a:rect l="l" t="t" r="r" b="b"/>
            <a:pathLst>
              <a:path w="5100320" h="2985770">
                <a:moveTo>
                  <a:pt x="787044" y="221678"/>
                </a:moveTo>
                <a:lnTo>
                  <a:pt x="786993" y="209118"/>
                </a:lnTo>
                <a:lnTo>
                  <a:pt x="782066" y="197548"/>
                </a:lnTo>
                <a:lnTo>
                  <a:pt x="773391" y="189064"/>
                </a:lnTo>
                <a:lnTo>
                  <a:pt x="762165" y="184454"/>
                </a:lnTo>
                <a:lnTo>
                  <a:pt x="749592" y="184518"/>
                </a:lnTo>
                <a:lnTo>
                  <a:pt x="694372" y="194602"/>
                </a:lnTo>
                <a:lnTo>
                  <a:pt x="641134" y="201663"/>
                </a:lnTo>
                <a:lnTo>
                  <a:pt x="589724" y="205689"/>
                </a:lnTo>
                <a:lnTo>
                  <a:pt x="539991" y="206717"/>
                </a:lnTo>
                <a:lnTo>
                  <a:pt x="491782" y="204749"/>
                </a:lnTo>
                <a:lnTo>
                  <a:pt x="444944" y="199809"/>
                </a:lnTo>
                <a:lnTo>
                  <a:pt x="399300" y="191884"/>
                </a:lnTo>
                <a:lnTo>
                  <a:pt x="354711" y="181013"/>
                </a:lnTo>
                <a:lnTo>
                  <a:pt x="311023" y="167195"/>
                </a:lnTo>
                <a:lnTo>
                  <a:pt x="268071" y="150456"/>
                </a:lnTo>
                <a:lnTo>
                  <a:pt x="225691" y="130784"/>
                </a:lnTo>
                <a:lnTo>
                  <a:pt x="183743" y="108216"/>
                </a:lnTo>
                <a:lnTo>
                  <a:pt x="142062" y="82765"/>
                </a:lnTo>
                <a:lnTo>
                  <a:pt x="138709" y="80492"/>
                </a:lnTo>
                <a:lnTo>
                  <a:pt x="149910" y="79870"/>
                </a:lnTo>
                <a:lnTo>
                  <a:pt x="188734" y="73533"/>
                </a:lnTo>
                <a:lnTo>
                  <a:pt x="230898" y="61429"/>
                </a:lnTo>
                <a:lnTo>
                  <a:pt x="241668" y="54978"/>
                </a:lnTo>
                <a:lnTo>
                  <a:pt x="248894" y="45212"/>
                </a:lnTo>
                <a:lnTo>
                  <a:pt x="251929" y="33464"/>
                </a:lnTo>
                <a:lnTo>
                  <a:pt x="250151" y="21018"/>
                </a:lnTo>
                <a:lnTo>
                  <a:pt x="243687" y="10248"/>
                </a:lnTo>
                <a:lnTo>
                  <a:pt x="233934" y="3022"/>
                </a:lnTo>
                <a:lnTo>
                  <a:pt x="222173" y="0"/>
                </a:lnTo>
                <a:lnTo>
                  <a:pt x="209740" y="1765"/>
                </a:lnTo>
                <a:lnTo>
                  <a:pt x="153009" y="16040"/>
                </a:lnTo>
                <a:lnTo>
                  <a:pt x="107188" y="18529"/>
                </a:lnTo>
                <a:lnTo>
                  <a:pt x="72732" y="14681"/>
                </a:lnTo>
                <a:lnTo>
                  <a:pt x="50088" y="9956"/>
                </a:lnTo>
                <a:lnTo>
                  <a:pt x="35623" y="8674"/>
                </a:lnTo>
                <a:lnTo>
                  <a:pt x="1841" y="30911"/>
                </a:lnTo>
                <a:lnTo>
                  <a:pt x="0" y="40297"/>
                </a:lnTo>
                <a:lnTo>
                  <a:pt x="1143" y="51841"/>
                </a:lnTo>
                <a:lnTo>
                  <a:pt x="3060" y="57658"/>
                </a:lnTo>
                <a:lnTo>
                  <a:pt x="6527" y="65570"/>
                </a:lnTo>
                <a:lnTo>
                  <a:pt x="11455" y="75501"/>
                </a:lnTo>
                <a:lnTo>
                  <a:pt x="31724" y="113982"/>
                </a:lnTo>
                <a:lnTo>
                  <a:pt x="47840" y="149009"/>
                </a:lnTo>
                <a:lnTo>
                  <a:pt x="64096" y="192595"/>
                </a:lnTo>
                <a:lnTo>
                  <a:pt x="78422" y="244881"/>
                </a:lnTo>
                <a:lnTo>
                  <a:pt x="83527" y="256362"/>
                </a:lnTo>
                <a:lnTo>
                  <a:pt x="92354" y="264706"/>
                </a:lnTo>
                <a:lnTo>
                  <a:pt x="103644" y="269125"/>
                </a:lnTo>
                <a:lnTo>
                  <a:pt x="116205" y="268871"/>
                </a:lnTo>
                <a:lnTo>
                  <a:pt x="127685" y="263753"/>
                </a:lnTo>
                <a:lnTo>
                  <a:pt x="136029" y="254939"/>
                </a:lnTo>
                <a:lnTo>
                  <a:pt x="140462" y="243636"/>
                </a:lnTo>
                <a:lnTo>
                  <a:pt x="140195" y="231063"/>
                </a:lnTo>
                <a:lnTo>
                  <a:pt x="127889" y="184391"/>
                </a:lnTo>
                <a:lnTo>
                  <a:pt x="113969" y="143802"/>
                </a:lnTo>
                <a:lnTo>
                  <a:pt x="111734" y="138468"/>
                </a:lnTo>
                <a:lnTo>
                  <a:pt x="145669" y="159562"/>
                </a:lnTo>
                <a:lnTo>
                  <a:pt x="187883" y="182956"/>
                </a:lnTo>
                <a:lnTo>
                  <a:pt x="230441" y="203593"/>
                </a:lnTo>
                <a:lnTo>
                  <a:pt x="273519" y="221488"/>
                </a:lnTo>
                <a:lnTo>
                  <a:pt x="317233" y="236626"/>
                </a:lnTo>
                <a:lnTo>
                  <a:pt x="361721" y="248970"/>
                </a:lnTo>
                <a:lnTo>
                  <a:pt x="407136" y="258546"/>
                </a:lnTo>
                <a:lnTo>
                  <a:pt x="453605" y="265315"/>
                </a:lnTo>
                <a:lnTo>
                  <a:pt x="501269" y="269278"/>
                </a:lnTo>
                <a:lnTo>
                  <a:pt x="550278" y="270408"/>
                </a:lnTo>
                <a:lnTo>
                  <a:pt x="600748" y="268719"/>
                </a:lnTo>
                <a:lnTo>
                  <a:pt x="652830" y="264172"/>
                </a:lnTo>
                <a:lnTo>
                  <a:pt x="706666" y="256781"/>
                </a:lnTo>
                <a:lnTo>
                  <a:pt x="762393" y="246519"/>
                </a:lnTo>
                <a:lnTo>
                  <a:pt x="782434" y="232905"/>
                </a:lnTo>
                <a:lnTo>
                  <a:pt x="787044" y="221678"/>
                </a:lnTo>
                <a:close/>
              </a:path>
              <a:path w="5100320" h="2985770">
                <a:moveTo>
                  <a:pt x="887488" y="538873"/>
                </a:moveTo>
                <a:lnTo>
                  <a:pt x="885723" y="526872"/>
                </a:lnTo>
                <a:lnTo>
                  <a:pt x="879259" y="516102"/>
                </a:lnTo>
                <a:lnTo>
                  <a:pt x="869111" y="508673"/>
                </a:lnTo>
                <a:lnTo>
                  <a:pt x="857326" y="505815"/>
                </a:lnTo>
                <a:lnTo>
                  <a:pt x="845312" y="507580"/>
                </a:lnTo>
                <a:lnTo>
                  <a:pt x="834542" y="514045"/>
                </a:lnTo>
                <a:lnTo>
                  <a:pt x="792213" y="550938"/>
                </a:lnTo>
                <a:lnTo>
                  <a:pt x="750049" y="584200"/>
                </a:lnTo>
                <a:lnTo>
                  <a:pt x="707923" y="613918"/>
                </a:lnTo>
                <a:lnTo>
                  <a:pt x="665695" y="640207"/>
                </a:lnTo>
                <a:lnTo>
                  <a:pt x="623239" y="663143"/>
                </a:lnTo>
                <a:lnTo>
                  <a:pt x="580440" y="682815"/>
                </a:lnTo>
                <a:lnTo>
                  <a:pt x="537159" y="699325"/>
                </a:lnTo>
                <a:lnTo>
                  <a:pt x="493280" y="712749"/>
                </a:lnTo>
                <a:lnTo>
                  <a:pt x="448652" y="723188"/>
                </a:lnTo>
                <a:lnTo>
                  <a:pt x="403174" y="730732"/>
                </a:lnTo>
                <a:lnTo>
                  <a:pt x="356704" y="735482"/>
                </a:lnTo>
                <a:lnTo>
                  <a:pt x="309105" y="737501"/>
                </a:lnTo>
                <a:lnTo>
                  <a:pt x="260273" y="736904"/>
                </a:lnTo>
                <a:lnTo>
                  <a:pt x="256235" y="736663"/>
                </a:lnTo>
                <a:lnTo>
                  <a:pt x="265531" y="730415"/>
                </a:lnTo>
                <a:lnTo>
                  <a:pt x="295681" y="705142"/>
                </a:lnTo>
                <a:lnTo>
                  <a:pt x="325755" y="673201"/>
                </a:lnTo>
                <a:lnTo>
                  <a:pt x="331711" y="662139"/>
                </a:lnTo>
                <a:lnTo>
                  <a:pt x="332930" y="650062"/>
                </a:lnTo>
                <a:lnTo>
                  <a:pt x="329539" y="638403"/>
                </a:lnTo>
                <a:lnTo>
                  <a:pt x="321665" y="628611"/>
                </a:lnTo>
                <a:lnTo>
                  <a:pt x="310603" y="622655"/>
                </a:lnTo>
                <a:lnTo>
                  <a:pt x="298526" y="621436"/>
                </a:lnTo>
                <a:lnTo>
                  <a:pt x="286867" y="624827"/>
                </a:lnTo>
                <a:lnTo>
                  <a:pt x="277075" y="632701"/>
                </a:lnTo>
                <a:lnTo>
                  <a:pt x="235597" y="673963"/>
                </a:lnTo>
                <a:lnTo>
                  <a:pt x="197472" y="699503"/>
                </a:lnTo>
                <a:lnTo>
                  <a:pt x="165887" y="713790"/>
                </a:lnTo>
                <a:lnTo>
                  <a:pt x="144018" y="721296"/>
                </a:lnTo>
                <a:lnTo>
                  <a:pt x="130924" y="727583"/>
                </a:lnTo>
                <a:lnTo>
                  <a:pt x="122072" y="734860"/>
                </a:lnTo>
                <a:lnTo>
                  <a:pt x="116725" y="742073"/>
                </a:lnTo>
                <a:lnTo>
                  <a:pt x="114109" y="748207"/>
                </a:lnTo>
                <a:lnTo>
                  <a:pt x="112776" y="755611"/>
                </a:lnTo>
                <a:lnTo>
                  <a:pt x="113245" y="763968"/>
                </a:lnTo>
                <a:lnTo>
                  <a:pt x="144284" y="797382"/>
                </a:lnTo>
                <a:lnTo>
                  <a:pt x="181356" y="820115"/>
                </a:lnTo>
                <a:lnTo>
                  <a:pt x="213118" y="841984"/>
                </a:lnTo>
                <a:lnTo>
                  <a:pt x="249351" y="871156"/>
                </a:lnTo>
                <a:lnTo>
                  <a:pt x="288378" y="908786"/>
                </a:lnTo>
                <a:lnTo>
                  <a:pt x="298627" y="916051"/>
                </a:lnTo>
                <a:lnTo>
                  <a:pt x="310464" y="918718"/>
                </a:lnTo>
                <a:lnTo>
                  <a:pt x="322440" y="916749"/>
                </a:lnTo>
                <a:lnTo>
                  <a:pt x="333108" y="910120"/>
                </a:lnTo>
                <a:lnTo>
                  <a:pt x="340372" y="899845"/>
                </a:lnTo>
                <a:lnTo>
                  <a:pt x="343039" y="888009"/>
                </a:lnTo>
                <a:lnTo>
                  <a:pt x="341071" y="876033"/>
                </a:lnTo>
                <a:lnTo>
                  <a:pt x="334429" y="865365"/>
                </a:lnTo>
                <a:lnTo>
                  <a:pt x="300012" y="831519"/>
                </a:lnTo>
                <a:lnTo>
                  <a:pt x="267296" y="803732"/>
                </a:lnTo>
                <a:lnTo>
                  <a:pt x="262648" y="800290"/>
                </a:lnTo>
                <a:lnTo>
                  <a:pt x="302615" y="801090"/>
                </a:lnTo>
                <a:lnTo>
                  <a:pt x="350837" y="799642"/>
                </a:lnTo>
                <a:lnTo>
                  <a:pt x="397979" y="795642"/>
                </a:lnTo>
                <a:lnTo>
                  <a:pt x="444157" y="789025"/>
                </a:lnTo>
                <a:lnTo>
                  <a:pt x="489458" y="779703"/>
                </a:lnTo>
                <a:lnTo>
                  <a:pt x="534022" y="767600"/>
                </a:lnTo>
                <a:lnTo>
                  <a:pt x="577951" y="752627"/>
                </a:lnTo>
                <a:lnTo>
                  <a:pt x="621360" y="734707"/>
                </a:lnTo>
                <a:lnTo>
                  <a:pt x="664349" y="713765"/>
                </a:lnTo>
                <a:lnTo>
                  <a:pt x="707059" y="689711"/>
                </a:lnTo>
                <a:lnTo>
                  <a:pt x="749592" y="662470"/>
                </a:lnTo>
                <a:lnTo>
                  <a:pt x="792048" y="631964"/>
                </a:lnTo>
                <a:lnTo>
                  <a:pt x="834555" y="598106"/>
                </a:lnTo>
                <a:lnTo>
                  <a:pt x="877214" y="560819"/>
                </a:lnTo>
                <a:lnTo>
                  <a:pt x="884631" y="550672"/>
                </a:lnTo>
                <a:lnTo>
                  <a:pt x="887488" y="538873"/>
                </a:lnTo>
                <a:close/>
              </a:path>
              <a:path w="5100320" h="2985770">
                <a:moveTo>
                  <a:pt x="1111986" y="980643"/>
                </a:moveTo>
                <a:lnTo>
                  <a:pt x="1111948" y="968502"/>
                </a:lnTo>
                <a:lnTo>
                  <a:pt x="1107363" y="957262"/>
                </a:lnTo>
                <a:lnTo>
                  <a:pt x="1098511" y="948347"/>
                </a:lnTo>
                <a:lnTo>
                  <a:pt x="1086891" y="943559"/>
                </a:lnTo>
                <a:lnTo>
                  <a:pt x="1074750" y="943610"/>
                </a:lnTo>
                <a:lnTo>
                  <a:pt x="1063510" y="948194"/>
                </a:lnTo>
                <a:lnTo>
                  <a:pt x="1054595" y="957046"/>
                </a:lnTo>
                <a:lnTo>
                  <a:pt x="1022311" y="1002982"/>
                </a:lnTo>
                <a:lnTo>
                  <a:pt x="989317" y="1045349"/>
                </a:lnTo>
                <a:lnTo>
                  <a:pt x="955509" y="1084287"/>
                </a:lnTo>
                <a:lnTo>
                  <a:pt x="920788" y="1119911"/>
                </a:lnTo>
                <a:lnTo>
                  <a:pt x="885050" y="1152321"/>
                </a:lnTo>
                <a:lnTo>
                  <a:pt x="848194" y="1181658"/>
                </a:lnTo>
                <a:lnTo>
                  <a:pt x="810120" y="1208024"/>
                </a:lnTo>
                <a:lnTo>
                  <a:pt x="770712" y="1231544"/>
                </a:lnTo>
                <a:lnTo>
                  <a:pt x="729881" y="1252347"/>
                </a:lnTo>
                <a:lnTo>
                  <a:pt x="687514" y="1270546"/>
                </a:lnTo>
                <a:lnTo>
                  <a:pt x="643521" y="1286256"/>
                </a:lnTo>
                <a:lnTo>
                  <a:pt x="597801" y="1299603"/>
                </a:lnTo>
                <a:lnTo>
                  <a:pt x="550227" y="1310690"/>
                </a:lnTo>
                <a:lnTo>
                  <a:pt x="546239" y="1311414"/>
                </a:lnTo>
                <a:lnTo>
                  <a:pt x="553796" y="1303121"/>
                </a:lnTo>
                <a:lnTo>
                  <a:pt x="577024" y="1271371"/>
                </a:lnTo>
                <a:lnTo>
                  <a:pt x="598589" y="1233182"/>
                </a:lnTo>
                <a:lnTo>
                  <a:pt x="601738" y="1221016"/>
                </a:lnTo>
                <a:lnTo>
                  <a:pt x="600024" y="1208989"/>
                </a:lnTo>
                <a:lnTo>
                  <a:pt x="593953" y="1198486"/>
                </a:lnTo>
                <a:lnTo>
                  <a:pt x="583958" y="1190866"/>
                </a:lnTo>
                <a:lnTo>
                  <a:pt x="571792" y="1187716"/>
                </a:lnTo>
                <a:lnTo>
                  <a:pt x="559777" y="1189418"/>
                </a:lnTo>
                <a:lnTo>
                  <a:pt x="549275" y="1195501"/>
                </a:lnTo>
                <a:lnTo>
                  <a:pt x="541642" y="1205484"/>
                </a:lnTo>
                <a:lnTo>
                  <a:pt x="511225" y="1255458"/>
                </a:lnTo>
                <a:lnTo>
                  <a:pt x="480314" y="1289380"/>
                </a:lnTo>
                <a:lnTo>
                  <a:pt x="453059" y="1310805"/>
                </a:lnTo>
                <a:lnTo>
                  <a:pt x="433616" y="1323314"/>
                </a:lnTo>
                <a:lnTo>
                  <a:pt x="422402" y="1332547"/>
                </a:lnTo>
                <a:lnTo>
                  <a:pt x="415544" y="1341729"/>
                </a:lnTo>
                <a:lnTo>
                  <a:pt x="412076" y="1350022"/>
                </a:lnTo>
                <a:lnTo>
                  <a:pt x="411010" y="1356588"/>
                </a:lnTo>
                <a:lnTo>
                  <a:pt x="411467" y="1364094"/>
                </a:lnTo>
                <a:lnTo>
                  <a:pt x="441566" y="1393507"/>
                </a:lnTo>
                <a:lnTo>
                  <a:pt x="493483" y="1410347"/>
                </a:lnTo>
                <a:lnTo>
                  <a:pt x="529551" y="1423987"/>
                </a:lnTo>
                <a:lnTo>
                  <a:pt x="571703" y="1443659"/>
                </a:lnTo>
                <a:lnTo>
                  <a:pt x="618591" y="1470875"/>
                </a:lnTo>
                <a:lnTo>
                  <a:pt x="630288" y="1475473"/>
                </a:lnTo>
                <a:lnTo>
                  <a:pt x="642416" y="1475232"/>
                </a:lnTo>
                <a:lnTo>
                  <a:pt x="653580" y="1470469"/>
                </a:lnTo>
                <a:lnTo>
                  <a:pt x="662355" y="1461465"/>
                </a:lnTo>
                <a:lnTo>
                  <a:pt x="666940" y="1449768"/>
                </a:lnTo>
                <a:lnTo>
                  <a:pt x="666711" y="1437627"/>
                </a:lnTo>
                <a:lnTo>
                  <a:pt x="611428" y="1393063"/>
                </a:lnTo>
                <a:lnTo>
                  <a:pt x="573024" y="1373898"/>
                </a:lnTo>
                <a:lnTo>
                  <a:pt x="567690" y="1371663"/>
                </a:lnTo>
                <a:lnTo>
                  <a:pt x="606679" y="1362900"/>
                </a:lnTo>
                <a:lnTo>
                  <a:pt x="653161" y="1349959"/>
                </a:lnTo>
                <a:lnTo>
                  <a:pt x="697992" y="1334820"/>
                </a:lnTo>
                <a:lnTo>
                  <a:pt x="741235" y="1317358"/>
                </a:lnTo>
                <a:lnTo>
                  <a:pt x="783005" y="1297470"/>
                </a:lnTo>
                <a:lnTo>
                  <a:pt x="823379" y="1275067"/>
                </a:lnTo>
                <a:lnTo>
                  <a:pt x="862457" y="1250035"/>
                </a:lnTo>
                <a:lnTo>
                  <a:pt x="900328" y="1222260"/>
                </a:lnTo>
                <a:lnTo>
                  <a:pt x="937069" y="1191653"/>
                </a:lnTo>
                <a:lnTo>
                  <a:pt x="972794" y="1158087"/>
                </a:lnTo>
                <a:lnTo>
                  <a:pt x="1007579" y="1121473"/>
                </a:lnTo>
                <a:lnTo>
                  <a:pt x="1041514" y="1081709"/>
                </a:lnTo>
                <a:lnTo>
                  <a:pt x="1074699" y="1038669"/>
                </a:lnTo>
                <a:lnTo>
                  <a:pt x="1107211" y="992263"/>
                </a:lnTo>
                <a:lnTo>
                  <a:pt x="1111986" y="980643"/>
                </a:lnTo>
                <a:close/>
              </a:path>
              <a:path w="5100320" h="2985770">
                <a:moveTo>
                  <a:pt x="1607388" y="1696643"/>
                </a:moveTo>
                <a:lnTo>
                  <a:pt x="1607337" y="1684502"/>
                </a:lnTo>
                <a:lnTo>
                  <a:pt x="1602752" y="1673263"/>
                </a:lnTo>
                <a:lnTo>
                  <a:pt x="1593913" y="1664360"/>
                </a:lnTo>
                <a:lnTo>
                  <a:pt x="1582280" y="1659572"/>
                </a:lnTo>
                <a:lnTo>
                  <a:pt x="1570151" y="1659610"/>
                </a:lnTo>
                <a:lnTo>
                  <a:pt x="1558912" y="1664195"/>
                </a:lnTo>
                <a:lnTo>
                  <a:pt x="1549996" y="1673059"/>
                </a:lnTo>
                <a:lnTo>
                  <a:pt x="1517713" y="1718983"/>
                </a:lnTo>
                <a:lnTo>
                  <a:pt x="1484718" y="1761363"/>
                </a:lnTo>
                <a:lnTo>
                  <a:pt x="1450911" y="1800288"/>
                </a:lnTo>
                <a:lnTo>
                  <a:pt x="1416189" y="1835912"/>
                </a:lnTo>
                <a:lnTo>
                  <a:pt x="1380451" y="1868322"/>
                </a:lnTo>
                <a:lnTo>
                  <a:pt x="1343596" y="1897659"/>
                </a:lnTo>
                <a:lnTo>
                  <a:pt x="1305509" y="1924024"/>
                </a:lnTo>
                <a:lnTo>
                  <a:pt x="1266101" y="1947557"/>
                </a:lnTo>
                <a:lnTo>
                  <a:pt x="1225270" y="1968360"/>
                </a:lnTo>
                <a:lnTo>
                  <a:pt x="1182916" y="1986546"/>
                </a:lnTo>
                <a:lnTo>
                  <a:pt x="1138923" y="2002256"/>
                </a:lnTo>
                <a:lnTo>
                  <a:pt x="1093190" y="2015604"/>
                </a:lnTo>
                <a:lnTo>
                  <a:pt x="1045629" y="2026691"/>
                </a:lnTo>
                <a:lnTo>
                  <a:pt x="1041628" y="2027415"/>
                </a:lnTo>
                <a:lnTo>
                  <a:pt x="1049185" y="2019122"/>
                </a:lnTo>
                <a:lnTo>
                  <a:pt x="1072426" y="1987384"/>
                </a:lnTo>
                <a:lnTo>
                  <a:pt x="1093978" y="1949183"/>
                </a:lnTo>
                <a:lnTo>
                  <a:pt x="1097127" y="1937016"/>
                </a:lnTo>
                <a:lnTo>
                  <a:pt x="1095425" y="1925002"/>
                </a:lnTo>
                <a:lnTo>
                  <a:pt x="1089342" y="1914486"/>
                </a:lnTo>
                <a:lnTo>
                  <a:pt x="1079360" y="1906866"/>
                </a:lnTo>
                <a:lnTo>
                  <a:pt x="1067193" y="1903717"/>
                </a:lnTo>
                <a:lnTo>
                  <a:pt x="1055166" y="1905419"/>
                </a:lnTo>
                <a:lnTo>
                  <a:pt x="1044663" y="1911502"/>
                </a:lnTo>
                <a:lnTo>
                  <a:pt x="1037043" y="1921497"/>
                </a:lnTo>
                <a:lnTo>
                  <a:pt x="1006627" y="1971471"/>
                </a:lnTo>
                <a:lnTo>
                  <a:pt x="975715" y="2005380"/>
                </a:lnTo>
                <a:lnTo>
                  <a:pt x="948448" y="2026805"/>
                </a:lnTo>
                <a:lnTo>
                  <a:pt x="929017" y="2039327"/>
                </a:lnTo>
                <a:lnTo>
                  <a:pt x="917790" y="2048548"/>
                </a:lnTo>
                <a:lnTo>
                  <a:pt x="910945" y="2057730"/>
                </a:lnTo>
                <a:lnTo>
                  <a:pt x="907465" y="2066023"/>
                </a:lnTo>
                <a:lnTo>
                  <a:pt x="906399" y="2072601"/>
                </a:lnTo>
                <a:lnTo>
                  <a:pt x="906868" y="2080094"/>
                </a:lnTo>
                <a:lnTo>
                  <a:pt x="936967" y="2109520"/>
                </a:lnTo>
                <a:lnTo>
                  <a:pt x="988885" y="2126348"/>
                </a:lnTo>
                <a:lnTo>
                  <a:pt x="1024940" y="2140000"/>
                </a:lnTo>
                <a:lnTo>
                  <a:pt x="1067104" y="2159660"/>
                </a:lnTo>
                <a:lnTo>
                  <a:pt x="1113993" y="2186876"/>
                </a:lnTo>
                <a:lnTo>
                  <a:pt x="1125689" y="2191474"/>
                </a:lnTo>
                <a:lnTo>
                  <a:pt x="1137818" y="2191232"/>
                </a:lnTo>
                <a:lnTo>
                  <a:pt x="1148981" y="2186470"/>
                </a:lnTo>
                <a:lnTo>
                  <a:pt x="1157744" y="2177478"/>
                </a:lnTo>
                <a:lnTo>
                  <a:pt x="1162342" y="2165769"/>
                </a:lnTo>
                <a:lnTo>
                  <a:pt x="1162100" y="2153628"/>
                </a:lnTo>
                <a:lnTo>
                  <a:pt x="1106817" y="2109063"/>
                </a:lnTo>
                <a:lnTo>
                  <a:pt x="1068425" y="2089899"/>
                </a:lnTo>
                <a:lnTo>
                  <a:pt x="1063078" y="2087664"/>
                </a:lnTo>
                <a:lnTo>
                  <a:pt x="1102080" y="2078901"/>
                </a:lnTo>
                <a:lnTo>
                  <a:pt x="1148562" y="2065959"/>
                </a:lnTo>
                <a:lnTo>
                  <a:pt x="1193380" y="2050821"/>
                </a:lnTo>
                <a:lnTo>
                  <a:pt x="1236637" y="2033358"/>
                </a:lnTo>
                <a:lnTo>
                  <a:pt x="1278394" y="2013483"/>
                </a:lnTo>
                <a:lnTo>
                  <a:pt x="1318780" y="1991067"/>
                </a:lnTo>
                <a:lnTo>
                  <a:pt x="1357858" y="1966036"/>
                </a:lnTo>
                <a:lnTo>
                  <a:pt x="1395717" y="1938261"/>
                </a:lnTo>
                <a:lnTo>
                  <a:pt x="1432471" y="1907654"/>
                </a:lnTo>
                <a:lnTo>
                  <a:pt x="1468196" y="1874088"/>
                </a:lnTo>
                <a:lnTo>
                  <a:pt x="1502968" y="1837474"/>
                </a:lnTo>
                <a:lnTo>
                  <a:pt x="1536915" y="1797710"/>
                </a:lnTo>
                <a:lnTo>
                  <a:pt x="1570088" y="1754670"/>
                </a:lnTo>
                <a:lnTo>
                  <a:pt x="1602613" y="1708264"/>
                </a:lnTo>
                <a:lnTo>
                  <a:pt x="1607388" y="1696643"/>
                </a:lnTo>
                <a:close/>
              </a:path>
              <a:path w="5100320" h="2985770">
                <a:moveTo>
                  <a:pt x="2210282" y="2129294"/>
                </a:moveTo>
                <a:lnTo>
                  <a:pt x="2209317" y="2072627"/>
                </a:lnTo>
                <a:lnTo>
                  <a:pt x="2176475" y="2042223"/>
                </a:lnTo>
                <a:lnTo>
                  <a:pt x="2164245" y="2045182"/>
                </a:lnTo>
                <a:lnTo>
                  <a:pt x="2154453" y="2052345"/>
                </a:lnTo>
                <a:lnTo>
                  <a:pt x="2148065" y="2062657"/>
                </a:lnTo>
                <a:lnTo>
                  <a:pt x="2146058" y="2075065"/>
                </a:lnTo>
                <a:lnTo>
                  <a:pt x="2146922" y="2131199"/>
                </a:lnTo>
                <a:lnTo>
                  <a:pt x="2145131" y="2184870"/>
                </a:lnTo>
                <a:lnTo>
                  <a:pt x="2140661" y="2236241"/>
                </a:lnTo>
                <a:lnTo>
                  <a:pt x="2133511" y="2285466"/>
                </a:lnTo>
                <a:lnTo>
                  <a:pt x="2123643" y="2332698"/>
                </a:lnTo>
                <a:lnTo>
                  <a:pt x="2111057" y="2378087"/>
                </a:lnTo>
                <a:lnTo>
                  <a:pt x="2095754" y="2421801"/>
                </a:lnTo>
                <a:lnTo>
                  <a:pt x="2077694" y="2464003"/>
                </a:lnTo>
                <a:lnTo>
                  <a:pt x="2056879" y="2504833"/>
                </a:lnTo>
                <a:lnTo>
                  <a:pt x="2033308" y="2544445"/>
                </a:lnTo>
                <a:lnTo>
                  <a:pt x="2006942" y="2583015"/>
                </a:lnTo>
                <a:lnTo>
                  <a:pt x="1977783" y="2620683"/>
                </a:lnTo>
                <a:lnTo>
                  <a:pt x="1945817" y="2657614"/>
                </a:lnTo>
                <a:lnTo>
                  <a:pt x="1943023" y="2660535"/>
                </a:lnTo>
                <a:lnTo>
                  <a:pt x="1944255" y="2649397"/>
                </a:lnTo>
                <a:lnTo>
                  <a:pt x="1944395" y="2610053"/>
                </a:lnTo>
                <a:lnTo>
                  <a:pt x="1939391" y="2566479"/>
                </a:lnTo>
                <a:lnTo>
                  <a:pt x="1902688" y="2540838"/>
                </a:lnTo>
                <a:lnTo>
                  <a:pt x="1890991" y="2545448"/>
                </a:lnTo>
                <a:lnTo>
                  <a:pt x="1882279" y="2553881"/>
                </a:lnTo>
                <a:lnTo>
                  <a:pt x="1877352" y="2564981"/>
                </a:lnTo>
                <a:lnTo>
                  <a:pt x="1877047" y="2577541"/>
                </a:lnTo>
                <a:lnTo>
                  <a:pt x="1881809" y="2635847"/>
                </a:lnTo>
                <a:lnTo>
                  <a:pt x="1876729" y="2681452"/>
                </a:lnTo>
                <a:lnTo>
                  <a:pt x="1867268" y="2714815"/>
                </a:lnTo>
                <a:lnTo>
                  <a:pt x="1858899" y="2736367"/>
                </a:lnTo>
                <a:lnTo>
                  <a:pt x="1855241" y="2750426"/>
                </a:lnTo>
                <a:lnTo>
                  <a:pt x="1871637" y="2787408"/>
                </a:lnTo>
                <a:lnTo>
                  <a:pt x="1892147" y="2791536"/>
                </a:lnTo>
                <a:lnTo>
                  <a:pt x="1898218" y="2790596"/>
                </a:lnTo>
                <a:lnTo>
                  <a:pt x="1906587" y="2788475"/>
                </a:lnTo>
                <a:lnTo>
                  <a:pt x="1917192" y="2785249"/>
                </a:lnTo>
                <a:lnTo>
                  <a:pt x="1958479" y="2771584"/>
                </a:lnTo>
                <a:lnTo>
                  <a:pt x="1995678" y="2761437"/>
                </a:lnTo>
                <a:lnTo>
                  <a:pt x="2041347" y="2752560"/>
                </a:lnTo>
                <a:lnTo>
                  <a:pt x="2095271" y="2747035"/>
                </a:lnTo>
                <a:lnTo>
                  <a:pt x="2107438" y="2743873"/>
                </a:lnTo>
                <a:lnTo>
                  <a:pt x="2117115" y="2736558"/>
                </a:lnTo>
                <a:lnTo>
                  <a:pt x="2123338" y="2726131"/>
                </a:lnTo>
                <a:lnTo>
                  <a:pt x="2125154" y="2713710"/>
                </a:lnTo>
                <a:lnTo>
                  <a:pt x="2121992" y="2701531"/>
                </a:lnTo>
                <a:lnTo>
                  <a:pt x="2114664" y="2691854"/>
                </a:lnTo>
                <a:lnTo>
                  <a:pt x="2104237" y="2685631"/>
                </a:lnTo>
                <a:lnTo>
                  <a:pt x="2091804" y="2683827"/>
                </a:lnTo>
                <a:lnTo>
                  <a:pt x="2043747" y="2688298"/>
                </a:lnTo>
                <a:lnTo>
                  <a:pt x="2001418" y="2695359"/>
                </a:lnTo>
                <a:lnTo>
                  <a:pt x="1995766" y="2696680"/>
                </a:lnTo>
                <a:lnTo>
                  <a:pt x="2022182" y="2666669"/>
                </a:lnTo>
                <a:lnTo>
                  <a:pt x="2052180" y="2628887"/>
                </a:lnTo>
                <a:lnTo>
                  <a:pt x="2079548" y="2590292"/>
                </a:lnTo>
                <a:lnTo>
                  <a:pt x="2104275" y="2550744"/>
                </a:lnTo>
                <a:lnTo>
                  <a:pt x="2126386" y="2510117"/>
                </a:lnTo>
                <a:lnTo>
                  <a:pt x="2145881" y="2468257"/>
                </a:lnTo>
                <a:lnTo>
                  <a:pt x="2162784" y="2425039"/>
                </a:lnTo>
                <a:lnTo>
                  <a:pt x="2177097" y="2380310"/>
                </a:lnTo>
                <a:lnTo>
                  <a:pt x="2188845" y="2333942"/>
                </a:lnTo>
                <a:lnTo>
                  <a:pt x="2198014" y="2285796"/>
                </a:lnTo>
                <a:lnTo>
                  <a:pt x="2204643" y="2235733"/>
                </a:lnTo>
                <a:lnTo>
                  <a:pt x="2208733" y="2183612"/>
                </a:lnTo>
                <a:lnTo>
                  <a:pt x="2210282" y="2129294"/>
                </a:lnTo>
                <a:close/>
              </a:path>
              <a:path w="5100320" h="2985770">
                <a:moveTo>
                  <a:pt x="3572256" y="2763659"/>
                </a:moveTo>
                <a:lnTo>
                  <a:pt x="3568344" y="2752166"/>
                </a:lnTo>
                <a:lnTo>
                  <a:pt x="3560038" y="2742742"/>
                </a:lnTo>
                <a:lnTo>
                  <a:pt x="3548723" y="2737269"/>
                </a:lnTo>
                <a:lnTo>
                  <a:pt x="3536607" y="2736596"/>
                </a:lnTo>
                <a:lnTo>
                  <a:pt x="3525113" y="2740507"/>
                </a:lnTo>
                <a:lnTo>
                  <a:pt x="3515677" y="2748813"/>
                </a:lnTo>
                <a:lnTo>
                  <a:pt x="3487978" y="2788335"/>
                </a:lnTo>
                <a:lnTo>
                  <a:pt x="3465944" y="2825165"/>
                </a:lnTo>
                <a:lnTo>
                  <a:pt x="3463302" y="2830309"/>
                </a:lnTo>
                <a:lnTo>
                  <a:pt x="3457537" y="2790774"/>
                </a:lnTo>
                <a:lnTo>
                  <a:pt x="3448164" y="2743441"/>
                </a:lnTo>
                <a:lnTo>
                  <a:pt x="3436455" y="2697594"/>
                </a:lnTo>
                <a:lnTo>
                  <a:pt x="3422332" y="2653157"/>
                </a:lnTo>
                <a:lnTo>
                  <a:pt x="3405670" y="2609989"/>
                </a:lnTo>
                <a:lnTo>
                  <a:pt x="3386391" y="2568041"/>
                </a:lnTo>
                <a:lnTo>
                  <a:pt x="3364395" y="2527173"/>
                </a:lnTo>
                <a:lnTo>
                  <a:pt x="3339579" y="2487307"/>
                </a:lnTo>
                <a:lnTo>
                  <a:pt x="3311842" y="2448344"/>
                </a:lnTo>
                <a:lnTo>
                  <a:pt x="3281083" y="2410180"/>
                </a:lnTo>
                <a:lnTo>
                  <a:pt x="3247212" y="2372715"/>
                </a:lnTo>
                <a:lnTo>
                  <a:pt x="3210128" y="2335860"/>
                </a:lnTo>
                <a:lnTo>
                  <a:pt x="3169742" y="2299512"/>
                </a:lnTo>
                <a:lnTo>
                  <a:pt x="3125940" y="2263571"/>
                </a:lnTo>
                <a:lnTo>
                  <a:pt x="3102597" y="2257044"/>
                </a:lnTo>
                <a:lnTo>
                  <a:pt x="3091053" y="2260765"/>
                </a:lnTo>
                <a:lnTo>
                  <a:pt x="3081490" y="2268905"/>
                </a:lnTo>
                <a:lnTo>
                  <a:pt x="3075838" y="2280145"/>
                </a:lnTo>
                <a:lnTo>
                  <a:pt x="3074949" y="2292248"/>
                </a:lnTo>
                <a:lnTo>
                  <a:pt x="3078683" y="2303792"/>
                </a:lnTo>
                <a:lnTo>
                  <a:pt x="3086836" y="2313355"/>
                </a:lnTo>
                <a:lnTo>
                  <a:pt x="3130181" y="2349030"/>
                </a:lnTo>
                <a:lnTo>
                  <a:pt x="3169932" y="2385149"/>
                </a:lnTo>
                <a:lnTo>
                  <a:pt x="3206191" y="2421813"/>
                </a:lnTo>
                <a:lnTo>
                  <a:pt x="3239071" y="2459139"/>
                </a:lnTo>
                <a:lnTo>
                  <a:pt x="3268675" y="2497226"/>
                </a:lnTo>
                <a:lnTo>
                  <a:pt x="3295129" y="2536202"/>
                </a:lnTo>
                <a:lnTo>
                  <a:pt x="3318535" y="2576169"/>
                </a:lnTo>
                <a:lnTo>
                  <a:pt x="3339007" y="2617254"/>
                </a:lnTo>
                <a:lnTo>
                  <a:pt x="3356648" y="2659545"/>
                </a:lnTo>
                <a:lnTo>
                  <a:pt x="3371583" y="2703169"/>
                </a:lnTo>
                <a:lnTo>
                  <a:pt x="3383902" y="2748216"/>
                </a:lnTo>
                <a:lnTo>
                  <a:pt x="3393744" y="2794825"/>
                </a:lnTo>
                <a:lnTo>
                  <a:pt x="3401187" y="2843098"/>
                </a:lnTo>
                <a:lnTo>
                  <a:pt x="3401593" y="2847124"/>
                </a:lnTo>
                <a:lnTo>
                  <a:pt x="3393922" y="2838970"/>
                </a:lnTo>
                <a:lnTo>
                  <a:pt x="3364026" y="2813405"/>
                </a:lnTo>
                <a:lnTo>
                  <a:pt x="3327565" y="2789009"/>
                </a:lnTo>
                <a:lnTo>
                  <a:pt x="3315678" y="2784945"/>
                </a:lnTo>
                <a:lnTo>
                  <a:pt x="3303562" y="2785732"/>
                </a:lnTo>
                <a:lnTo>
                  <a:pt x="3292627" y="2791002"/>
                </a:lnTo>
                <a:lnTo>
                  <a:pt x="3284270" y="2800375"/>
                </a:lnTo>
                <a:lnTo>
                  <a:pt x="3280206" y="2812275"/>
                </a:lnTo>
                <a:lnTo>
                  <a:pt x="3280994" y="2824378"/>
                </a:lnTo>
                <a:lnTo>
                  <a:pt x="3286264" y="2835313"/>
                </a:lnTo>
                <a:lnTo>
                  <a:pt x="3295650" y="2843682"/>
                </a:lnTo>
                <a:lnTo>
                  <a:pt x="3343160" y="2877794"/>
                </a:lnTo>
                <a:lnTo>
                  <a:pt x="3374631" y="2911195"/>
                </a:lnTo>
                <a:lnTo>
                  <a:pt x="3393935" y="2939999"/>
                </a:lnTo>
                <a:lnTo>
                  <a:pt x="3404933" y="2960332"/>
                </a:lnTo>
                <a:lnTo>
                  <a:pt x="3413290" y="2972219"/>
                </a:lnTo>
                <a:lnTo>
                  <a:pt x="3421926" y="2979750"/>
                </a:lnTo>
                <a:lnTo>
                  <a:pt x="3429927" y="2983839"/>
                </a:lnTo>
                <a:lnTo>
                  <a:pt x="3436404" y="2985401"/>
                </a:lnTo>
                <a:lnTo>
                  <a:pt x="3443922" y="2985516"/>
                </a:lnTo>
                <a:lnTo>
                  <a:pt x="3452088" y="2983674"/>
                </a:lnTo>
                <a:lnTo>
                  <a:pt x="3479927" y="2947555"/>
                </a:lnTo>
                <a:lnTo>
                  <a:pt x="3496246" y="2907246"/>
                </a:lnTo>
                <a:lnTo>
                  <a:pt x="3512604" y="2872321"/>
                </a:lnTo>
                <a:lnTo>
                  <a:pt x="3535400" y="2831769"/>
                </a:lnTo>
                <a:lnTo>
                  <a:pt x="3566096" y="2787091"/>
                </a:lnTo>
                <a:lnTo>
                  <a:pt x="3571570" y="2775775"/>
                </a:lnTo>
                <a:lnTo>
                  <a:pt x="3572256" y="2763659"/>
                </a:lnTo>
                <a:close/>
              </a:path>
              <a:path w="5100320" h="2985770">
                <a:moveTo>
                  <a:pt x="5099786" y="1951875"/>
                </a:moveTo>
                <a:lnTo>
                  <a:pt x="5096040" y="1940344"/>
                </a:lnTo>
                <a:lnTo>
                  <a:pt x="5088242" y="1931047"/>
                </a:lnTo>
                <a:lnTo>
                  <a:pt x="5077091" y="1925256"/>
                </a:lnTo>
                <a:lnTo>
                  <a:pt x="5064557" y="1924253"/>
                </a:lnTo>
                <a:lnTo>
                  <a:pt x="5053012" y="1927999"/>
                </a:lnTo>
                <a:lnTo>
                  <a:pt x="5026393" y="1993823"/>
                </a:lnTo>
                <a:lnTo>
                  <a:pt x="5019179" y="2036140"/>
                </a:lnTo>
                <a:lnTo>
                  <a:pt x="5018570" y="2041906"/>
                </a:lnTo>
                <a:lnTo>
                  <a:pt x="4998885" y="2007120"/>
                </a:lnTo>
                <a:lnTo>
                  <a:pt x="4973028" y="1966379"/>
                </a:lnTo>
                <a:lnTo>
                  <a:pt x="4945545" y="1927872"/>
                </a:lnTo>
                <a:lnTo>
                  <a:pt x="4916297" y="1891538"/>
                </a:lnTo>
                <a:lnTo>
                  <a:pt x="4885156" y="1857336"/>
                </a:lnTo>
                <a:lnTo>
                  <a:pt x="4852009" y="1825193"/>
                </a:lnTo>
                <a:lnTo>
                  <a:pt x="4816716" y="1795043"/>
                </a:lnTo>
                <a:lnTo>
                  <a:pt x="4779162" y="1766862"/>
                </a:lnTo>
                <a:lnTo>
                  <a:pt x="4739208" y="1740560"/>
                </a:lnTo>
                <a:lnTo>
                  <a:pt x="4696726" y="1716112"/>
                </a:lnTo>
                <a:lnTo>
                  <a:pt x="4651603" y="1693430"/>
                </a:lnTo>
                <a:lnTo>
                  <a:pt x="4603699" y="1672488"/>
                </a:lnTo>
                <a:lnTo>
                  <a:pt x="4552899" y="1653209"/>
                </a:lnTo>
                <a:lnTo>
                  <a:pt x="4499051" y="1635544"/>
                </a:lnTo>
                <a:lnTo>
                  <a:pt x="4486541" y="1634337"/>
                </a:lnTo>
                <a:lnTo>
                  <a:pt x="4474934" y="1637906"/>
                </a:lnTo>
                <a:lnTo>
                  <a:pt x="4465510" y="1645551"/>
                </a:lnTo>
                <a:lnTo>
                  <a:pt x="4459554" y="1656600"/>
                </a:lnTo>
                <a:lnTo>
                  <a:pt x="4458335" y="1669110"/>
                </a:lnTo>
                <a:lnTo>
                  <a:pt x="4461903" y="1680718"/>
                </a:lnTo>
                <a:lnTo>
                  <a:pt x="4469549" y="1690141"/>
                </a:lnTo>
                <a:lnTo>
                  <a:pt x="4480611" y="1696110"/>
                </a:lnTo>
                <a:lnTo>
                  <a:pt x="4533925" y="1713687"/>
                </a:lnTo>
                <a:lnTo>
                  <a:pt x="4584052" y="1732978"/>
                </a:lnTo>
                <a:lnTo>
                  <a:pt x="4631106" y="1754047"/>
                </a:lnTo>
                <a:lnTo>
                  <a:pt x="4675263" y="1776945"/>
                </a:lnTo>
                <a:lnTo>
                  <a:pt x="4716653" y="1801749"/>
                </a:lnTo>
                <a:lnTo>
                  <a:pt x="4755413" y="1828520"/>
                </a:lnTo>
                <a:lnTo>
                  <a:pt x="4791684" y="1857324"/>
                </a:lnTo>
                <a:lnTo>
                  <a:pt x="4825631" y="1888210"/>
                </a:lnTo>
                <a:lnTo>
                  <a:pt x="4857369" y="1921256"/>
                </a:lnTo>
                <a:lnTo>
                  <a:pt x="4887074" y="1956523"/>
                </a:lnTo>
                <a:lnTo>
                  <a:pt x="4914862" y="1994077"/>
                </a:lnTo>
                <a:lnTo>
                  <a:pt x="4940884" y="2033968"/>
                </a:lnTo>
                <a:lnTo>
                  <a:pt x="4965293" y="2076272"/>
                </a:lnTo>
                <a:lnTo>
                  <a:pt x="4967135" y="2079891"/>
                </a:lnTo>
                <a:lnTo>
                  <a:pt x="4957013" y="2075065"/>
                </a:lnTo>
                <a:lnTo>
                  <a:pt x="4919904" y="2062035"/>
                </a:lnTo>
                <a:lnTo>
                  <a:pt x="4877092" y="2052472"/>
                </a:lnTo>
                <a:lnTo>
                  <a:pt x="4864532" y="2052993"/>
                </a:lnTo>
                <a:lnTo>
                  <a:pt x="4853521" y="2058098"/>
                </a:lnTo>
                <a:lnTo>
                  <a:pt x="4845240" y="2066963"/>
                </a:lnTo>
                <a:lnTo>
                  <a:pt x="4840833" y="2078736"/>
                </a:lnTo>
                <a:lnTo>
                  <a:pt x="4841354" y="2091296"/>
                </a:lnTo>
                <a:lnTo>
                  <a:pt x="4846459" y="2102294"/>
                </a:lnTo>
                <a:lnTo>
                  <a:pt x="4855324" y="2110587"/>
                </a:lnTo>
                <a:lnTo>
                  <a:pt x="4867097" y="2114994"/>
                </a:lnTo>
                <a:lnTo>
                  <a:pt x="4923739" y="2129612"/>
                </a:lnTo>
                <a:lnTo>
                  <a:pt x="4965166" y="2149373"/>
                </a:lnTo>
                <a:lnTo>
                  <a:pt x="4993576" y="2169249"/>
                </a:lnTo>
                <a:lnTo>
                  <a:pt x="5011191" y="2184222"/>
                </a:lnTo>
                <a:lnTo>
                  <a:pt x="5023269" y="2192274"/>
                </a:lnTo>
                <a:lnTo>
                  <a:pt x="5034038" y="2196185"/>
                </a:lnTo>
                <a:lnTo>
                  <a:pt x="5042992" y="2197100"/>
                </a:lnTo>
                <a:lnTo>
                  <a:pt x="5049596" y="2196211"/>
                </a:lnTo>
                <a:lnTo>
                  <a:pt x="5075326" y="2164854"/>
                </a:lnTo>
                <a:lnTo>
                  <a:pt x="5077117" y="2101684"/>
                </a:lnTo>
                <a:lnTo>
                  <a:pt x="5079720" y="2063216"/>
                </a:lnTo>
                <a:lnTo>
                  <a:pt x="5086324" y="2017166"/>
                </a:lnTo>
                <a:lnTo>
                  <a:pt x="5098770" y="1964410"/>
                </a:lnTo>
                <a:lnTo>
                  <a:pt x="5099786" y="1951875"/>
                </a:lnTo>
                <a:close/>
              </a:path>
            </a:pathLst>
          </a:custGeom>
          <a:solidFill>
            <a:srgbClr val="0097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376713" y="6851391"/>
            <a:ext cx="1903095" cy="4133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550" spc="25" dirty="0">
                <a:solidFill>
                  <a:srgbClr val="494949"/>
                </a:solidFill>
                <a:latin typeface="Verdana"/>
                <a:cs typeface="Verdana"/>
              </a:rPr>
              <a:t>H</a:t>
            </a:r>
            <a:r>
              <a:rPr sz="2550" spc="-155" dirty="0">
                <a:solidFill>
                  <a:srgbClr val="494949"/>
                </a:solidFill>
                <a:latin typeface="Verdana"/>
                <a:cs typeface="Verdana"/>
              </a:rPr>
              <a:t>u</a:t>
            </a:r>
            <a:r>
              <a:rPr sz="2550" spc="-175" dirty="0">
                <a:solidFill>
                  <a:srgbClr val="494949"/>
                </a:solidFill>
                <a:latin typeface="Verdana"/>
                <a:cs typeface="Verdana"/>
              </a:rPr>
              <a:t>r</a:t>
            </a:r>
            <a:r>
              <a:rPr sz="2550" spc="-254" dirty="0">
                <a:solidFill>
                  <a:srgbClr val="494949"/>
                </a:solidFill>
                <a:latin typeface="Verdana"/>
                <a:cs typeface="Verdana"/>
              </a:rPr>
              <a:t>m</a:t>
            </a:r>
            <a:r>
              <a:rPr sz="2550" spc="-10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550" spc="-235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550" spc="-36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550" spc="-105" dirty="0">
                <a:solidFill>
                  <a:srgbClr val="494949"/>
                </a:solidFill>
                <a:latin typeface="Verdana"/>
                <a:cs typeface="Verdana"/>
              </a:rPr>
              <a:t>5</a:t>
            </a:r>
            <a:r>
              <a:rPr sz="2550" spc="-350" dirty="0">
                <a:solidFill>
                  <a:srgbClr val="494949"/>
                </a:solidFill>
                <a:latin typeface="Verdana"/>
                <a:cs typeface="Verdana"/>
              </a:rPr>
              <a:t>.</a:t>
            </a:r>
            <a:r>
              <a:rPr sz="2550" spc="-100" dirty="0">
                <a:solidFill>
                  <a:srgbClr val="494949"/>
                </a:solidFill>
                <a:latin typeface="Verdana"/>
                <a:cs typeface="Verdana"/>
              </a:rPr>
              <a:t>6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03100" y="4264028"/>
            <a:ext cx="2769870" cy="1833245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R="267970" algn="ctr">
              <a:lnSpc>
                <a:spcPct val="100000"/>
              </a:lnSpc>
              <a:spcBef>
                <a:spcPts val="1775"/>
              </a:spcBef>
            </a:pPr>
            <a:r>
              <a:rPr sz="2550" spc="-20" dirty="0">
                <a:solidFill>
                  <a:srgbClr val="494949"/>
                </a:solidFill>
                <a:latin typeface="Verdana"/>
                <a:cs typeface="Verdana"/>
              </a:rPr>
              <a:t>N</a:t>
            </a:r>
            <a:r>
              <a:rPr sz="2550" spc="-15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550" spc="-170" dirty="0">
                <a:solidFill>
                  <a:srgbClr val="494949"/>
                </a:solidFill>
                <a:latin typeface="Verdana"/>
                <a:cs typeface="Verdana"/>
              </a:rPr>
              <a:t>r</a:t>
            </a:r>
            <a:r>
              <a:rPr sz="2550" spc="-235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550" spc="-36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550" spc="-105" dirty="0">
                <a:solidFill>
                  <a:srgbClr val="494949"/>
                </a:solidFill>
                <a:latin typeface="Verdana"/>
                <a:cs typeface="Verdana"/>
              </a:rPr>
              <a:t>1</a:t>
            </a:r>
            <a:r>
              <a:rPr sz="2550" spc="-350" dirty="0">
                <a:solidFill>
                  <a:srgbClr val="494949"/>
                </a:solidFill>
                <a:latin typeface="Verdana"/>
                <a:cs typeface="Verdana"/>
              </a:rPr>
              <a:t>.</a:t>
            </a:r>
            <a:r>
              <a:rPr sz="2550" spc="-100" dirty="0">
                <a:solidFill>
                  <a:srgbClr val="494949"/>
                </a:solidFill>
                <a:latin typeface="Verdana"/>
                <a:cs typeface="Verdana"/>
              </a:rPr>
              <a:t>2</a:t>
            </a:r>
            <a:endParaRPr sz="2550">
              <a:latin typeface="Verdana"/>
              <a:cs typeface="Verdana"/>
            </a:endParaRPr>
          </a:p>
          <a:p>
            <a:pPr marR="289560" algn="ctr">
              <a:lnSpc>
                <a:spcPct val="100000"/>
              </a:lnSpc>
              <a:spcBef>
                <a:spcPts val="1680"/>
              </a:spcBef>
            </a:pPr>
            <a:r>
              <a:rPr sz="2550" spc="114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550" spc="-135" dirty="0">
                <a:solidFill>
                  <a:srgbClr val="494949"/>
                </a:solidFill>
                <a:latin typeface="Verdana"/>
                <a:cs typeface="Verdana"/>
              </a:rPr>
              <a:t>n</a:t>
            </a:r>
            <a:r>
              <a:rPr sz="2550" spc="-15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550" spc="-135" dirty="0">
                <a:solidFill>
                  <a:srgbClr val="494949"/>
                </a:solidFill>
                <a:latin typeface="Verdana"/>
                <a:cs typeface="Verdana"/>
              </a:rPr>
              <a:t>n</a:t>
            </a:r>
            <a:r>
              <a:rPr sz="2550" spc="-15" dirty="0">
                <a:solidFill>
                  <a:srgbClr val="494949"/>
                </a:solidFill>
                <a:latin typeface="Verdana"/>
                <a:cs typeface="Verdana"/>
              </a:rPr>
              <a:t>a</a:t>
            </a:r>
            <a:r>
              <a:rPr sz="2550" spc="-70" dirty="0">
                <a:solidFill>
                  <a:srgbClr val="494949"/>
                </a:solidFill>
                <a:latin typeface="Verdana"/>
                <a:cs typeface="Verdana"/>
              </a:rPr>
              <a:t>s</a:t>
            </a:r>
            <a:r>
              <a:rPr sz="2550" spc="-235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550" spc="-36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550" spc="-105" dirty="0">
                <a:solidFill>
                  <a:srgbClr val="494949"/>
                </a:solidFill>
                <a:latin typeface="Verdana"/>
                <a:cs typeface="Verdana"/>
              </a:rPr>
              <a:t>2</a:t>
            </a:r>
            <a:r>
              <a:rPr sz="2550" spc="-350" dirty="0">
                <a:solidFill>
                  <a:srgbClr val="494949"/>
                </a:solidFill>
                <a:latin typeface="Verdana"/>
                <a:cs typeface="Verdana"/>
              </a:rPr>
              <a:t>.</a:t>
            </a:r>
            <a:r>
              <a:rPr sz="2550" spc="-100" dirty="0">
                <a:solidFill>
                  <a:srgbClr val="494949"/>
                </a:solidFill>
                <a:latin typeface="Verdana"/>
                <a:cs typeface="Verdana"/>
              </a:rPr>
              <a:t>8</a:t>
            </a:r>
            <a:endParaRPr sz="25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695"/>
              </a:spcBef>
            </a:pPr>
            <a:r>
              <a:rPr sz="2550" spc="-160" dirty="0">
                <a:solidFill>
                  <a:srgbClr val="494949"/>
                </a:solidFill>
                <a:latin typeface="Verdana"/>
                <a:cs typeface="Verdana"/>
              </a:rPr>
              <a:t>K</a:t>
            </a:r>
            <a:r>
              <a:rPr sz="2550" spc="-145" dirty="0">
                <a:solidFill>
                  <a:srgbClr val="494949"/>
                </a:solidFill>
                <a:latin typeface="Verdana"/>
                <a:cs typeface="Verdana"/>
              </a:rPr>
              <a:t>e</a:t>
            </a:r>
            <a:r>
              <a:rPr sz="2550" spc="-75" dirty="0">
                <a:solidFill>
                  <a:srgbClr val="494949"/>
                </a:solidFill>
                <a:latin typeface="Verdana"/>
                <a:cs typeface="Verdana"/>
              </a:rPr>
              <a:t>ç</a:t>
            </a:r>
            <a:r>
              <a:rPr sz="2550" spc="-100" dirty="0">
                <a:solidFill>
                  <a:srgbClr val="494949"/>
                </a:solidFill>
                <a:latin typeface="Verdana"/>
                <a:cs typeface="Verdana"/>
              </a:rPr>
              <a:t>i</a:t>
            </a:r>
            <a:r>
              <a:rPr sz="2550" spc="-70" dirty="0">
                <a:solidFill>
                  <a:srgbClr val="494949"/>
                </a:solidFill>
                <a:latin typeface="Verdana"/>
                <a:cs typeface="Verdana"/>
              </a:rPr>
              <a:t>b</a:t>
            </a:r>
            <a:r>
              <a:rPr sz="2550" spc="-100" dirty="0">
                <a:solidFill>
                  <a:srgbClr val="494949"/>
                </a:solidFill>
                <a:latin typeface="Verdana"/>
                <a:cs typeface="Verdana"/>
              </a:rPr>
              <a:t>o</a:t>
            </a:r>
            <a:r>
              <a:rPr sz="2550" spc="-165" dirty="0">
                <a:solidFill>
                  <a:srgbClr val="494949"/>
                </a:solidFill>
                <a:latin typeface="Verdana"/>
                <a:cs typeface="Verdana"/>
              </a:rPr>
              <a:t>y</a:t>
            </a:r>
            <a:r>
              <a:rPr sz="2550" spc="-135" dirty="0">
                <a:solidFill>
                  <a:srgbClr val="494949"/>
                </a:solidFill>
                <a:latin typeface="Verdana"/>
                <a:cs typeface="Verdana"/>
              </a:rPr>
              <a:t>n</a:t>
            </a:r>
            <a:r>
              <a:rPr sz="2550" spc="-155" dirty="0">
                <a:solidFill>
                  <a:srgbClr val="494949"/>
                </a:solidFill>
                <a:latin typeface="Verdana"/>
                <a:cs typeface="Verdana"/>
              </a:rPr>
              <a:t>u</a:t>
            </a:r>
            <a:r>
              <a:rPr sz="2550" spc="-30" dirty="0">
                <a:solidFill>
                  <a:srgbClr val="494949"/>
                </a:solidFill>
                <a:latin typeface="Verdana"/>
                <a:cs typeface="Verdana"/>
              </a:rPr>
              <a:t>z</a:t>
            </a:r>
            <a:r>
              <a:rPr sz="2550" spc="-150" dirty="0">
                <a:solidFill>
                  <a:srgbClr val="494949"/>
                </a:solidFill>
                <a:latin typeface="Verdana"/>
                <a:cs typeface="Verdana"/>
              </a:rPr>
              <a:t>u</a:t>
            </a:r>
            <a:r>
              <a:rPr sz="2550" spc="-235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550" spc="-36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550" spc="-105" dirty="0">
                <a:solidFill>
                  <a:srgbClr val="494949"/>
                </a:solidFill>
                <a:latin typeface="Verdana"/>
                <a:cs typeface="Verdana"/>
              </a:rPr>
              <a:t>5</a:t>
            </a:r>
            <a:r>
              <a:rPr sz="2550" spc="-350" dirty="0">
                <a:solidFill>
                  <a:srgbClr val="494949"/>
                </a:solidFill>
                <a:latin typeface="Verdana"/>
                <a:cs typeface="Verdana"/>
              </a:rPr>
              <a:t>.</a:t>
            </a:r>
            <a:r>
              <a:rPr sz="2550" spc="-100" dirty="0">
                <a:solidFill>
                  <a:srgbClr val="494949"/>
                </a:solidFill>
                <a:latin typeface="Verdana"/>
                <a:cs typeface="Verdana"/>
              </a:rPr>
              <a:t>3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529719" y="650976"/>
            <a:ext cx="17178655" cy="5651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16365855" algn="l"/>
              </a:tabLst>
            </a:pPr>
            <a:r>
              <a:rPr sz="3500" b="0" spc="220" dirty="0">
                <a:solidFill>
                  <a:srgbClr val="000000"/>
                </a:solidFill>
                <a:latin typeface="Microsoft Sans Serif"/>
                <a:cs typeface="Microsoft Sans Serif"/>
              </a:rPr>
              <a:t>O</a:t>
            </a:r>
            <a:r>
              <a:rPr sz="3500" b="0" spc="40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0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gan</a:t>
            </a:r>
            <a:r>
              <a:rPr sz="3500" b="0" spc="37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00" b="0" spc="61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500" b="0" spc="2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500" b="0" spc="59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500" b="0" spc="40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0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op</a:t>
            </a:r>
            <a:r>
              <a:rPr sz="3500" b="0" spc="37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00" b="0" spc="61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500" b="0" spc="2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50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v</a:t>
            </a:r>
            <a:r>
              <a:rPr sz="3500" b="0" spc="409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00" b="0" spc="2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50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sub</a:t>
            </a:r>
            <a:r>
              <a:rPr sz="3500" b="0" spc="59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500" b="0" spc="40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0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op</a:t>
            </a:r>
            <a:r>
              <a:rPr sz="3500" b="0" spc="37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00" b="0" spc="61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500" b="0" spc="2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500" b="0" spc="615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50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eyv</a:t>
            </a:r>
            <a:r>
              <a:rPr sz="3500" b="0" spc="409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00" b="0" spc="2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500" b="0" spc="59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50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ü</a:t>
            </a:r>
            <a:r>
              <a:rPr sz="3500" b="0" spc="40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00" b="0" spc="37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50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00" b="0" spc="40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00" b="0" spc="37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0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500" b="0" spc="37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00" b="0" spc="409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500" b="0" spc="2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50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ü</a:t>
            </a:r>
            <a:r>
              <a:rPr sz="3500" b="0" spc="40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0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00" b="0" spc="59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500" b="0" spc="37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00" b="0" spc="620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500" b="0" spc="2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50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500" b="0" spc="37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50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an</a:t>
            </a:r>
            <a:r>
              <a:rPr sz="3500" b="0" spc="380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500" b="0" spc="245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50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dağ</a:t>
            </a:r>
            <a:r>
              <a:rPr sz="3500" b="0" spc="375" dirty="0">
                <a:solidFill>
                  <a:srgbClr val="000000"/>
                </a:solidFill>
                <a:latin typeface="Microsoft Sans Serif"/>
                <a:cs typeface="Microsoft Sans Serif"/>
              </a:rPr>
              <a:t>ılı</a:t>
            </a:r>
            <a:r>
              <a:rPr sz="3500" b="0" spc="615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500" b="0" spc="380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5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00" b="0" spc="204" dirty="0">
                <a:solidFill>
                  <a:srgbClr val="000000"/>
                </a:solidFill>
                <a:latin typeface="Microsoft Sans Serif"/>
                <a:cs typeface="Microsoft Sans Serif"/>
              </a:rPr>
              <a:t>(</a:t>
            </a:r>
            <a:r>
              <a:rPr sz="35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%</a:t>
            </a:r>
            <a:r>
              <a:rPr sz="3500" b="0" spc="210" dirty="0">
                <a:solidFill>
                  <a:srgbClr val="000000"/>
                </a:solidFill>
                <a:latin typeface="Microsoft Sans Serif"/>
                <a:cs typeface="Microsoft Sans Serif"/>
              </a:rPr>
              <a:t>)</a:t>
            </a:r>
            <a:endParaRPr sz="35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8529" y="7477218"/>
            <a:ext cx="17324070" cy="26847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909955" algn="ctr">
              <a:lnSpc>
                <a:spcPct val="100000"/>
              </a:lnSpc>
              <a:spcBef>
                <a:spcPts val="90"/>
              </a:spcBef>
            </a:pPr>
            <a:r>
              <a:rPr sz="3825" spc="-637" baseline="21786" dirty="0">
                <a:solidFill>
                  <a:srgbClr val="494949"/>
                </a:solidFill>
                <a:latin typeface="Verdana"/>
                <a:cs typeface="Verdana"/>
              </a:rPr>
              <a:t>İ</a:t>
            </a:r>
            <a:r>
              <a:rPr sz="3825" spc="-202" baseline="21786" dirty="0">
                <a:solidFill>
                  <a:srgbClr val="494949"/>
                </a:solidFill>
                <a:latin typeface="Verdana"/>
                <a:cs typeface="Verdana"/>
              </a:rPr>
              <a:t>n</a:t>
            </a:r>
            <a:r>
              <a:rPr sz="3825" spc="-112" baseline="21786" dirty="0">
                <a:solidFill>
                  <a:srgbClr val="494949"/>
                </a:solidFill>
                <a:latin typeface="Verdana"/>
                <a:cs typeface="Verdana"/>
              </a:rPr>
              <a:t>c</a:t>
            </a:r>
            <a:r>
              <a:rPr sz="3825" spc="-150" baseline="21786" dirty="0">
                <a:solidFill>
                  <a:srgbClr val="494949"/>
                </a:solidFill>
                <a:latin typeface="Verdana"/>
                <a:cs typeface="Verdana"/>
              </a:rPr>
              <a:t>i</a:t>
            </a:r>
            <a:r>
              <a:rPr sz="3825" spc="-254" baseline="21786" dirty="0">
                <a:solidFill>
                  <a:srgbClr val="494949"/>
                </a:solidFill>
                <a:latin typeface="Verdana"/>
                <a:cs typeface="Verdana"/>
              </a:rPr>
              <a:t>r</a:t>
            </a:r>
            <a:r>
              <a:rPr sz="3825" spc="-352" baseline="21786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3825" spc="-547" baseline="21786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3825" spc="-157" baseline="21786" dirty="0">
                <a:solidFill>
                  <a:srgbClr val="494949"/>
                </a:solidFill>
                <a:latin typeface="Verdana"/>
                <a:cs typeface="Verdana"/>
              </a:rPr>
              <a:t>5</a:t>
            </a:r>
            <a:r>
              <a:rPr sz="3825" spc="-525" baseline="21786" dirty="0">
                <a:solidFill>
                  <a:srgbClr val="494949"/>
                </a:solidFill>
                <a:latin typeface="Verdana"/>
                <a:cs typeface="Verdana"/>
              </a:rPr>
              <a:t>.</a:t>
            </a:r>
            <a:r>
              <a:rPr sz="3825" spc="-157" baseline="21786" dirty="0">
                <a:solidFill>
                  <a:srgbClr val="494949"/>
                </a:solidFill>
                <a:latin typeface="Verdana"/>
                <a:cs typeface="Verdana"/>
              </a:rPr>
              <a:t>8</a:t>
            </a:r>
            <a:r>
              <a:rPr sz="3825" spc="-150" baseline="21786" dirty="0">
                <a:solidFill>
                  <a:srgbClr val="494949"/>
                </a:solidFill>
                <a:latin typeface="Verdana"/>
                <a:cs typeface="Verdana"/>
              </a:rPr>
              <a:t>0</a:t>
            </a:r>
            <a:r>
              <a:rPr sz="3825" spc="419" baseline="21786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550" spc="-75" dirty="0">
                <a:solidFill>
                  <a:srgbClr val="494949"/>
                </a:solidFill>
                <a:latin typeface="Verdana"/>
                <a:cs typeface="Verdana"/>
              </a:rPr>
              <a:t>D</a:t>
            </a:r>
            <a:r>
              <a:rPr sz="2550" spc="-100" dirty="0">
                <a:solidFill>
                  <a:srgbClr val="494949"/>
                </a:solidFill>
                <a:latin typeface="Verdana"/>
                <a:cs typeface="Verdana"/>
              </a:rPr>
              <a:t>i</a:t>
            </a:r>
            <a:r>
              <a:rPr sz="2550" spc="-60" dirty="0">
                <a:solidFill>
                  <a:srgbClr val="494949"/>
                </a:solidFill>
                <a:latin typeface="Verdana"/>
                <a:cs typeface="Verdana"/>
              </a:rPr>
              <a:t>ğ</a:t>
            </a:r>
            <a:r>
              <a:rPr sz="2550" spc="-145" dirty="0">
                <a:solidFill>
                  <a:srgbClr val="494949"/>
                </a:solidFill>
                <a:latin typeface="Verdana"/>
                <a:cs typeface="Verdana"/>
              </a:rPr>
              <a:t>e</a:t>
            </a:r>
            <a:r>
              <a:rPr sz="2550" spc="-175" dirty="0">
                <a:solidFill>
                  <a:srgbClr val="494949"/>
                </a:solidFill>
                <a:latin typeface="Verdana"/>
                <a:cs typeface="Verdana"/>
              </a:rPr>
              <a:t>r</a:t>
            </a:r>
            <a:r>
              <a:rPr sz="2550" spc="-100" dirty="0">
                <a:solidFill>
                  <a:srgbClr val="494949"/>
                </a:solidFill>
                <a:latin typeface="Verdana"/>
                <a:cs typeface="Verdana"/>
              </a:rPr>
              <a:t>l</a:t>
            </a:r>
            <a:r>
              <a:rPr sz="2550" spc="-145" dirty="0">
                <a:solidFill>
                  <a:srgbClr val="494949"/>
                </a:solidFill>
                <a:latin typeface="Verdana"/>
                <a:cs typeface="Verdana"/>
              </a:rPr>
              <a:t>e</a:t>
            </a:r>
            <a:r>
              <a:rPr sz="2550" spc="-175" dirty="0">
                <a:solidFill>
                  <a:srgbClr val="494949"/>
                </a:solidFill>
                <a:latin typeface="Verdana"/>
                <a:cs typeface="Verdana"/>
              </a:rPr>
              <a:t>r</a:t>
            </a:r>
            <a:r>
              <a:rPr sz="2550" spc="-95" dirty="0">
                <a:solidFill>
                  <a:srgbClr val="494949"/>
                </a:solidFill>
                <a:latin typeface="Verdana"/>
                <a:cs typeface="Verdana"/>
              </a:rPr>
              <a:t>i</a:t>
            </a:r>
            <a:r>
              <a:rPr sz="2550" spc="-235" dirty="0">
                <a:solidFill>
                  <a:srgbClr val="494949"/>
                </a:solidFill>
                <a:latin typeface="Verdana"/>
                <a:cs typeface="Verdana"/>
              </a:rPr>
              <a:t> </a:t>
            </a:r>
            <a:r>
              <a:rPr sz="2550" spc="-365" dirty="0">
                <a:solidFill>
                  <a:srgbClr val="494949"/>
                </a:solidFill>
                <a:latin typeface="Verdana"/>
                <a:cs typeface="Verdana"/>
              </a:rPr>
              <a:t>%</a:t>
            </a:r>
            <a:r>
              <a:rPr sz="2550" spc="-105" dirty="0">
                <a:solidFill>
                  <a:srgbClr val="494949"/>
                </a:solidFill>
                <a:latin typeface="Verdana"/>
                <a:cs typeface="Verdana"/>
              </a:rPr>
              <a:t>7</a:t>
            </a:r>
            <a:r>
              <a:rPr sz="2550" spc="-350" dirty="0">
                <a:solidFill>
                  <a:srgbClr val="494949"/>
                </a:solidFill>
                <a:latin typeface="Verdana"/>
                <a:cs typeface="Verdana"/>
              </a:rPr>
              <a:t>.</a:t>
            </a:r>
            <a:r>
              <a:rPr sz="2550" spc="-100" dirty="0">
                <a:solidFill>
                  <a:srgbClr val="494949"/>
                </a:solidFill>
                <a:latin typeface="Verdana"/>
                <a:cs typeface="Verdana"/>
              </a:rPr>
              <a:t>7</a:t>
            </a:r>
            <a:endParaRPr sz="2550">
              <a:latin typeface="Verdana"/>
              <a:cs typeface="Verdana"/>
            </a:endParaRPr>
          </a:p>
          <a:p>
            <a:pPr marL="6515734" marR="302895" indent="-6478270">
              <a:lnSpc>
                <a:spcPct val="115700"/>
              </a:lnSpc>
              <a:spcBef>
                <a:spcPts val="3715"/>
              </a:spcBef>
            </a:pPr>
            <a:r>
              <a:rPr sz="2700" spc="295" dirty="0">
                <a:latin typeface="Microsoft Sans Serif"/>
                <a:cs typeface="Microsoft Sans Serif"/>
              </a:rPr>
              <a:t>2022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90" dirty="0">
                <a:latin typeface="Microsoft Sans Serif"/>
                <a:cs typeface="Microsoft Sans Serif"/>
              </a:rPr>
              <a:t>yılında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330" dirty="0">
                <a:latin typeface="Microsoft Sans Serif"/>
                <a:cs typeface="Microsoft Sans Serif"/>
              </a:rPr>
              <a:t>subtropik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95" dirty="0">
                <a:latin typeface="Microsoft Sans Serif"/>
                <a:cs typeface="Microsoft Sans Serif"/>
              </a:rPr>
              <a:t>ve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345" dirty="0">
                <a:latin typeface="Microsoft Sans Serif"/>
                <a:cs typeface="Microsoft Sans Serif"/>
              </a:rPr>
              <a:t>tropik</a:t>
            </a:r>
            <a:r>
              <a:rPr sz="2700" spc="195" dirty="0">
                <a:latin typeface="Microsoft Sans Serif"/>
                <a:cs typeface="Microsoft Sans Serif"/>
              </a:rPr>
              <a:t> </a:t>
            </a:r>
            <a:r>
              <a:rPr sz="2700" spc="325" dirty="0">
                <a:latin typeface="Microsoft Sans Serif"/>
                <a:cs typeface="Microsoft Sans Serif"/>
              </a:rPr>
              <a:t>meyve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335" dirty="0">
                <a:latin typeface="Microsoft Sans Serif"/>
                <a:cs typeface="Microsoft Sans Serif"/>
              </a:rPr>
              <a:t>üretimi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90" dirty="0">
                <a:latin typeface="Microsoft Sans Serif"/>
                <a:cs typeface="Microsoft Sans Serif"/>
              </a:rPr>
              <a:t>yapılan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75" dirty="0">
                <a:latin typeface="Microsoft Sans Serif"/>
                <a:cs typeface="Microsoft Sans Serif"/>
              </a:rPr>
              <a:t>295.000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25" dirty="0">
                <a:latin typeface="Microsoft Sans Serif"/>
                <a:cs typeface="Microsoft Sans Serif"/>
              </a:rPr>
              <a:t>(ha)</a:t>
            </a:r>
            <a:r>
              <a:rPr sz="2700" spc="195" dirty="0">
                <a:latin typeface="Microsoft Sans Serif"/>
                <a:cs typeface="Microsoft Sans Serif"/>
              </a:rPr>
              <a:t> </a:t>
            </a:r>
            <a:r>
              <a:rPr sz="2700" spc="290" dirty="0">
                <a:latin typeface="Microsoft Sans Serif"/>
                <a:cs typeface="Microsoft Sans Serif"/>
              </a:rPr>
              <a:t>alanın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85" dirty="0">
                <a:latin typeface="Microsoft Sans Serif"/>
                <a:cs typeface="Microsoft Sans Serif"/>
              </a:rPr>
              <a:t>%1'inde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315" dirty="0">
                <a:latin typeface="Microsoft Sans Serif"/>
                <a:cs typeface="Microsoft Sans Serif"/>
              </a:rPr>
              <a:t>organik </a:t>
            </a:r>
            <a:r>
              <a:rPr sz="2700" spc="-705" dirty="0">
                <a:latin typeface="Microsoft Sans Serif"/>
                <a:cs typeface="Microsoft Sans Serif"/>
              </a:rPr>
              <a:t> </a:t>
            </a:r>
            <a:r>
              <a:rPr sz="2700" spc="345" dirty="0">
                <a:latin typeface="Microsoft Sans Serif"/>
                <a:cs typeface="Microsoft Sans Serif"/>
              </a:rPr>
              <a:t>üretim</a:t>
            </a:r>
            <a:r>
              <a:rPr sz="2700" spc="175" dirty="0">
                <a:latin typeface="Microsoft Sans Serif"/>
                <a:cs typeface="Microsoft Sans Serif"/>
              </a:rPr>
              <a:t> </a:t>
            </a:r>
            <a:r>
              <a:rPr sz="2700" spc="315" dirty="0">
                <a:latin typeface="Microsoft Sans Serif"/>
                <a:cs typeface="Microsoft Sans Serif"/>
              </a:rPr>
              <a:t>yapılmaktadır.</a:t>
            </a:r>
            <a:endParaRPr sz="27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850">
              <a:latin typeface="Microsoft Sans Serif"/>
              <a:cs typeface="Microsoft Sans Serif"/>
            </a:endParaRPr>
          </a:p>
          <a:p>
            <a:pPr marL="4871720">
              <a:lnSpc>
                <a:spcPct val="100000"/>
              </a:lnSpc>
            </a:pPr>
            <a:r>
              <a:rPr sz="1900" b="1" spc="5" dirty="0">
                <a:latin typeface="Tahoma"/>
                <a:cs typeface="Tahoma"/>
              </a:rPr>
              <a:t>Kaynak: </a:t>
            </a:r>
            <a:r>
              <a:rPr sz="1900" b="1" spc="55" dirty="0">
                <a:latin typeface="Tahoma"/>
                <a:cs typeface="Tahoma"/>
              </a:rPr>
              <a:t>FiBL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survey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2024,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based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on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data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-5" dirty="0">
                <a:latin typeface="Tahoma"/>
                <a:cs typeface="Tahoma"/>
              </a:rPr>
              <a:t>from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5" dirty="0">
                <a:latin typeface="Tahoma"/>
                <a:cs typeface="Tahoma"/>
              </a:rPr>
              <a:t>government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45" dirty="0">
                <a:latin typeface="Tahoma"/>
                <a:cs typeface="Tahoma"/>
              </a:rPr>
              <a:t>bodies,</a:t>
            </a:r>
            <a:r>
              <a:rPr sz="1900" b="1" spc="5" dirty="0">
                <a:latin typeface="Tahoma"/>
                <a:cs typeface="Tahoma"/>
              </a:rPr>
              <a:t> the </a:t>
            </a:r>
            <a:r>
              <a:rPr sz="1900" b="1" spc="25" dirty="0">
                <a:latin typeface="Tahoma"/>
                <a:cs typeface="Tahoma"/>
              </a:rPr>
              <a:t>private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sector,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and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certifiers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1373" y="9222723"/>
            <a:ext cx="407670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150" b="1" dirty="0">
                <a:solidFill>
                  <a:srgbClr val="052032"/>
                </a:solidFill>
                <a:latin typeface="Arial"/>
                <a:cs typeface="Arial"/>
              </a:rPr>
              <a:t>0.</a:t>
            </a:r>
            <a:r>
              <a:rPr sz="2150" b="1" spc="5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2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3854" y="4908386"/>
            <a:ext cx="71310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150" b="1" dirty="0">
                <a:solidFill>
                  <a:srgbClr val="052032"/>
                </a:solidFill>
                <a:latin typeface="Arial"/>
                <a:cs typeface="Arial"/>
              </a:rPr>
              <a:t>200.</a:t>
            </a:r>
            <a:r>
              <a:rPr sz="2150" b="1" spc="5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2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854" y="3829802"/>
            <a:ext cx="71310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150" b="1" dirty="0">
                <a:solidFill>
                  <a:srgbClr val="052032"/>
                </a:solidFill>
                <a:latin typeface="Arial"/>
                <a:cs typeface="Arial"/>
              </a:rPr>
              <a:t>250.</a:t>
            </a:r>
            <a:r>
              <a:rPr sz="2150" b="1" spc="5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21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3854" y="2751217"/>
            <a:ext cx="71310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150" b="1" dirty="0">
                <a:solidFill>
                  <a:srgbClr val="052032"/>
                </a:solidFill>
                <a:latin typeface="Arial"/>
                <a:cs typeface="Arial"/>
              </a:rPr>
              <a:t>300.</a:t>
            </a:r>
            <a:r>
              <a:rPr sz="2150" b="1" spc="5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21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3854" y="1672633"/>
            <a:ext cx="71310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150" b="1" dirty="0">
                <a:solidFill>
                  <a:srgbClr val="052032"/>
                </a:solidFill>
                <a:latin typeface="Arial"/>
                <a:cs typeface="Arial"/>
              </a:rPr>
              <a:t>350.</a:t>
            </a:r>
            <a:r>
              <a:rPr sz="2150" b="1" spc="5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21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94359" y="9492865"/>
            <a:ext cx="636905" cy="3556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150" b="1" dirty="0">
                <a:solidFill>
                  <a:srgbClr val="052032"/>
                </a:solidFill>
                <a:latin typeface="Arial"/>
                <a:cs typeface="Arial"/>
              </a:rPr>
              <a:t>200</a:t>
            </a:r>
            <a:r>
              <a:rPr sz="2150" b="1" spc="5" dirty="0">
                <a:solidFill>
                  <a:srgbClr val="052032"/>
                </a:solidFill>
                <a:latin typeface="Arial"/>
                <a:cs typeface="Arial"/>
              </a:rPr>
              <a:t>5</a:t>
            </a:r>
            <a:endParaRPr sz="21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77953" y="1871752"/>
            <a:ext cx="15644494" cy="0"/>
          </a:xfrm>
          <a:custGeom>
            <a:avLst/>
            <a:gdLst/>
            <a:ahLst/>
            <a:cxnLst/>
            <a:rect l="l" t="t" r="r" b="b"/>
            <a:pathLst>
              <a:path w="15644494">
                <a:moveTo>
                  <a:pt x="0" y="0"/>
                </a:moveTo>
                <a:lnTo>
                  <a:pt x="15643894" y="0"/>
                </a:lnTo>
              </a:path>
            </a:pathLst>
          </a:custGeom>
          <a:ln w="22113">
            <a:solidFill>
              <a:srgbClr val="0520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777953" y="2054298"/>
            <a:ext cx="15644494" cy="7378700"/>
            <a:chOff x="1777953" y="2054298"/>
            <a:chExt cx="15644494" cy="7378700"/>
          </a:xfrm>
        </p:grpSpPr>
        <p:sp>
          <p:nvSpPr>
            <p:cNvPr id="10" name="object 10"/>
            <p:cNvSpPr/>
            <p:nvPr/>
          </p:nvSpPr>
          <p:spPr>
            <a:xfrm>
              <a:off x="1777953" y="9421842"/>
              <a:ext cx="15644494" cy="0"/>
            </a:xfrm>
            <a:custGeom>
              <a:avLst/>
              <a:gdLst/>
              <a:ahLst/>
              <a:cxnLst/>
              <a:rect l="l" t="t" r="r" b="b"/>
              <a:pathLst>
                <a:path w="15644494">
                  <a:moveTo>
                    <a:pt x="0" y="0"/>
                  </a:moveTo>
                  <a:lnTo>
                    <a:pt x="15643894" y="0"/>
                  </a:lnTo>
                </a:path>
              </a:pathLst>
            </a:custGeom>
            <a:ln w="22113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77953" y="8343257"/>
              <a:ext cx="15644494" cy="0"/>
            </a:xfrm>
            <a:custGeom>
              <a:avLst/>
              <a:gdLst/>
              <a:ahLst/>
              <a:cxnLst/>
              <a:rect l="l" t="t" r="r" b="b"/>
              <a:pathLst>
                <a:path w="15644494">
                  <a:moveTo>
                    <a:pt x="0" y="0"/>
                  </a:moveTo>
                  <a:lnTo>
                    <a:pt x="15643894" y="0"/>
                  </a:lnTo>
                </a:path>
              </a:pathLst>
            </a:custGeom>
            <a:ln w="22113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12505" y="7696110"/>
              <a:ext cx="1738630" cy="1725930"/>
            </a:xfrm>
            <a:custGeom>
              <a:avLst/>
              <a:gdLst/>
              <a:ahLst/>
              <a:cxnLst/>
              <a:rect l="l" t="t" r="r" b="b"/>
              <a:pathLst>
                <a:path w="1738629" h="1725929">
                  <a:moveTo>
                    <a:pt x="1738210" y="0"/>
                  </a:moveTo>
                  <a:lnTo>
                    <a:pt x="869099" y="215722"/>
                  </a:lnTo>
                  <a:lnTo>
                    <a:pt x="0" y="755015"/>
                  </a:lnTo>
                  <a:lnTo>
                    <a:pt x="0" y="1725739"/>
                  </a:lnTo>
                  <a:lnTo>
                    <a:pt x="869099" y="1725739"/>
                  </a:lnTo>
                  <a:lnTo>
                    <a:pt x="1738210" y="1725739"/>
                  </a:lnTo>
                  <a:lnTo>
                    <a:pt x="1738210" y="0"/>
                  </a:lnTo>
                  <a:close/>
                </a:path>
              </a:pathLst>
            </a:custGeom>
            <a:solidFill>
              <a:srgbClr val="F5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77953" y="7264673"/>
              <a:ext cx="15644494" cy="0"/>
            </a:xfrm>
            <a:custGeom>
              <a:avLst/>
              <a:gdLst/>
              <a:ahLst/>
              <a:cxnLst/>
              <a:rect l="l" t="t" r="r" b="b"/>
              <a:pathLst>
                <a:path w="15644494">
                  <a:moveTo>
                    <a:pt x="0" y="0"/>
                  </a:moveTo>
                  <a:lnTo>
                    <a:pt x="15643894" y="0"/>
                  </a:lnTo>
                </a:path>
              </a:pathLst>
            </a:custGeom>
            <a:ln w="22113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50716" y="7156815"/>
              <a:ext cx="869315" cy="2265045"/>
            </a:xfrm>
            <a:custGeom>
              <a:avLst/>
              <a:gdLst/>
              <a:ahLst/>
              <a:cxnLst/>
              <a:rect l="l" t="t" r="r" b="b"/>
              <a:pathLst>
                <a:path w="869314" h="2265045">
                  <a:moveTo>
                    <a:pt x="869105" y="2265026"/>
                  </a:moveTo>
                  <a:lnTo>
                    <a:pt x="0" y="2265026"/>
                  </a:lnTo>
                  <a:lnTo>
                    <a:pt x="0" y="539291"/>
                  </a:lnTo>
                  <a:lnTo>
                    <a:pt x="869105" y="0"/>
                  </a:lnTo>
                  <a:lnTo>
                    <a:pt x="869105" y="2265026"/>
                  </a:lnTo>
                  <a:close/>
                </a:path>
              </a:pathLst>
            </a:custGeom>
            <a:solidFill>
              <a:srgbClr val="F5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77953" y="6186089"/>
              <a:ext cx="15644494" cy="0"/>
            </a:xfrm>
            <a:custGeom>
              <a:avLst/>
              <a:gdLst/>
              <a:ahLst/>
              <a:cxnLst/>
              <a:rect l="l" t="t" r="r" b="b"/>
              <a:pathLst>
                <a:path w="15644494">
                  <a:moveTo>
                    <a:pt x="0" y="0"/>
                  </a:moveTo>
                  <a:lnTo>
                    <a:pt x="15643894" y="0"/>
                  </a:lnTo>
                </a:path>
              </a:pathLst>
            </a:custGeom>
            <a:ln w="22113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819815" y="5431091"/>
              <a:ext cx="1738630" cy="3990975"/>
            </a:xfrm>
            <a:custGeom>
              <a:avLst/>
              <a:gdLst/>
              <a:ahLst/>
              <a:cxnLst/>
              <a:rect l="l" t="t" r="r" b="b"/>
              <a:pathLst>
                <a:path w="1738629" h="3990975">
                  <a:moveTo>
                    <a:pt x="1738210" y="0"/>
                  </a:moveTo>
                  <a:lnTo>
                    <a:pt x="869111" y="755002"/>
                  </a:lnTo>
                  <a:lnTo>
                    <a:pt x="0" y="1725726"/>
                  </a:lnTo>
                  <a:lnTo>
                    <a:pt x="0" y="3990759"/>
                  </a:lnTo>
                  <a:lnTo>
                    <a:pt x="869111" y="3990759"/>
                  </a:lnTo>
                  <a:lnTo>
                    <a:pt x="1738210" y="3990759"/>
                  </a:lnTo>
                  <a:lnTo>
                    <a:pt x="1738210" y="0"/>
                  </a:lnTo>
                  <a:close/>
                </a:path>
              </a:pathLst>
            </a:custGeom>
            <a:solidFill>
              <a:srgbClr val="F5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77953" y="5107505"/>
              <a:ext cx="15644494" cy="0"/>
            </a:xfrm>
            <a:custGeom>
              <a:avLst/>
              <a:gdLst/>
              <a:ahLst/>
              <a:cxnLst/>
              <a:rect l="l" t="t" r="r" b="b"/>
              <a:pathLst>
                <a:path w="15644494">
                  <a:moveTo>
                    <a:pt x="0" y="0"/>
                  </a:moveTo>
                  <a:lnTo>
                    <a:pt x="15643894" y="0"/>
                  </a:lnTo>
                </a:path>
              </a:pathLst>
            </a:custGeom>
            <a:ln w="22113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558026" y="4417211"/>
              <a:ext cx="3476625" cy="5005070"/>
            </a:xfrm>
            <a:custGeom>
              <a:avLst/>
              <a:gdLst/>
              <a:ahLst/>
              <a:cxnLst/>
              <a:rect l="l" t="t" r="r" b="b"/>
              <a:pathLst>
                <a:path w="3476625" h="5005070">
                  <a:moveTo>
                    <a:pt x="3476421" y="0"/>
                  </a:moveTo>
                  <a:lnTo>
                    <a:pt x="2607310" y="323583"/>
                  </a:lnTo>
                  <a:lnTo>
                    <a:pt x="1738210" y="43154"/>
                  </a:lnTo>
                  <a:lnTo>
                    <a:pt x="869099" y="258864"/>
                  </a:lnTo>
                  <a:lnTo>
                    <a:pt x="0" y="1013879"/>
                  </a:lnTo>
                  <a:lnTo>
                    <a:pt x="0" y="5004638"/>
                  </a:lnTo>
                  <a:lnTo>
                    <a:pt x="869099" y="5004638"/>
                  </a:lnTo>
                  <a:lnTo>
                    <a:pt x="1738210" y="5004638"/>
                  </a:lnTo>
                  <a:lnTo>
                    <a:pt x="2607310" y="5004638"/>
                  </a:lnTo>
                  <a:lnTo>
                    <a:pt x="3476421" y="5004638"/>
                  </a:lnTo>
                  <a:lnTo>
                    <a:pt x="3476421" y="0"/>
                  </a:lnTo>
                  <a:close/>
                </a:path>
              </a:pathLst>
            </a:custGeom>
            <a:solidFill>
              <a:srgbClr val="F5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77953" y="4028921"/>
              <a:ext cx="15644494" cy="0"/>
            </a:xfrm>
            <a:custGeom>
              <a:avLst/>
              <a:gdLst/>
              <a:ahLst/>
              <a:cxnLst/>
              <a:rect l="l" t="t" r="r" b="b"/>
              <a:pathLst>
                <a:path w="15644494">
                  <a:moveTo>
                    <a:pt x="0" y="0"/>
                  </a:moveTo>
                  <a:lnTo>
                    <a:pt x="15643894" y="0"/>
                  </a:lnTo>
                </a:path>
              </a:pathLst>
            </a:custGeom>
            <a:ln w="22113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77953" y="2950336"/>
              <a:ext cx="15644494" cy="0"/>
            </a:xfrm>
            <a:custGeom>
              <a:avLst/>
              <a:gdLst/>
              <a:ahLst/>
              <a:cxnLst/>
              <a:rect l="l" t="t" r="r" b="b"/>
              <a:pathLst>
                <a:path w="15644494">
                  <a:moveTo>
                    <a:pt x="0" y="0"/>
                  </a:moveTo>
                  <a:lnTo>
                    <a:pt x="15643894" y="0"/>
                  </a:lnTo>
                </a:path>
              </a:pathLst>
            </a:custGeom>
            <a:ln w="22113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34448" y="2087472"/>
              <a:ext cx="6953250" cy="7334884"/>
            </a:xfrm>
            <a:custGeom>
              <a:avLst/>
              <a:gdLst/>
              <a:ahLst/>
              <a:cxnLst/>
              <a:rect l="l" t="t" r="r" b="b"/>
              <a:pathLst>
                <a:path w="6953250" h="7334884">
                  <a:moveTo>
                    <a:pt x="6952843" y="862876"/>
                  </a:moveTo>
                  <a:lnTo>
                    <a:pt x="6083732" y="0"/>
                  </a:lnTo>
                  <a:lnTo>
                    <a:pt x="5214632" y="1510017"/>
                  </a:lnTo>
                  <a:lnTo>
                    <a:pt x="4345521" y="2157171"/>
                  </a:lnTo>
                  <a:lnTo>
                    <a:pt x="3476421" y="1510017"/>
                  </a:lnTo>
                  <a:lnTo>
                    <a:pt x="2607310" y="862876"/>
                  </a:lnTo>
                  <a:lnTo>
                    <a:pt x="1738210" y="1725739"/>
                  </a:lnTo>
                  <a:lnTo>
                    <a:pt x="869099" y="755015"/>
                  </a:lnTo>
                  <a:lnTo>
                    <a:pt x="0" y="2329738"/>
                  </a:lnTo>
                  <a:lnTo>
                    <a:pt x="0" y="7334377"/>
                  </a:lnTo>
                  <a:lnTo>
                    <a:pt x="869099" y="7334377"/>
                  </a:lnTo>
                  <a:lnTo>
                    <a:pt x="1738210" y="7334377"/>
                  </a:lnTo>
                  <a:lnTo>
                    <a:pt x="6952843" y="7334377"/>
                  </a:lnTo>
                  <a:lnTo>
                    <a:pt x="6952843" y="862876"/>
                  </a:lnTo>
                  <a:close/>
                </a:path>
              </a:pathLst>
            </a:custGeom>
            <a:solidFill>
              <a:srgbClr val="F5C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12505" y="7911825"/>
              <a:ext cx="869315" cy="539750"/>
            </a:xfrm>
            <a:custGeom>
              <a:avLst/>
              <a:gdLst/>
              <a:ahLst/>
              <a:cxnLst/>
              <a:rect l="l" t="t" r="r" b="b"/>
              <a:pathLst>
                <a:path w="869314" h="539750">
                  <a:moveTo>
                    <a:pt x="0" y="539291"/>
                  </a:moveTo>
                  <a:lnTo>
                    <a:pt x="869105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212505" y="7911825"/>
              <a:ext cx="869315" cy="539750"/>
            </a:xfrm>
            <a:custGeom>
              <a:avLst/>
              <a:gdLst/>
              <a:ahLst/>
              <a:cxnLst/>
              <a:rect l="l" t="t" r="r" b="b"/>
              <a:pathLst>
                <a:path w="869314" h="539750">
                  <a:moveTo>
                    <a:pt x="0" y="539291"/>
                  </a:moveTo>
                  <a:lnTo>
                    <a:pt x="869105" y="0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081611" y="7696107"/>
              <a:ext cx="869315" cy="215900"/>
            </a:xfrm>
            <a:custGeom>
              <a:avLst/>
              <a:gdLst/>
              <a:ahLst/>
              <a:cxnLst/>
              <a:rect l="l" t="t" r="r" b="b"/>
              <a:pathLst>
                <a:path w="869314" h="215900">
                  <a:moveTo>
                    <a:pt x="0" y="215717"/>
                  </a:moveTo>
                  <a:lnTo>
                    <a:pt x="869105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081611" y="7696107"/>
              <a:ext cx="869315" cy="215900"/>
            </a:xfrm>
            <a:custGeom>
              <a:avLst/>
              <a:gdLst/>
              <a:ahLst/>
              <a:cxnLst/>
              <a:rect l="l" t="t" r="r" b="b"/>
              <a:pathLst>
                <a:path w="869314" h="215900">
                  <a:moveTo>
                    <a:pt x="0" y="215717"/>
                  </a:moveTo>
                  <a:lnTo>
                    <a:pt x="869105" y="0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50716" y="7156815"/>
              <a:ext cx="869315" cy="539750"/>
            </a:xfrm>
            <a:custGeom>
              <a:avLst/>
              <a:gdLst/>
              <a:ahLst/>
              <a:cxnLst/>
              <a:rect l="l" t="t" r="r" b="b"/>
              <a:pathLst>
                <a:path w="869314" h="539750">
                  <a:moveTo>
                    <a:pt x="0" y="539291"/>
                  </a:moveTo>
                  <a:lnTo>
                    <a:pt x="869105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950716" y="7156815"/>
              <a:ext cx="869315" cy="539750"/>
            </a:xfrm>
            <a:custGeom>
              <a:avLst/>
              <a:gdLst/>
              <a:ahLst/>
              <a:cxnLst/>
              <a:rect l="l" t="t" r="r" b="b"/>
              <a:pathLst>
                <a:path w="869314" h="539750">
                  <a:moveTo>
                    <a:pt x="0" y="539291"/>
                  </a:moveTo>
                  <a:lnTo>
                    <a:pt x="869105" y="0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819821" y="6186089"/>
              <a:ext cx="869315" cy="970915"/>
            </a:xfrm>
            <a:custGeom>
              <a:avLst/>
              <a:gdLst/>
              <a:ahLst/>
              <a:cxnLst/>
              <a:rect l="l" t="t" r="r" b="b"/>
              <a:pathLst>
                <a:path w="869314" h="970915">
                  <a:moveTo>
                    <a:pt x="0" y="970725"/>
                  </a:moveTo>
                  <a:lnTo>
                    <a:pt x="869105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819821" y="6186089"/>
              <a:ext cx="869315" cy="970915"/>
            </a:xfrm>
            <a:custGeom>
              <a:avLst/>
              <a:gdLst/>
              <a:ahLst/>
              <a:cxnLst/>
              <a:rect l="l" t="t" r="r" b="b"/>
              <a:pathLst>
                <a:path w="869314" h="970915">
                  <a:moveTo>
                    <a:pt x="0" y="970725"/>
                  </a:moveTo>
                  <a:lnTo>
                    <a:pt x="869105" y="0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688926" y="5431080"/>
              <a:ext cx="869315" cy="755015"/>
            </a:xfrm>
            <a:custGeom>
              <a:avLst/>
              <a:gdLst/>
              <a:ahLst/>
              <a:cxnLst/>
              <a:rect l="l" t="t" r="r" b="b"/>
              <a:pathLst>
                <a:path w="869315" h="755014">
                  <a:moveTo>
                    <a:pt x="0" y="755008"/>
                  </a:moveTo>
                  <a:lnTo>
                    <a:pt x="869105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688926" y="5431080"/>
              <a:ext cx="869315" cy="755015"/>
            </a:xfrm>
            <a:custGeom>
              <a:avLst/>
              <a:gdLst/>
              <a:ahLst/>
              <a:cxnLst/>
              <a:rect l="l" t="t" r="r" b="b"/>
              <a:pathLst>
                <a:path w="869315" h="755014">
                  <a:moveTo>
                    <a:pt x="0" y="755008"/>
                  </a:moveTo>
                  <a:lnTo>
                    <a:pt x="869105" y="0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558032" y="4676071"/>
              <a:ext cx="869315" cy="755015"/>
            </a:xfrm>
            <a:custGeom>
              <a:avLst/>
              <a:gdLst/>
              <a:ahLst/>
              <a:cxnLst/>
              <a:rect l="l" t="t" r="r" b="b"/>
              <a:pathLst>
                <a:path w="869315" h="755014">
                  <a:moveTo>
                    <a:pt x="0" y="755009"/>
                  </a:moveTo>
                  <a:lnTo>
                    <a:pt x="869105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558032" y="4676071"/>
              <a:ext cx="869315" cy="755015"/>
            </a:xfrm>
            <a:custGeom>
              <a:avLst/>
              <a:gdLst/>
              <a:ahLst/>
              <a:cxnLst/>
              <a:rect l="l" t="t" r="r" b="b"/>
              <a:pathLst>
                <a:path w="869315" h="755014">
                  <a:moveTo>
                    <a:pt x="0" y="755009"/>
                  </a:moveTo>
                  <a:lnTo>
                    <a:pt x="869105" y="0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27137" y="4460354"/>
              <a:ext cx="869315" cy="215900"/>
            </a:xfrm>
            <a:custGeom>
              <a:avLst/>
              <a:gdLst/>
              <a:ahLst/>
              <a:cxnLst/>
              <a:rect l="l" t="t" r="r" b="b"/>
              <a:pathLst>
                <a:path w="869315" h="215900">
                  <a:moveTo>
                    <a:pt x="0" y="215716"/>
                  </a:moveTo>
                  <a:lnTo>
                    <a:pt x="869105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427137" y="4460354"/>
              <a:ext cx="869315" cy="215900"/>
            </a:xfrm>
            <a:custGeom>
              <a:avLst/>
              <a:gdLst/>
              <a:ahLst/>
              <a:cxnLst/>
              <a:rect l="l" t="t" r="r" b="b"/>
              <a:pathLst>
                <a:path w="869315" h="215900">
                  <a:moveTo>
                    <a:pt x="0" y="215716"/>
                  </a:moveTo>
                  <a:lnTo>
                    <a:pt x="869105" y="0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296243" y="4460354"/>
              <a:ext cx="869315" cy="280670"/>
            </a:xfrm>
            <a:custGeom>
              <a:avLst/>
              <a:gdLst/>
              <a:ahLst/>
              <a:cxnLst/>
              <a:rect l="l" t="t" r="r" b="b"/>
              <a:pathLst>
                <a:path w="869315" h="280670">
                  <a:moveTo>
                    <a:pt x="869105" y="280431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296243" y="4460354"/>
              <a:ext cx="869315" cy="280670"/>
            </a:xfrm>
            <a:custGeom>
              <a:avLst/>
              <a:gdLst/>
              <a:ahLst/>
              <a:cxnLst/>
              <a:rect l="l" t="t" r="r" b="b"/>
              <a:pathLst>
                <a:path w="869315" h="280670">
                  <a:moveTo>
                    <a:pt x="0" y="0"/>
                  </a:moveTo>
                  <a:lnTo>
                    <a:pt x="869105" y="280431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165348" y="4417211"/>
              <a:ext cx="869315" cy="323850"/>
            </a:xfrm>
            <a:custGeom>
              <a:avLst/>
              <a:gdLst/>
              <a:ahLst/>
              <a:cxnLst/>
              <a:rect l="l" t="t" r="r" b="b"/>
              <a:pathLst>
                <a:path w="869315" h="323850">
                  <a:moveTo>
                    <a:pt x="0" y="323575"/>
                  </a:moveTo>
                  <a:lnTo>
                    <a:pt x="869105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165348" y="4417211"/>
              <a:ext cx="869315" cy="323850"/>
            </a:xfrm>
            <a:custGeom>
              <a:avLst/>
              <a:gdLst/>
              <a:ahLst/>
              <a:cxnLst/>
              <a:rect l="l" t="t" r="r" b="b"/>
              <a:pathLst>
                <a:path w="869315" h="323850">
                  <a:moveTo>
                    <a:pt x="0" y="323575"/>
                  </a:moveTo>
                  <a:lnTo>
                    <a:pt x="869105" y="0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034453" y="2842478"/>
              <a:ext cx="869315" cy="1574800"/>
            </a:xfrm>
            <a:custGeom>
              <a:avLst/>
              <a:gdLst/>
              <a:ahLst/>
              <a:cxnLst/>
              <a:rect l="l" t="t" r="r" b="b"/>
              <a:pathLst>
                <a:path w="869315" h="1574800">
                  <a:moveTo>
                    <a:pt x="0" y="1574733"/>
                  </a:moveTo>
                  <a:lnTo>
                    <a:pt x="869105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034453" y="2842478"/>
              <a:ext cx="869315" cy="1574800"/>
            </a:xfrm>
            <a:custGeom>
              <a:avLst/>
              <a:gdLst/>
              <a:ahLst/>
              <a:cxnLst/>
              <a:rect l="l" t="t" r="r" b="b"/>
              <a:pathLst>
                <a:path w="869315" h="1574800">
                  <a:moveTo>
                    <a:pt x="0" y="1574733"/>
                  </a:moveTo>
                  <a:lnTo>
                    <a:pt x="869105" y="0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903558" y="2842478"/>
              <a:ext cx="869315" cy="970915"/>
            </a:xfrm>
            <a:custGeom>
              <a:avLst/>
              <a:gdLst/>
              <a:ahLst/>
              <a:cxnLst/>
              <a:rect l="l" t="t" r="r" b="b"/>
              <a:pathLst>
                <a:path w="869315" h="970914">
                  <a:moveTo>
                    <a:pt x="869105" y="970725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903558" y="2842478"/>
              <a:ext cx="869315" cy="970915"/>
            </a:xfrm>
            <a:custGeom>
              <a:avLst/>
              <a:gdLst/>
              <a:ahLst/>
              <a:cxnLst/>
              <a:rect l="l" t="t" r="r" b="b"/>
              <a:pathLst>
                <a:path w="869315" h="970914">
                  <a:moveTo>
                    <a:pt x="0" y="0"/>
                  </a:moveTo>
                  <a:lnTo>
                    <a:pt x="869105" y="970725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772664" y="2950336"/>
              <a:ext cx="869315" cy="862965"/>
            </a:xfrm>
            <a:custGeom>
              <a:avLst/>
              <a:gdLst/>
              <a:ahLst/>
              <a:cxnLst/>
              <a:rect l="l" t="t" r="r" b="b"/>
              <a:pathLst>
                <a:path w="869315" h="862964">
                  <a:moveTo>
                    <a:pt x="0" y="862867"/>
                  </a:moveTo>
                  <a:lnTo>
                    <a:pt x="869105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772664" y="2950336"/>
              <a:ext cx="869315" cy="862965"/>
            </a:xfrm>
            <a:custGeom>
              <a:avLst/>
              <a:gdLst/>
              <a:ahLst/>
              <a:cxnLst/>
              <a:rect l="l" t="t" r="r" b="b"/>
              <a:pathLst>
                <a:path w="869315" h="862964">
                  <a:moveTo>
                    <a:pt x="0" y="862867"/>
                  </a:moveTo>
                  <a:lnTo>
                    <a:pt x="869105" y="0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2641769" y="2950336"/>
              <a:ext cx="869315" cy="647700"/>
            </a:xfrm>
            <a:custGeom>
              <a:avLst/>
              <a:gdLst/>
              <a:ahLst/>
              <a:cxnLst/>
              <a:rect l="l" t="t" r="r" b="b"/>
              <a:pathLst>
                <a:path w="869315" h="647700">
                  <a:moveTo>
                    <a:pt x="869105" y="64715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2641769" y="2950336"/>
              <a:ext cx="869315" cy="647700"/>
            </a:xfrm>
            <a:custGeom>
              <a:avLst/>
              <a:gdLst/>
              <a:ahLst/>
              <a:cxnLst/>
              <a:rect l="l" t="t" r="r" b="b"/>
              <a:pathLst>
                <a:path w="869315" h="647700">
                  <a:moveTo>
                    <a:pt x="0" y="0"/>
                  </a:moveTo>
                  <a:lnTo>
                    <a:pt x="869105" y="647150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3510874" y="3597487"/>
              <a:ext cx="869315" cy="647700"/>
            </a:xfrm>
            <a:custGeom>
              <a:avLst/>
              <a:gdLst/>
              <a:ahLst/>
              <a:cxnLst/>
              <a:rect l="l" t="t" r="r" b="b"/>
              <a:pathLst>
                <a:path w="869315" h="647700">
                  <a:moveTo>
                    <a:pt x="869105" y="64715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3510874" y="3597487"/>
              <a:ext cx="869315" cy="647700"/>
            </a:xfrm>
            <a:custGeom>
              <a:avLst/>
              <a:gdLst/>
              <a:ahLst/>
              <a:cxnLst/>
              <a:rect l="l" t="t" r="r" b="b"/>
              <a:pathLst>
                <a:path w="869315" h="647700">
                  <a:moveTo>
                    <a:pt x="0" y="0"/>
                  </a:moveTo>
                  <a:lnTo>
                    <a:pt x="869105" y="647150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4379979" y="3597487"/>
              <a:ext cx="869315" cy="647700"/>
            </a:xfrm>
            <a:custGeom>
              <a:avLst/>
              <a:gdLst/>
              <a:ahLst/>
              <a:cxnLst/>
              <a:rect l="l" t="t" r="r" b="b"/>
              <a:pathLst>
                <a:path w="869315" h="647700">
                  <a:moveTo>
                    <a:pt x="0" y="647150"/>
                  </a:moveTo>
                  <a:lnTo>
                    <a:pt x="869105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4379979" y="3597487"/>
              <a:ext cx="869315" cy="647700"/>
            </a:xfrm>
            <a:custGeom>
              <a:avLst/>
              <a:gdLst/>
              <a:ahLst/>
              <a:cxnLst/>
              <a:rect l="l" t="t" r="r" b="b"/>
              <a:pathLst>
                <a:path w="869315" h="647700">
                  <a:moveTo>
                    <a:pt x="0" y="647150"/>
                  </a:moveTo>
                  <a:lnTo>
                    <a:pt x="869105" y="0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249084" y="2087469"/>
              <a:ext cx="869315" cy="1510030"/>
            </a:xfrm>
            <a:custGeom>
              <a:avLst/>
              <a:gdLst/>
              <a:ahLst/>
              <a:cxnLst/>
              <a:rect l="l" t="t" r="r" b="b"/>
              <a:pathLst>
                <a:path w="869315" h="1510029">
                  <a:moveTo>
                    <a:pt x="0" y="1510017"/>
                  </a:moveTo>
                  <a:lnTo>
                    <a:pt x="869105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249084" y="2087469"/>
              <a:ext cx="869315" cy="1510030"/>
            </a:xfrm>
            <a:custGeom>
              <a:avLst/>
              <a:gdLst/>
              <a:ahLst/>
              <a:cxnLst/>
              <a:rect l="l" t="t" r="r" b="b"/>
              <a:pathLst>
                <a:path w="869315" h="1510029">
                  <a:moveTo>
                    <a:pt x="0" y="1510017"/>
                  </a:moveTo>
                  <a:lnTo>
                    <a:pt x="869105" y="0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6118189" y="2087469"/>
              <a:ext cx="869315" cy="862965"/>
            </a:xfrm>
            <a:custGeom>
              <a:avLst/>
              <a:gdLst/>
              <a:ahLst/>
              <a:cxnLst/>
              <a:rect l="l" t="t" r="r" b="b"/>
              <a:pathLst>
                <a:path w="869315" h="862964">
                  <a:moveTo>
                    <a:pt x="869105" y="862867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6118189" y="2087469"/>
              <a:ext cx="869315" cy="862965"/>
            </a:xfrm>
            <a:custGeom>
              <a:avLst/>
              <a:gdLst/>
              <a:ahLst/>
              <a:cxnLst/>
              <a:rect l="l" t="t" r="r" b="b"/>
              <a:pathLst>
                <a:path w="869315" h="862964">
                  <a:moveTo>
                    <a:pt x="0" y="0"/>
                  </a:moveTo>
                  <a:lnTo>
                    <a:pt x="869105" y="862867"/>
                  </a:lnTo>
                </a:path>
              </a:pathLst>
            </a:custGeom>
            <a:ln w="66341">
              <a:solidFill>
                <a:srgbClr val="F5C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xfrm>
            <a:off x="2907842" y="537190"/>
            <a:ext cx="12472670" cy="548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834514" algn="l"/>
                <a:tab pos="2601595" algn="l"/>
                <a:tab pos="5215255" algn="l"/>
                <a:tab pos="7040245" algn="l"/>
                <a:tab pos="9269730" algn="l"/>
                <a:tab pos="10443210" algn="l"/>
              </a:tabLst>
            </a:pPr>
            <a:r>
              <a:rPr sz="3400" b="0" spc="57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40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4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op</a:t>
            </a:r>
            <a:r>
              <a:rPr sz="3400" b="0" spc="53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400" b="0" spc="585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4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v</a:t>
            </a:r>
            <a:r>
              <a:rPr sz="3400" b="0" spc="39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4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sub</a:t>
            </a:r>
            <a:r>
              <a:rPr sz="3400" b="0" spc="745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40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4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op</a:t>
            </a:r>
            <a:r>
              <a:rPr sz="3400" b="0" spc="53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400" b="0" spc="585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400" b="0" spc="765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4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eyv</a:t>
            </a:r>
            <a:r>
              <a:rPr sz="3400" b="0" spc="39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4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400" b="0" spc="53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4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an</a:t>
            </a:r>
            <a:r>
              <a:rPr sz="3400" b="0" spc="535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4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400" b="0" spc="535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400" b="0" spc="395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400" b="0" spc="370" dirty="0">
                <a:solidFill>
                  <a:srgbClr val="000000"/>
                </a:solidFill>
                <a:latin typeface="Microsoft Sans Serif"/>
                <a:cs typeface="Microsoft Sans Serif"/>
              </a:rPr>
              <a:t>(</a:t>
            </a:r>
            <a:r>
              <a:rPr sz="34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ha</a:t>
            </a:r>
            <a:r>
              <a:rPr sz="3400" b="0" spc="200" dirty="0">
                <a:solidFill>
                  <a:srgbClr val="000000"/>
                </a:solidFill>
                <a:latin typeface="Microsoft Sans Serif"/>
                <a:cs typeface="Microsoft Sans Serif"/>
              </a:rPr>
              <a:t>)</a:t>
            </a:r>
            <a:r>
              <a:rPr sz="34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4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ge</a:t>
            </a:r>
            <a:r>
              <a:rPr sz="3400" b="0" spc="535" dirty="0">
                <a:solidFill>
                  <a:srgbClr val="000000"/>
                </a:solidFill>
                <a:latin typeface="Microsoft Sans Serif"/>
                <a:cs typeface="Microsoft Sans Serif"/>
              </a:rPr>
              <a:t>li</a:t>
            </a:r>
            <a:r>
              <a:rPr sz="34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ş</a:t>
            </a:r>
            <a:r>
              <a:rPr sz="3400" b="0" spc="53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400" b="0" spc="765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400" b="0" spc="36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endParaRPr sz="3400">
              <a:latin typeface="Microsoft Sans Serif"/>
              <a:cs typeface="Microsoft Sans Serif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53854" y="5986969"/>
            <a:ext cx="2665730" cy="251269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150" b="1" dirty="0">
                <a:solidFill>
                  <a:srgbClr val="052032"/>
                </a:solidFill>
                <a:latin typeface="Arial"/>
                <a:cs typeface="Arial"/>
              </a:rPr>
              <a:t>150.0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150" b="1" dirty="0">
                <a:solidFill>
                  <a:srgbClr val="052032"/>
                </a:solidFill>
                <a:latin typeface="Arial"/>
                <a:cs typeface="Arial"/>
              </a:rPr>
              <a:t>100.0</a:t>
            </a:r>
            <a:endParaRPr sz="21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760"/>
              </a:spcBef>
            </a:pPr>
            <a:r>
              <a:rPr sz="2600" spc="285" dirty="0">
                <a:latin typeface="Microsoft Sans Serif"/>
                <a:cs typeface="Microsoft Sans Serif"/>
              </a:rPr>
              <a:t>70</a:t>
            </a:r>
            <a:r>
              <a:rPr sz="2600" spc="120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  <a:p>
            <a:pPr marL="154940">
              <a:lnSpc>
                <a:spcPct val="100000"/>
              </a:lnSpc>
              <a:spcBef>
                <a:spcPts val="2035"/>
              </a:spcBef>
            </a:pPr>
            <a:r>
              <a:rPr sz="2150" b="1" dirty="0">
                <a:solidFill>
                  <a:srgbClr val="052032"/>
                </a:solidFill>
                <a:latin typeface="Arial"/>
                <a:cs typeface="Arial"/>
              </a:rPr>
              <a:t>50.0</a:t>
            </a:r>
            <a:endParaRPr sz="21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149248" y="5622411"/>
            <a:ext cx="10166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150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951251" y="4005010"/>
            <a:ext cx="906144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230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590414" y="2314550"/>
            <a:ext cx="10166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305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471239" y="3809431"/>
            <a:ext cx="10166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260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2462196" y="2476475"/>
            <a:ext cx="10166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300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4209055" y="4200590"/>
            <a:ext cx="10166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240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5952341" y="1502540"/>
            <a:ext cx="10166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340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6913669" y="3027714"/>
            <a:ext cx="10166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280" dirty="0">
                <a:latin typeface="Microsoft Sans Serif"/>
                <a:cs typeface="Microsoft Sans Serif"/>
              </a:rPr>
              <a:t>300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285" dirty="0">
                <a:latin typeface="Microsoft Sans Serif"/>
                <a:cs typeface="Microsoft Sans Serif"/>
              </a:rPr>
              <a:t>b</a:t>
            </a:r>
            <a:endParaRPr sz="2600">
              <a:latin typeface="Microsoft Sans Serif"/>
              <a:cs typeface="Microsoft Sans Serif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526493" y="9363151"/>
            <a:ext cx="12397740" cy="888365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725805">
              <a:lnSpc>
                <a:spcPct val="100000"/>
              </a:lnSpc>
              <a:spcBef>
                <a:spcPts val="1135"/>
              </a:spcBef>
              <a:tabLst>
                <a:tab pos="5071110" algn="l"/>
                <a:tab pos="9417050" algn="l"/>
              </a:tabLst>
            </a:pPr>
            <a:r>
              <a:rPr sz="2150" b="1" dirty="0">
                <a:solidFill>
                  <a:srgbClr val="052032"/>
                </a:solidFill>
                <a:latin typeface="Arial"/>
                <a:cs typeface="Arial"/>
              </a:rPr>
              <a:t>2010	2015	2020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900" b="1" spc="15" dirty="0">
                <a:latin typeface="Tahoma"/>
                <a:cs typeface="Tahoma"/>
              </a:rPr>
              <a:t>Source: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FiBL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survey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2024,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based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on</a:t>
            </a:r>
            <a:r>
              <a:rPr sz="1900" b="1" spc="10" dirty="0">
                <a:latin typeface="Tahoma"/>
                <a:cs typeface="Tahoma"/>
              </a:rPr>
              <a:t> data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-5" dirty="0">
                <a:latin typeface="Tahoma"/>
                <a:cs typeface="Tahoma"/>
              </a:rPr>
              <a:t>from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5" dirty="0">
                <a:latin typeface="Tahoma"/>
                <a:cs typeface="Tahoma"/>
              </a:rPr>
              <a:t>government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45" dirty="0">
                <a:latin typeface="Tahoma"/>
                <a:cs typeface="Tahoma"/>
              </a:rPr>
              <a:t>bodies,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" dirty="0">
                <a:latin typeface="Tahoma"/>
                <a:cs typeface="Tahoma"/>
              </a:rPr>
              <a:t>the </a:t>
            </a:r>
            <a:r>
              <a:rPr sz="1900" b="1" spc="25" dirty="0">
                <a:latin typeface="Tahoma"/>
                <a:cs typeface="Tahoma"/>
              </a:rPr>
              <a:t>private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sector,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and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certifiers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20662" y="1743567"/>
            <a:ext cx="41338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52032"/>
                </a:solidFill>
                <a:latin typeface="Arial"/>
                <a:cs typeface="Arial"/>
              </a:rPr>
              <a:t>0.</a:t>
            </a:r>
            <a:r>
              <a:rPr sz="2200" b="1" spc="-5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19267" y="1743567"/>
            <a:ext cx="5689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52032"/>
                </a:solidFill>
                <a:latin typeface="Arial"/>
                <a:cs typeface="Arial"/>
              </a:rPr>
              <a:t>50.</a:t>
            </a:r>
            <a:r>
              <a:rPr sz="2200" b="1" spc="-5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418199" y="1743567"/>
            <a:ext cx="7239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52032"/>
                </a:solidFill>
                <a:latin typeface="Arial"/>
                <a:cs typeface="Arial"/>
              </a:rPr>
              <a:t>100.</a:t>
            </a:r>
            <a:r>
              <a:rPr sz="2200" b="1" spc="-5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21969" y="2211626"/>
            <a:ext cx="13070205" cy="7896225"/>
            <a:chOff x="3021969" y="2211626"/>
            <a:chExt cx="13070205" cy="7896225"/>
          </a:xfrm>
        </p:grpSpPr>
        <p:sp>
          <p:nvSpPr>
            <p:cNvPr id="6" name="object 6"/>
            <p:cNvSpPr/>
            <p:nvPr/>
          </p:nvSpPr>
          <p:spPr>
            <a:xfrm>
              <a:off x="3027367" y="2217023"/>
              <a:ext cx="0" cy="7885430"/>
            </a:xfrm>
            <a:custGeom>
              <a:avLst/>
              <a:gdLst/>
              <a:ahLst/>
              <a:cxnLst/>
              <a:rect l="l" t="t" r="r" b="b"/>
              <a:pathLst>
                <a:path h="7885430">
                  <a:moveTo>
                    <a:pt x="0" y="0"/>
                  </a:moveTo>
                  <a:lnTo>
                    <a:pt x="0" y="7885081"/>
                  </a:lnTo>
                </a:path>
              </a:pathLst>
            </a:custGeom>
            <a:ln w="10486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403691" y="2217023"/>
              <a:ext cx="0" cy="7885430"/>
            </a:xfrm>
            <a:custGeom>
              <a:avLst/>
              <a:gdLst/>
              <a:ahLst/>
              <a:cxnLst/>
              <a:rect l="l" t="t" r="r" b="b"/>
              <a:pathLst>
                <a:path h="7885430">
                  <a:moveTo>
                    <a:pt x="0" y="0"/>
                  </a:moveTo>
                  <a:lnTo>
                    <a:pt x="0" y="7885081"/>
                  </a:lnTo>
                </a:path>
              </a:pathLst>
            </a:custGeom>
            <a:ln w="10486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780015" y="2217023"/>
              <a:ext cx="0" cy="7885430"/>
            </a:xfrm>
            <a:custGeom>
              <a:avLst/>
              <a:gdLst/>
              <a:ahLst/>
              <a:cxnLst/>
              <a:rect l="l" t="t" r="r" b="b"/>
              <a:pathLst>
                <a:path h="7885430">
                  <a:moveTo>
                    <a:pt x="0" y="0"/>
                  </a:moveTo>
                  <a:lnTo>
                    <a:pt x="0" y="7885081"/>
                  </a:lnTo>
                </a:path>
              </a:pathLst>
            </a:custGeom>
            <a:ln w="10486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27362" y="2217025"/>
              <a:ext cx="13065125" cy="3082290"/>
            </a:xfrm>
            <a:custGeom>
              <a:avLst/>
              <a:gdLst/>
              <a:ahLst/>
              <a:cxnLst/>
              <a:rect l="l" t="t" r="r" b="b"/>
              <a:pathLst>
                <a:path w="13065125" h="3082290">
                  <a:moveTo>
                    <a:pt x="12551791" y="1711731"/>
                  </a:moveTo>
                  <a:lnTo>
                    <a:pt x="12539802" y="1666989"/>
                  </a:lnTo>
                  <a:lnTo>
                    <a:pt x="12511596" y="1630235"/>
                  </a:lnTo>
                  <a:lnTo>
                    <a:pt x="12471464" y="1607083"/>
                  </a:lnTo>
                  <a:lnTo>
                    <a:pt x="12441098" y="1601038"/>
                  </a:lnTo>
                  <a:lnTo>
                    <a:pt x="0" y="1601038"/>
                  </a:lnTo>
                  <a:lnTo>
                    <a:pt x="0" y="3081985"/>
                  </a:lnTo>
                  <a:lnTo>
                    <a:pt x="12441098" y="3081985"/>
                  </a:lnTo>
                  <a:lnTo>
                    <a:pt x="12485840" y="3069996"/>
                  </a:lnTo>
                  <a:lnTo>
                    <a:pt x="12522594" y="3041789"/>
                  </a:lnTo>
                  <a:lnTo>
                    <a:pt x="12545746" y="3001670"/>
                  </a:lnTo>
                  <a:lnTo>
                    <a:pt x="12551791" y="2971292"/>
                  </a:lnTo>
                  <a:lnTo>
                    <a:pt x="12551791" y="1711731"/>
                  </a:lnTo>
                  <a:close/>
                </a:path>
                <a:path w="13065125" h="3082290">
                  <a:moveTo>
                    <a:pt x="13064579" y="110705"/>
                  </a:moveTo>
                  <a:lnTo>
                    <a:pt x="13052578" y="65951"/>
                  </a:lnTo>
                  <a:lnTo>
                    <a:pt x="13024371" y="29210"/>
                  </a:lnTo>
                  <a:lnTo>
                    <a:pt x="12984252" y="6045"/>
                  </a:lnTo>
                  <a:lnTo>
                    <a:pt x="12953886" y="0"/>
                  </a:lnTo>
                  <a:lnTo>
                    <a:pt x="0" y="0"/>
                  </a:lnTo>
                  <a:lnTo>
                    <a:pt x="0" y="1480959"/>
                  </a:lnTo>
                  <a:lnTo>
                    <a:pt x="12953873" y="1480959"/>
                  </a:lnTo>
                  <a:lnTo>
                    <a:pt x="12998628" y="1468958"/>
                  </a:lnTo>
                  <a:lnTo>
                    <a:pt x="13035382" y="1440751"/>
                  </a:lnTo>
                  <a:lnTo>
                    <a:pt x="13058534" y="1400632"/>
                  </a:lnTo>
                  <a:lnTo>
                    <a:pt x="13064579" y="1370266"/>
                  </a:lnTo>
                  <a:lnTo>
                    <a:pt x="13064579" y="110705"/>
                  </a:lnTo>
                  <a:close/>
                </a:path>
              </a:pathLst>
            </a:custGeom>
            <a:solidFill>
              <a:srgbClr val="00C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3524" y="2759846"/>
            <a:ext cx="185991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052032"/>
                </a:solidFill>
                <a:latin typeface="Arial"/>
                <a:cs typeface="Arial"/>
              </a:rPr>
              <a:t>Latin</a:t>
            </a:r>
            <a:r>
              <a:rPr sz="2200" b="1" spc="-140" dirty="0">
                <a:solidFill>
                  <a:srgbClr val="052032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052032"/>
                </a:solidFill>
                <a:latin typeface="Arial"/>
                <a:cs typeface="Arial"/>
              </a:rPr>
              <a:t>Amerika</a:t>
            </a:r>
            <a:endParaRPr sz="2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218797" y="2759846"/>
            <a:ext cx="7239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52032"/>
                </a:solidFill>
                <a:latin typeface="Arial"/>
                <a:cs typeface="Arial"/>
              </a:rPr>
              <a:t>102.</a:t>
            </a:r>
            <a:r>
              <a:rPr sz="2200" b="1" spc="-5" dirty="0">
                <a:solidFill>
                  <a:srgbClr val="052032"/>
                </a:solidFill>
                <a:latin typeface="Arial"/>
                <a:cs typeface="Arial"/>
              </a:rPr>
              <a:t>4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06956" y="4361041"/>
            <a:ext cx="8166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52032"/>
                </a:solidFill>
                <a:latin typeface="Arial"/>
                <a:cs typeface="Arial"/>
              </a:rPr>
              <a:t>Afrika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705929" y="4361041"/>
            <a:ext cx="5689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52032"/>
                </a:solidFill>
                <a:latin typeface="Arial"/>
                <a:cs typeface="Arial"/>
              </a:rPr>
              <a:t>98.</a:t>
            </a:r>
            <a:r>
              <a:rPr sz="2200" b="1" spc="-5" dirty="0">
                <a:solidFill>
                  <a:srgbClr val="052032"/>
                </a:solidFill>
                <a:latin typeface="Arial"/>
                <a:cs typeface="Arial"/>
              </a:rPr>
              <a:t>4</a:t>
            </a:r>
            <a:endParaRPr sz="2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27362" y="5419089"/>
            <a:ext cx="5875020" cy="4683125"/>
          </a:xfrm>
          <a:custGeom>
            <a:avLst/>
            <a:gdLst/>
            <a:ahLst/>
            <a:cxnLst/>
            <a:rect l="l" t="t" r="r" b="b"/>
            <a:pathLst>
              <a:path w="5875020" h="4683125">
                <a:moveTo>
                  <a:pt x="526046" y="3312769"/>
                </a:moveTo>
                <a:lnTo>
                  <a:pt x="514045" y="3268014"/>
                </a:lnTo>
                <a:lnTo>
                  <a:pt x="485838" y="3231273"/>
                </a:lnTo>
                <a:lnTo>
                  <a:pt x="445719" y="3208109"/>
                </a:lnTo>
                <a:lnTo>
                  <a:pt x="415366" y="3202063"/>
                </a:lnTo>
                <a:lnTo>
                  <a:pt x="0" y="3202063"/>
                </a:lnTo>
                <a:lnTo>
                  <a:pt x="0" y="4683023"/>
                </a:lnTo>
                <a:lnTo>
                  <a:pt x="415353" y="4683023"/>
                </a:lnTo>
                <a:lnTo>
                  <a:pt x="460095" y="4671022"/>
                </a:lnTo>
                <a:lnTo>
                  <a:pt x="496849" y="4642815"/>
                </a:lnTo>
                <a:lnTo>
                  <a:pt x="520001" y="4602696"/>
                </a:lnTo>
                <a:lnTo>
                  <a:pt x="526046" y="4572330"/>
                </a:lnTo>
                <a:lnTo>
                  <a:pt x="526046" y="3312769"/>
                </a:lnTo>
                <a:close/>
              </a:path>
              <a:path w="5875020" h="4683125">
                <a:moveTo>
                  <a:pt x="5598541" y="1711731"/>
                </a:moveTo>
                <a:lnTo>
                  <a:pt x="5586539" y="1666989"/>
                </a:lnTo>
                <a:lnTo>
                  <a:pt x="5558333" y="1630235"/>
                </a:lnTo>
                <a:lnTo>
                  <a:pt x="5518213" y="1607083"/>
                </a:lnTo>
                <a:lnTo>
                  <a:pt x="5487848" y="1601038"/>
                </a:lnTo>
                <a:lnTo>
                  <a:pt x="0" y="1601038"/>
                </a:lnTo>
                <a:lnTo>
                  <a:pt x="0" y="3081985"/>
                </a:lnTo>
                <a:lnTo>
                  <a:pt x="5487835" y="3081985"/>
                </a:lnTo>
                <a:lnTo>
                  <a:pt x="5532590" y="3069996"/>
                </a:lnTo>
                <a:lnTo>
                  <a:pt x="5569343" y="3041789"/>
                </a:lnTo>
                <a:lnTo>
                  <a:pt x="5592496" y="3001670"/>
                </a:lnTo>
                <a:lnTo>
                  <a:pt x="5598541" y="2971292"/>
                </a:lnTo>
                <a:lnTo>
                  <a:pt x="5598541" y="1711731"/>
                </a:lnTo>
                <a:close/>
              </a:path>
              <a:path w="5875020" h="4683125">
                <a:moveTo>
                  <a:pt x="5874512" y="110705"/>
                </a:moveTo>
                <a:lnTo>
                  <a:pt x="5862510" y="65951"/>
                </a:lnTo>
                <a:lnTo>
                  <a:pt x="5834304" y="29210"/>
                </a:lnTo>
                <a:lnTo>
                  <a:pt x="5794184" y="6045"/>
                </a:lnTo>
                <a:lnTo>
                  <a:pt x="5763819" y="0"/>
                </a:lnTo>
                <a:lnTo>
                  <a:pt x="0" y="0"/>
                </a:lnTo>
                <a:lnTo>
                  <a:pt x="0" y="1480959"/>
                </a:lnTo>
                <a:lnTo>
                  <a:pt x="5763806" y="1480959"/>
                </a:lnTo>
                <a:lnTo>
                  <a:pt x="5808561" y="1468958"/>
                </a:lnTo>
                <a:lnTo>
                  <a:pt x="5845302" y="1440751"/>
                </a:lnTo>
                <a:lnTo>
                  <a:pt x="5868467" y="1400632"/>
                </a:lnTo>
                <a:lnTo>
                  <a:pt x="5874512" y="1370266"/>
                </a:lnTo>
                <a:lnTo>
                  <a:pt x="5874512" y="110705"/>
                </a:lnTo>
                <a:close/>
              </a:path>
            </a:pathLst>
          </a:custGeom>
          <a:solidFill>
            <a:srgbClr val="00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847033" y="5940936"/>
            <a:ext cx="9766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90" dirty="0">
                <a:solidFill>
                  <a:srgbClr val="052032"/>
                </a:solidFill>
                <a:latin typeface="Arial"/>
                <a:cs typeface="Arial"/>
              </a:rPr>
              <a:t>A</a:t>
            </a:r>
            <a:r>
              <a:rPr sz="2200" b="1" spc="-10" dirty="0">
                <a:solidFill>
                  <a:srgbClr val="052032"/>
                </a:solidFill>
                <a:latin typeface="Arial"/>
                <a:cs typeface="Arial"/>
              </a:rPr>
              <a:t>vrup</a:t>
            </a:r>
            <a:r>
              <a:rPr sz="2200" b="1" spc="-5" dirty="0">
                <a:solidFill>
                  <a:srgbClr val="052032"/>
                </a:solidFill>
                <a:latin typeface="Arial"/>
                <a:cs typeface="Arial"/>
              </a:rPr>
              <a:t>a</a:t>
            </a:r>
            <a:endParaRPr sz="2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28818" y="5961910"/>
            <a:ext cx="5689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52032"/>
                </a:solidFill>
                <a:latin typeface="Arial"/>
                <a:cs typeface="Arial"/>
              </a:rPr>
              <a:t>46.</a:t>
            </a:r>
            <a:r>
              <a:rPr sz="2200" b="1" spc="-5" dirty="0">
                <a:solidFill>
                  <a:srgbClr val="052032"/>
                </a:solidFill>
                <a:latin typeface="Arial"/>
                <a:cs typeface="Arial"/>
              </a:rPr>
              <a:t>1</a:t>
            </a:r>
            <a:endParaRPr sz="2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30830" y="7542132"/>
            <a:ext cx="6927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52032"/>
                </a:solidFill>
                <a:latin typeface="Arial"/>
                <a:cs typeface="Arial"/>
              </a:rPr>
              <a:t>Asy</a:t>
            </a:r>
            <a:r>
              <a:rPr sz="2200" b="1" spc="-5" dirty="0">
                <a:solidFill>
                  <a:srgbClr val="052032"/>
                </a:solidFill>
                <a:latin typeface="Arial"/>
                <a:cs typeface="Arial"/>
              </a:rPr>
              <a:t>a</a:t>
            </a:r>
            <a:endParaRPr sz="2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52558" y="7563105"/>
            <a:ext cx="5689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52032"/>
                </a:solidFill>
                <a:latin typeface="Arial"/>
                <a:cs typeface="Arial"/>
              </a:rPr>
              <a:t>43.</a:t>
            </a:r>
            <a:r>
              <a:rPr sz="2200" b="1" spc="-5" dirty="0">
                <a:solidFill>
                  <a:srgbClr val="052032"/>
                </a:solidFill>
                <a:latin typeface="Arial"/>
                <a:cs typeface="Arial"/>
              </a:rPr>
              <a:t>9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8517" y="9143000"/>
            <a:ext cx="20148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52032"/>
                </a:solidFill>
                <a:latin typeface="Arial"/>
                <a:cs typeface="Arial"/>
              </a:rPr>
              <a:t>Kuzey</a:t>
            </a:r>
            <a:r>
              <a:rPr sz="2200" b="1" spc="-120" dirty="0">
                <a:solidFill>
                  <a:srgbClr val="052032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052032"/>
                </a:solidFill>
                <a:latin typeface="Arial"/>
                <a:cs typeface="Arial"/>
              </a:rPr>
              <a:t>Amerika</a:t>
            </a:r>
            <a:endParaRPr sz="2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80248" y="9163973"/>
            <a:ext cx="41338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052032"/>
                </a:solidFill>
                <a:latin typeface="Arial"/>
                <a:cs typeface="Arial"/>
              </a:rPr>
              <a:t>4.</a:t>
            </a:r>
            <a:r>
              <a:rPr sz="2200" b="1" spc="-5" dirty="0">
                <a:solidFill>
                  <a:srgbClr val="052032"/>
                </a:solidFill>
                <a:latin typeface="Arial"/>
                <a:cs typeface="Arial"/>
              </a:rPr>
              <a:t>1</a:t>
            </a:r>
            <a:endParaRPr sz="22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017051" y="734441"/>
            <a:ext cx="14809469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132330" algn="l"/>
                <a:tab pos="3374390" algn="l"/>
                <a:tab pos="5360670" algn="l"/>
                <a:tab pos="6962140" algn="l"/>
                <a:tab pos="7684134" algn="l"/>
                <a:tab pos="10144125" algn="l"/>
                <a:tab pos="11861800" algn="l"/>
                <a:tab pos="13869035" algn="l"/>
              </a:tabLst>
            </a:pPr>
            <a:r>
              <a:rPr sz="3200" b="0" spc="715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200" b="0" spc="505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200" b="0" spc="70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200" b="0" spc="53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200" b="0" spc="50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200" b="0" spc="53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200" b="0" spc="52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200" b="0" spc="37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2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200" b="0" spc="530" dirty="0">
                <a:solidFill>
                  <a:srgbClr val="000000"/>
                </a:solidFill>
                <a:latin typeface="Microsoft Sans Serif"/>
                <a:cs typeface="Microsoft Sans Serif"/>
              </a:rPr>
              <a:t>gö</a:t>
            </a:r>
            <a:r>
              <a:rPr sz="3200" b="0" spc="52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200" b="0" spc="37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2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200" b="0" spc="530" dirty="0">
                <a:solidFill>
                  <a:srgbClr val="000000"/>
                </a:solidFill>
                <a:latin typeface="Microsoft Sans Serif"/>
                <a:cs typeface="Microsoft Sans Serif"/>
              </a:rPr>
              <a:t>o</a:t>
            </a:r>
            <a:r>
              <a:rPr sz="3200" b="0" spc="52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200" b="0" spc="530" dirty="0">
                <a:solidFill>
                  <a:srgbClr val="000000"/>
                </a:solidFill>
                <a:latin typeface="Microsoft Sans Serif"/>
                <a:cs typeface="Microsoft Sans Serif"/>
              </a:rPr>
              <a:t>gan</a:t>
            </a:r>
            <a:r>
              <a:rPr sz="3200" b="0" spc="50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200" b="0" spc="55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2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200" b="0" spc="70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200" b="0" spc="52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200" b="0" spc="530" dirty="0">
                <a:solidFill>
                  <a:srgbClr val="000000"/>
                </a:solidFill>
                <a:latin typeface="Microsoft Sans Serif"/>
                <a:cs typeface="Microsoft Sans Serif"/>
              </a:rPr>
              <a:t>op</a:t>
            </a:r>
            <a:r>
              <a:rPr sz="3200" b="0" spc="50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200" b="0" spc="55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2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200" b="0" spc="530" dirty="0">
                <a:solidFill>
                  <a:srgbClr val="000000"/>
                </a:solidFill>
                <a:latin typeface="Microsoft Sans Serif"/>
                <a:cs typeface="Microsoft Sans Serif"/>
              </a:rPr>
              <a:t>v</a:t>
            </a:r>
            <a:r>
              <a:rPr sz="3200" b="0" spc="37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2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200" b="0" spc="530" dirty="0">
                <a:solidFill>
                  <a:srgbClr val="000000"/>
                </a:solidFill>
                <a:latin typeface="Microsoft Sans Serif"/>
                <a:cs typeface="Microsoft Sans Serif"/>
              </a:rPr>
              <a:t>sub</a:t>
            </a:r>
            <a:r>
              <a:rPr sz="3200" b="0" spc="70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200" b="0" spc="52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200" b="0" spc="530" dirty="0">
                <a:solidFill>
                  <a:srgbClr val="000000"/>
                </a:solidFill>
                <a:latin typeface="Microsoft Sans Serif"/>
                <a:cs typeface="Microsoft Sans Serif"/>
              </a:rPr>
              <a:t>op</a:t>
            </a:r>
            <a:r>
              <a:rPr sz="3200" b="0" spc="50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200" b="0" spc="55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2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200" b="0" spc="720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200" b="0" spc="530" dirty="0">
                <a:solidFill>
                  <a:srgbClr val="000000"/>
                </a:solidFill>
                <a:latin typeface="Microsoft Sans Serif"/>
                <a:cs typeface="Microsoft Sans Serif"/>
              </a:rPr>
              <a:t>eyv</a:t>
            </a:r>
            <a:r>
              <a:rPr sz="3200" b="0" spc="37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2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200" b="0" spc="53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200" b="0" spc="50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200" b="0" spc="530" dirty="0">
                <a:solidFill>
                  <a:srgbClr val="000000"/>
                </a:solidFill>
                <a:latin typeface="Microsoft Sans Serif"/>
                <a:cs typeface="Microsoft Sans Serif"/>
              </a:rPr>
              <a:t>an</a:t>
            </a:r>
            <a:r>
              <a:rPr sz="3200" b="0" spc="50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200" b="0" spc="53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200" b="0" spc="52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200" b="0" spc="345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2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200" b="0" spc="350" dirty="0">
                <a:solidFill>
                  <a:srgbClr val="000000"/>
                </a:solidFill>
                <a:latin typeface="Microsoft Sans Serif"/>
                <a:cs typeface="Microsoft Sans Serif"/>
              </a:rPr>
              <a:t>(</a:t>
            </a:r>
            <a:r>
              <a:rPr sz="3200" b="0" spc="530" dirty="0">
                <a:solidFill>
                  <a:srgbClr val="000000"/>
                </a:solidFill>
                <a:latin typeface="Microsoft Sans Serif"/>
                <a:cs typeface="Microsoft Sans Serif"/>
              </a:rPr>
              <a:t>ha</a:t>
            </a:r>
            <a:r>
              <a:rPr sz="3200" b="0" spc="190" dirty="0">
                <a:solidFill>
                  <a:srgbClr val="000000"/>
                </a:solidFill>
                <a:latin typeface="Microsoft Sans Serif"/>
                <a:cs typeface="Microsoft Sans Serif"/>
              </a:rPr>
              <a:t>)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22510" y="9849515"/>
            <a:ext cx="123977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15" dirty="0">
                <a:latin typeface="Tahoma"/>
                <a:cs typeface="Tahoma"/>
              </a:rPr>
              <a:t>Source: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FiBL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survey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2024,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based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on</a:t>
            </a:r>
            <a:r>
              <a:rPr sz="1900" b="1" spc="10" dirty="0">
                <a:latin typeface="Tahoma"/>
                <a:cs typeface="Tahoma"/>
              </a:rPr>
              <a:t> data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-5" dirty="0">
                <a:latin typeface="Tahoma"/>
                <a:cs typeface="Tahoma"/>
              </a:rPr>
              <a:t>from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5" dirty="0">
                <a:latin typeface="Tahoma"/>
                <a:cs typeface="Tahoma"/>
              </a:rPr>
              <a:t>government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45" dirty="0">
                <a:latin typeface="Tahoma"/>
                <a:cs typeface="Tahoma"/>
              </a:rPr>
              <a:t>bodies,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" dirty="0">
                <a:latin typeface="Tahoma"/>
                <a:cs typeface="Tahoma"/>
              </a:rPr>
              <a:t>the </a:t>
            </a:r>
            <a:r>
              <a:rPr sz="1900" b="1" spc="25" dirty="0">
                <a:latin typeface="Tahoma"/>
                <a:cs typeface="Tahoma"/>
              </a:rPr>
              <a:t>private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sector,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and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certifiers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49818" y="1531636"/>
          <a:ext cx="16869406" cy="83457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1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3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45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6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32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77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06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218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426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ts val="2070"/>
                        </a:lnSpc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0.0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R="263525" algn="r">
                        <a:lnSpc>
                          <a:spcPts val="2070"/>
                        </a:lnSpc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10.0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427990">
                        <a:lnSpc>
                          <a:spcPts val="2070"/>
                        </a:lnSpc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20.0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800100">
                        <a:lnSpc>
                          <a:spcPts val="2070"/>
                        </a:lnSpc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30.0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768"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Meksika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15684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30.1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156845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018"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1864"/>
                        </a:spcBef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Etiyopya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236854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102044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29.7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1905" algn="r">
                        <a:lnSpc>
                          <a:spcPct val="100000"/>
                        </a:lnSpc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Ekvator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56845" algn="ctr">
                        <a:lnSpc>
                          <a:spcPct val="100000"/>
                        </a:lnSpc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25.0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6373"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1870"/>
                        </a:spcBef>
                      </a:pPr>
                      <a:r>
                        <a:rPr sz="1850" b="1" spc="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Filipinler</a:t>
                      </a:r>
                      <a:endParaRPr sz="18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R="1905" algn="r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Türkiye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23749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3050">
                        <a:latin typeface="Times New Roman"/>
                        <a:cs typeface="Times New Roman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20.5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730885">
                        <a:lnSpc>
                          <a:spcPct val="100000"/>
                        </a:lnSpc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24.5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1905" algn="r">
                        <a:lnSpc>
                          <a:spcPct val="100000"/>
                        </a:lnSpc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Dominik</a:t>
                      </a:r>
                      <a:r>
                        <a:rPr sz="1850" b="1" spc="-3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C.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05740">
                        <a:lnSpc>
                          <a:spcPct val="100000"/>
                        </a:lnSpc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18.8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48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8439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50" b="1" spc="-14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850" b="1" spc="-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unu</a:t>
                      </a:r>
                      <a:r>
                        <a:rPr sz="1850" b="1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8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826135">
                        <a:lnSpc>
                          <a:spcPct val="100000"/>
                        </a:lnSpc>
                        <a:spcBef>
                          <a:spcPts val="1500"/>
                        </a:spcBef>
                      </a:pPr>
                      <a:r>
                        <a:rPr sz="1850" b="1" spc="-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Keny</a:t>
                      </a:r>
                      <a:r>
                        <a:rPr sz="1850" b="1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950">
                        <a:latin typeface="Times New Roman"/>
                        <a:cs typeface="Times New Roman"/>
                      </a:endParaRPr>
                    </a:p>
                    <a:p>
                      <a:pPr marL="224154">
                        <a:lnSpc>
                          <a:spcPct val="100000"/>
                        </a:lnSpc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15.8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533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17.0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2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1905" algn="r">
                        <a:lnSpc>
                          <a:spcPct val="100000"/>
                        </a:lnSpc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Burkina</a:t>
                      </a:r>
                      <a:r>
                        <a:rPr sz="1850" b="1" spc="-5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Faso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96240">
                        <a:lnSpc>
                          <a:spcPct val="100000"/>
                        </a:lnSpc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13.9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35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190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Peru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711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50" b="1" spc="-1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11.4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2271562" y="1913682"/>
            <a:ext cx="14535785" cy="7964170"/>
            <a:chOff x="2271562" y="1913682"/>
            <a:chExt cx="14535785" cy="7964170"/>
          </a:xfrm>
        </p:grpSpPr>
        <p:sp>
          <p:nvSpPr>
            <p:cNvPr id="4" name="object 4"/>
            <p:cNvSpPr/>
            <p:nvPr/>
          </p:nvSpPr>
          <p:spPr>
            <a:xfrm>
              <a:off x="2277394" y="1913682"/>
              <a:ext cx="0" cy="7964170"/>
            </a:xfrm>
            <a:custGeom>
              <a:avLst/>
              <a:gdLst/>
              <a:ahLst/>
              <a:cxnLst/>
              <a:rect l="l" t="t" r="r" b="b"/>
              <a:pathLst>
                <a:path h="7964170">
                  <a:moveTo>
                    <a:pt x="0" y="0"/>
                  </a:moveTo>
                  <a:lnTo>
                    <a:pt x="0" y="7963742"/>
                  </a:lnTo>
                </a:path>
              </a:pathLst>
            </a:custGeom>
            <a:ln w="1166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10915" y="1913682"/>
              <a:ext cx="0" cy="7964170"/>
            </a:xfrm>
            <a:custGeom>
              <a:avLst/>
              <a:gdLst/>
              <a:ahLst/>
              <a:cxnLst/>
              <a:rect l="l" t="t" r="r" b="b"/>
              <a:pathLst>
                <a:path h="7964170">
                  <a:moveTo>
                    <a:pt x="0" y="0"/>
                  </a:moveTo>
                  <a:lnTo>
                    <a:pt x="0" y="7963742"/>
                  </a:lnTo>
                </a:path>
              </a:pathLst>
            </a:custGeom>
            <a:ln w="1166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944437" y="1913682"/>
              <a:ext cx="0" cy="7964170"/>
            </a:xfrm>
            <a:custGeom>
              <a:avLst/>
              <a:gdLst/>
              <a:ahLst/>
              <a:cxnLst/>
              <a:rect l="l" t="t" r="r" b="b"/>
              <a:pathLst>
                <a:path h="7964170">
                  <a:moveTo>
                    <a:pt x="0" y="0"/>
                  </a:moveTo>
                  <a:lnTo>
                    <a:pt x="0" y="7963742"/>
                  </a:lnTo>
                </a:path>
              </a:pathLst>
            </a:custGeom>
            <a:ln w="1166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777960" y="1913682"/>
              <a:ext cx="0" cy="7964170"/>
            </a:xfrm>
            <a:custGeom>
              <a:avLst/>
              <a:gdLst/>
              <a:ahLst/>
              <a:cxnLst/>
              <a:rect l="l" t="t" r="r" b="b"/>
              <a:pathLst>
                <a:path h="7964170">
                  <a:moveTo>
                    <a:pt x="0" y="0"/>
                  </a:moveTo>
                  <a:lnTo>
                    <a:pt x="0" y="7963742"/>
                  </a:lnTo>
                </a:path>
              </a:pathLst>
            </a:custGeom>
            <a:ln w="1166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77389" y="1913686"/>
              <a:ext cx="14530069" cy="7964170"/>
            </a:xfrm>
            <a:custGeom>
              <a:avLst/>
              <a:gdLst/>
              <a:ahLst/>
              <a:cxnLst/>
              <a:rect l="l" t="t" r="r" b="b"/>
              <a:pathLst>
                <a:path w="14530069" h="7964170">
                  <a:moveTo>
                    <a:pt x="5488940" y="7276998"/>
                  </a:moveTo>
                  <a:lnTo>
                    <a:pt x="5474309" y="7241680"/>
                  </a:lnTo>
                  <a:lnTo>
                    <a:pt x="5437327" y="7221906"/>
                  </a:lnTo>
                  <a:lnTo>
                    <a:pt x="5433466" y="7221537"/>
                  </a:lnTo>
                  <a:lnTo>
                    <a:pt x="0" y="7221537"/>
                  </a:lnTo>
                  <a:lnTo>
                    <a:pt x="0" y="7963751"/>
                  </a:lnTo>
                  <a:lnTo>
                    <a:pt x="5433466" y="7963751"/>
                  </a:lnTo>
                  <a:lnTo>
                    <a:pt x="5468798" y="7949108"/>
                  </a:lnTo>
                  <a:lnTo>
                    <a:pt x="5488559" y="7912125"/>
                  </a:lnTo>
                  <a:lnTo>
                    <a:pt x="5488940" y="7908277"/>
                  </a:lnTo>
                  <a:lnTo>
                    <a:pt x="5488940" y="7276998"/>
                  </a:lnTo>
                  <a:close/>
                </a:path>
                <a:path w="14530069" h="7964170">
                  <a:moveTo>
                    <a:pt x="6733095" y="6474612"/>
                  </a:moveTo>
                  <a:lnTo>
                    <a:pt x="6718465" y="6439294"/>
                  </a:lnTo>
                  <a:lnTo>
                    <a:pt x="6681483" y="6419520"/>
                  </a:lnTo>
                  <a:lnTo>
                    <a:pt x="6677622" y="6419139"/>
                  </a:lnTo>
                  <a:lnTo>
                    <a:pt x="0" y="6419139"/>
                  </a:lnTo>
                  <a:lnTo>
                    <a:pt x="0" y="7161352"/>
                  </a:lnTo>
                  <a:lnTo>
                    <a:pt x="6675666" y="7161352"/>
                  </a:lnTo>
                  <a:lnTo>
                    <a:pt x="6677622" y="7161352"/>
                  </a:lnTo>
                  <a:lnTo>
                    <a:pt x="6712940" y="7146722"/>
                  </a:lnTo>
                  <a:lnTo>
                    <a:pt x="6732714" y="7109739"/>
                  </a:lnTo>
                  <a:lnTo>
                    <a:pt x="6733095" y="7105878"/>
                  </a:lnTo>
                  <a:lnTo>
                    <a:pt x="6733095" y="6474612"/>
                  </a:lnTo>
                  <a:close/>
                </a:path>
                <a:path w="14530069" h="7964170">
                  <a:moveTo>
                    <a:pt x="7645667" y="5672226"/>
                  </a:moveTo>
                  <a:lnTo>
                    <a:pt x="7631023" y="5636895"/>
                  </a:lnTo>
                  <a:lnTo>
                    <a:pt x="7594041" y="5617134"/>
                  </a:lnTo>
                  <a:lnTo>
                    <a:pt x="7590180" y="5616753"/>
                  </a:lnTo>
                  <a:lnTo>
                    <a:pt x="0" y="5616753"/>
                  </a:lnTo>
                  <a:lnTo>
                    <a:pt x="0" y="6358966"/>
                  </a:lnTo>
                  <a:lnTo>
                    <a:pt x="7590180" y="6358953"/>
                  </a:lnTo>
                  <a:lnTo>
                    <a:pt x="7625512" y="6344323"/>
                  </a:lnTo>
                  <a:lnTo>
                    <a:pt x="7645286" y="6307340"/>
                  </a:lnTo>
                  <a:lnTo>
                    <a:pt x="7645667" y="6303480"/>
                  </a:lnTo>
                  <a:lnTo>
                    <a:pt x="7645667" y="5672226"/>
                  </a:lnTo>
                  <a:close/>
                </a:path>
                <a:path w="14530069" h="7964170">
                  <a:moveTo>
                    <a:pt x="8216989" y="4869827"/>
                  </a:moveTo>
                  <a:lnTo>
                    <a:pt x="8202346" y="4834509"/>
                  </a:lnTo>
                  <a:lnTo>
                    <a:pt x="8165363" y="4814735"/>
                  </a:lnTo>
                  <a:lnTo>
                    <a:pt x="8161515" y="4814354"/>
                  </a:lnTo>
                  <a:lnTo>
                    <a:pt x="0" y="4814354"/>
                  </a:lnTo>
                  <a:lnTo>
                    <a:pt x="0" y="5556567"/>
                  </a:lnTo>
                  <a:lnTo>
                    <a:pt x="8161515" y="5556567"/>
                  </a:lnTo>
                  <a:lnTo>
                    <a:pt x="8196834" y="5541937"/>
                  </a:lnTo>
                  <a:lnTo>
                    <a:pt x="8216608" y="5504954"/>
                  </a:lnTo>
                  <a:lnTo>
                    <a:pt x="8216989" y="5501094"/>
                  </a:lnTo>
                  <a:lnTo>
                    <a:pt x="8216989" y="4869827"/>
                  </a:lnTo>
                  <a:close/>
                </a:path>
                <a:path w="14530069" h="7964170">
                  <a:moveTo>
                    <a:pt x="9093302" y="4067441"/>
                  </a:moveTo>
                  <a:lnTo>
                    <a:pt x="9078671" y="4032110"/>
                  </a:lnTo>
                  <a:lnTo>
                    <a:pt x="9041689" y="4012349"/>
                  </a:lnTo>
                  <a:lnTo>
                    <a:pt x="9037828" y="4011968"/>
                  </a:lnTo>
                  <a:lnTo>
                    <a:pt x="0" y="4011968"/>
                  </a:lnTo>
                  <a:lnTo>
                    <a:pt x="0" y="4754181"/>
                  </a:lnTo>
                  <a:lnTo>
                    <a:pt x="9037828" y="4754181"/>
                  </a:lnTo>
                  <a:lnTo>
                    <a:pt x="9073159" y="4739538"/>
                  </a:lnTo>
                  <a:lnTo>
                    <a:pt x="9092921" y="4702556"/>
                  </a:lnTo>
                  <a:lnTo>
                    <a:pt x="9093302" y="4698695"/>
                  </a:lnTo>
                  <a:lnTo>
                    <a:pt x="9093302" y="4067441"/>
                  </a:lnTo>
                  <a:close/>
                </a:path>
                <a:path w="14530069" h="7964170">
                  <a:moveTo>
                    <a:pt x="9930955" y="3265043"/>
                  </a:moveTo>
                  <a:lnTo>
                    <a:pt x="9916312" y="3229724"/>
                  </a:lnTo>
                  <a:lnTo>
                    <a:pt x="9879330" y="3209950"/>
                  </a:lnTo>
                  <a:lnTo>
                    <a:pt x="9875469" y="3209569"/>
                  </a:lnTo>
                  <a:lnTo>
                    <a:pt x="0" y="3209569"/>
                  </a:lnTo>
                  <a:lnTo>
                    <a:pt x="0" y="3951782"/>
                  </a:lnTo>
                  <a:lnTo>
                    <a:pt x="9875469" y="3951782"/>
                  </a:lnTo>
                  <a:lnTo>
                    <a:pt x="9910801" y="3937152"/>
                  </a:lnTo>
                  <a:lnTo>
                    <a:pt x="9930574" y="3900170"/>
                  </a:lnTo>
                  <a:lnTo>
                    <a:pt x="9930955" y="3896309"/>
                  </a:lnTo>
                  <a:lnTo>
                    <a:pt x="9930955" y="3265043"/>
                  </a:lnTo>
                  <a:close/>
                </a:path>
                <a:path w="14530069" h="7964170">
                  <a:moveTo>
                    <a:pt x="11857596" y="2462657"/>
                  </a:moveTo>
                  <a:lnTo>
                    <a:pt x="11842966" y="2427325"/>
                  </a:lnTo>
                  <a:lnTo>
                    <a:pt x="11805971" y="2407564"/>
                  </a:lnTo>
                  <a:lnTo>
                    <a:pt x="11802123" y="2407183"/>
                  </a:lnTo>
                  <a:lnTo>
                    <a:pt x="0" y="2407183"/>
                  </a:lnTo>
                  <a:lnTo>
                    <a:pt x="0" y="3149396"/>
                  </a:lnTo>
                  <a:lnTo>
                    <a:pt x="11802123" y="3149396"/>
                  </a:lnTo>
                  <a:lnTo>
                    <a:pt x="11837441" y="3134753"/>
                  </a:lnTo>
                  <a:lnTo>
                    <a:pt x="11857215" y="3097771"/>
                  </a:lnTo>
                  <a:lnTo>
                    <a:pt x="11857596" y="3093910"/>
                  </a:lnTo>
                  <a:lnTo>
                    <a:pt x="11857596" y="2462657"/>
                  </a:lnTo>
                  <a:close/>
                </a:path>
                <a:path w="14530069" h="7964170">
                  <a:moveTo>
                    <a:pt x="12083796" y="1660258"/>
                  </a:moveTo>
                  <a:lnTo>
                    <a:pt x="12069166" y="1624939"/>
                  </a:lnTo>
                  <a:lnTo>
                    <a:pt x="12032183" y="1605165"/>
                  </a:lnTo>
                  <a:lnTo>
                    <a:pt x="12028322" y="1604784"/>
                  </a:lnTo>
                  <a:lnTo>
                    <a:pt x="0" y="1604784"/>
                  </a:lnTo>
                  <a:lnTo>
                    <a:pt x="0" y="2346998"/>
                  </a:lnTo>
                  <a:lnTo>
                    <a:pt x="12028322" y="2346998"/>
                  </a:lnTo>
                  <a:lnTo>
                    <a:pt x="12063654" y="2332367"/>
                  </a:lnTo>
                  <a:lnTo>
                    <a:pt x="12083428" y="2295385"/>
                  </a:lnTo>
                  <a:lnTo>
                    <a:pt x="12083796" y="2291524"/>
                  </a:lnTo>
                  <a:lnTo>
                    <a:pt x="12083796" y="1660258"/>
                  </a:lnTo>
                  <a:close/>
                </a:path>
                <a:path w="14530069" h="7964170">
                  <a:moveTo>
                    <a:pt x="14369580" y="857872"/>
                  </a:moveTo>
                  <a:lnTo>
                    <a:pt x="14354937" y="822540"/>
                  </a:lnTo>
                  <a:lnTo>
                    <a:pt x="14317955" y="802779"/>
                  </a:lnTo>
                  <a:lnTo>
                    <a:pt x="14314107" y="802398"/>
                  </a:lnTo>
                  <a:lnTo>
                    <a:pt x="0" y="802398"/>
                  </a:lnTo>
                  <a:lnTo>
                    <a:pt x="0" y="1544612"/>
                  </a:lnTo>
                  <a:lnTo>
                    <a:pt x="14314094" y="1544612"/>
                  </a:lnTo>
                  <a:lnTo>
                    <a:pt x="14349425" y="1529969"/>
                  </a:lnTo>
                  <a:lnTo>
                    <a:pt x="14369199" y="1492986"/>
                  </a:lnTo>
                  <a:lnTo>
                    <a:pt x="14369580" y="1489125"/>
                  </a:lnTo>
                  <a:lnTo>
                    <a:pt x="14369580" y="857872"/>
                  </a:lnTo>
                  <a:close/>
                </a:path>
                <a:path w="14530069" h="7964170">
                  <a:moveTo>
                    <a:pt x="14529562" y="55460"/>
                  </a:moveTo>
                  <a:lnTo>
                    <a:pt x="14514932" y="20154"/>
                  </a:lnTo>
                  <a:lnTo>
                    <a:pt x="14477949" y="381"/>
                  </a:lnTo>
                  <a:lnTo>
                    <a:pt x="14474089" y="0"/>
                  </a:lnTo>
                  <a:lnTo>
                    <a:pt x="0" y="0"/>
                  </a:lnTo>
                  <a:lnTo>
                    <a:pt x="0" y="742213"/>
                  </a:lnTo>
                  <a:lnTo>
                    <a:pt x="14474089" y="742213"/>
                  </a:lnTo>
                  <a:lnTo>
                    <a:pt x="14509420" y="727583"/>
                  </a:lnTo>
                  <a:lnTo>
                    <a:pt x="14529181" y="690600"/>
                  </a:lnTo>
                  <a:lnTo>
                    <a:pt x="14529562" y="686765"/>
                  </a:lnTo>
                  <a:lnTo>
                    <a:pt x="14529562" y="55460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3060" y="84395"/>
            <a:ext cx="18122265" cy="1149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8945" marR="5080" indent="-6786880">
              <a:lnSpc>
                <a:spcPct val="106900"/>
              </a:lnSpc>
              <a:spcBef>
                <a:spcPts val="100"/>
              </a:spcBef>
              <a:tabLst>
                <a:tab pos="2202180" algn="l"/>
                <a:tab pos="3908425" algn="l"/>
                <a:tab pos="4678045" algn="l"/>
                <a:tab pos="7299959" algn="l"/>
                <a:tab pos="8362315" algn="l"/>
                <a:tab pos="9130030" algn="l"/>
                <a:tab pos="10333355" algn="l"/>
                <a:tab pos="12089130" algn="l"/>
                <a:tab pos="12883515" algn="l"/>
                <a:tab pos="14592935" algn="l"/>
                <a:tab pos="16710025" algn="l"/>
              </a:tabLst>
            </a:pPr>
            <a:r>
              <a:rPr sz="3450" b="0" spc="350" dirty="0">
                <a:solidFill>
                  <a:srgbClr val="000000"/>
                </a:solidFill>
                <a:latin typeface="Microsoft Sans Serif"/>
                <a:cs typeface="Microsoft Sans Serif"/>
              </a:rPr>
              <a:t>O</a:t>
            </a:r>
            <a:r>
              <a:rPr sz="3450" b="0" spc="545" dirty="0">
                <a:solidFill>
                  <a:srgbClr val="000000"/>
                </a:solidFill>
                <a:latin typeface="Microsoft Sans Serif"/>
                <a:cs typeface="Microsoft Sans Serif"/>
              </a:rPr>
              <a:t>rgan</a:t>
            </a:r>
            <a:r>
              <a:rPr sz="3450" b="0" spc="52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450" b="0" spc="57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4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450" b="0" spc="735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450" b="0" spc="545" dirty="0">
                <a:solidFill>
                  <a:srgbClr val="000000"/>
                </a:solidFill>
                <a:latin typeface="Microsoft Sans Serif"/>
                <a:cs typeface="Microsoft Sans Serif"/>
              </a:rPr>
              <a:t>rop</a:t>
            </a:r>
            <a:r>
              <a:rPr sz="3450" b="0" spc="52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450" b="0" spc="57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4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450" b="0" spc="545" dirty="0">
                <a:solidFill>
                  <a:srgbClr val="000000"/>
                </a:solidFill>
                <a:latin typeface="Microsoft Sans Serif"/>
                <a:cs typeface="Microsoft Sans Serif"/>
              </a:rPr>
              <a:t>v</a:t>
            </a:r>
            <a:r>
              <a:rPr sz="3450" b="0" spc="37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4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450" b="0" spc="545" dirty="0">
                <a:solidFill>
                  <a:srgbClr val="000000"/>
                </a:solidFill>
                <a:latin typeface="Microsoft Sans Serif"/>
                <a:cs typeface="Microsoft Sans Serif"/>
              </a:rPr>
              <a:t>sub</a:t>
            </a:r>
            <a:r>
              <a:rPr sz="3450" b="0" spc="735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450" b="0" spc="545" dirty="0">
                <a:solidFill>
                  <a:srgbClr val="000000"/>
                </a:solidFill>
                <a:latin typeface="Microsoft Sans Serif"/>
                <a:cs typeface="Microsoft Sans Serif"/>
              </a:rPr>
              <a:t>rop</a:t>
            </a:r>
            <a:r>
              <a:rPr sz="3450" b="0" spc="52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450" b="0" spc="57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4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450" b="0" spc="735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450" b="0" spc="545" dirty="0">
                <a:solidFill>
                  <a:srgbClr val="000000"/>
                </a:solidFill>
                <a:latin typeface="Microsoft Sans Serif"/>
                <a:cs typeface="Microsoft Sans Serif"/>
              </a:rPr>
              <a:t>eyv</a:t>
            </a:r>
            <a:r>
              <a:rPr sz="3450" b="0" spc="37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4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450" b="0" spc="545" dirty="0">
                <a:solidFill>
                  <a:srgbClr val="000000"/>
                </a:solidFill>
                <a:latin typeface="Microsoft Sans Serif"/>
                <a:cs typeface="Microsoft Sans Serif"/>
              </a:rPr>
              <a:t>üre</a:t>
            </a:r>
            <a:r>
              <a:rPr sz="3450" b="0" spc="735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450" b="0" spc="52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450" b="0" spc="735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450" b="0" spc="52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450" b="0" spc="545" dirty="0">
                <a:solidFill>
                  <a:srgbClr val="000000"/>
                </a:solidFill>
                <a:latin typeface="Microsoft Sans Serif"/>
                <a:cs typeface="Microsoft Sans Serif"/>
              </a:rPr>
              <a:t>nd</a:t>
            </a:r>
            <a:r>
              <a:rPr sz="3450" b="0" spc="37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4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450" b="0" spc="54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450" b="0" spc="375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4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450" b="0" spc="545" dirty="0">
                <a:solidFill>
                  <a:srgbClr val="000000"/>
                </a:solidFill>
                <a:latin typeface="Microsoft Sans Serif"/>
                <a:cs typeface="Microsoft Sans Serif"/>
              </a:rPr>
              <a:t>büyü</a:t>
            </a:r>
            <a:r>
              <a:rPr sz="3450" b="0" spc="57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4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450" b="0" spc="545" dirty="0">
                <a:solidFill>
                  <a:srgbClr val="000000"/>
                </a:solidFill>
                <a:latin typeface="Microsoft Sans Serif"/>
                <a:cs typeface="Microsoft Sans Serif"/>
              </a:rPr>
              <a:t>organ</a:t>
            </a:r>
            <a:r>
              <a:rPr sz="3450" b="0" spc="52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450" b="0" spc="57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4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450" b="0" spc="545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450" b="0" spc="52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450" b="0" spc="545" dirty="0">
                <a:solidFill>
                  <a:srgbClr val="000000"/>
                </a:solidFill>
                <a:latin typeface="Microsoft Sans Serif"/>
                <a:cs typeface="Microsoft Sans Serif"/>
              </a:rPr>
              <a:t>an</a:t>
            </a:r>
            <a:r>
              <a:rPr sz="3450" b="0" spc="245" dirty="0">
                <a:solidFill>
                  <a:srgbClr val="000000"/>
                </a:solidFill>
                <a:latin typeface="Microsoft Sans Serif"/>
                <a:cs typeface="Microsoft Sans Serif"/>
              </a:rPr>
              <a:t>a  </a:t>
            </a:r>
            <a:r>
              <a:rPr sz="3450" b="0" spc="505" dirty="0">
                <a:solidFill>
                  <a:srgbClr val="000000"/>
                </a:solidFill>
                <a:latin typeface="Microsoft Sans Serif"/>
                <a:cs typeface="Microsoft Sans Serif"/>
              </a:rPr>
              <a:t>sahip	</a:t>
            </a:r>
            <a:r>
              <a:rPr sz="3450" b="0" spc="545" dirty="0">
                <a:solidFill>
                  <a:srgbClr val="000000"/>
                </a:solidFill>
                <a:latin typeface="Microsoft Sans Serif"/>
                <a:cs typeface="Microsoft Sans Serif"/>
              </a:rPr>
              <a:t>ülkeler	</a:t>
            </a:r>
            <a:r>
              <a:rPr sz="3450" b="0" spc="409" dirty="0">
                <a:solidFill>
                  <a:srgbClr val="000000"/>
                </a:solidFill>
                <a:latin typeface="Microsoft Sans Serif"/>
                <a:cs typeface="Microsoft Sans Serif"/>
              </a:rPr>
              <a:t>(ha)</a:t>
            </a:r>
            <a:endParaRPr sz="345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22510" y="9849515"/>
            <a:ext cx="123977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15" dirty="0">
                <a:latin typeface="Tahoma"/>
                <a:cs typeface="Tahoma"/>
              </a:rPr>
              <a:t>Source: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FiBL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survey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2024,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based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on</a:t>
            </a:r>
            <a:r>
              <a:rPr sz="1900" b="1" spc="10" dirty="0">
                <a:latin typeface="Tahoma"/>
                <a:cs typeface="Tahoma"/>
              </a:rPr>
              <a:t> data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-5" dirty="0">
                <a:latin typeface="Tahoma"/>
                <a:cs typeface="Tahoma"/>
              </a:rPr>
              <a:t>from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5" dirty="0">
                <a:latin typeface="Tahoma"/>
                <a:cs typeface="Tahoma"/>
              </a:rPr>
              <a:t>government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45" dirty="0">
                <a:latin typeface="Tahoma"/>
                <a:cs typeface="Tahoma"/>
              </a:rPr>
              <a:t>bodies,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" dirty="0">
                <a:latin typeface="Tahoma"/>
                <a:cs typeface="Tahoma"/>
              </a:rPr>
              <a:t>the </a:t>
            </a:r>
            <a:r>
              <a:rPr sz="1900" b="1" spc="25" dirty="0">
                <a:latin typeface="Tahoma"/>
                <a:cs typeface="Tahoma"/>
              </a:rPr>
              <a:t>private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sector,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and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certifiers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2780385" y="1798969"/>
            <a:ext cx="13703935" cy="6283325"/>
            <a:chOff x="2780385" y="1798969"/>
            <a:chExt cx="13703935" cy="6283325"/>
          </a:xfrm>
        </p:grpSpPr>
        <p:sp>
          <p:nvSpPr>
            <p:cNvPr id="6" name="object 6"/>
            <p:cNvSpPr/>
            <p:nvPr/>
          </p:nvSpPr>
          <p:spPr>
            <a:xfrm>
              <a:off x="2784563" y="1798969"/>
              <a:ext cx="0" cy="6283325"/>
            </a:xfrm>
            <a:custGeom>
              <a:avLst/>
              <a:gdLst/>
              <a:ahLst/>
              <a:cxnLst/>
              <a:rect l="l" t="t" r="r" b="b"/>
              <a:pathLst>
                <a:path h="6283325">
                  <a:moveTo>
                    <a:pt x="0" y="0"/>
                  </a:moveTo>
                  <a:lnTo>
                    <a:pt x="0" y="6283186"/>
                  </a:lnTo>
                </a:path>
              </a:pathLst>
            </a:custGeom>
            <a:ln w="8356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84551" y="2859429"/>
              <a:ext cx="582295" cy="4162425"/>
            </a:xfrm>
            <a:custGeom>
              <a:avLst/>
              <a:gdLst/>
              <a:ahLst/>
              <a:cxnLst/>
              <a:rect l="l" t="t" r="r" b="b"/>
              <a:pathLst>
                <a:path w="582295" h="4162425">
                  <a:moveTo>
                    <a:pt x="171780" y="3254679"/>
                  </a:moveTo>
                  <a:lnTo>
                    <a:pt x="155689" y="3211944"/>
                  </a:lnTo>
                  <a:lnTo>
                    <a:pt x="118579" y="3185363"/>
                  </a:lnTo>
                  <a:lnTo>
                    <a:pt x="98463" y="3181362"/>
                  </a:lnTo>
                  <a:lnTo>
                    <a:pt x="0" y="3181362"/>
                  </a:lnTo>
                  <a:lnTo>
                    <a:pt x="0" y="4162272"/>
                  </a:lnTo>
                  <a:lnTo>
                    <a:pt x="98463" y="4162272"/>
                  </a:lnTo>
                  <a:lnTo>
                    <a:pt x="141185" y="4146194"/>
                  </a:lnTo>
                  <a:lnTo>
                    <a:pt x="167779" y="4109072"/>
                  </a:lnTo>
                  <a:lnTo>
                    <a:pt x="171780" y="4088955"/>
                  </a:lnTo>
                  <a:lnTo>
                    <a:pt x="171780" y="3254679"/>
                  </a:lnTo>
                  <a:close/>
                </a:path>
                <a:path w="582295" h="4162425">
                  <a:moveTo>
                    <a:pt x="581799" y="73317"/>
                  </a:moveTo>
                  <a:lnTo>
                    <a:pt x="565721" y="30594"/>
                  </a:lnTo>
                  <a:lnTo>
                    <a:pt x="528599" y="4000"/>
                  </a:lnTo>
                  <a:lnTo>
                    <a:pt x="508482" y="0"/>
                  </a:lnTo>
                  <a:lnTo>
                    <a:pt x="0" y="0"/>
                  </a:lnTo>
                  <a:lnTo>
                    <a:pt x="0" y="980922"/>
                  </a:lnTo>
                  <a:lnTo>
                    <a:pt x="505612" y="980922"/>
                  </a:lnTo>
                  <a:lnTo>
                    <a:pt x="508482" y="980922"/>
                  </a:lnTo>
                  <a:lnTo>
                    <a:pt x="551218" y="964831"/>
                  </a:lnTo>
                  <a:lnTo>
                    <a:pt x="577799" y="927709"/>
                  </a:lnTo>
                  <a:lnTo>
                    <a:pt x="581799" y="907592"/>
                  </a:lnTo>
                  <a:lnTo>
                    <a:pt x="581799" y="73317"/>
                  </a:lnTo>
                  <a:close/>
                </a:path>
              </a:pathLst>
            </a:custGeom>
            <a:solidFill>
              <a:srgbClr val="00C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69914" y="1798969"/>
              <a:ext cx="0" cy="6283325"/>
            </a:xfrm>
            <a:custGeom>
              <a:avLst/>
              <a:gdLst/>
              <a:ahLst/>
              <a:cxnLst/>
              <a:rect l="l" t="t" r="r" b="b"/>
              <a:pathLst>
                <a:path h="6283325">
                  <a:moveTo>
                    <a:pt x="0" y="0"/>
                  </a:moveTo>
                  <a:lnTo>
                    <a:pt x="0" y="6283186"/>
                  </a:lnTo>
                </a:path>
              </a:pathLst>
            </a:custGeom>
            <a:ln w="8356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955265" y="1798969"/>
              <a:ext cx="0" cy="6283325"/>
            </a:xfrm>
            <a:custGeom>
              <a:avLst/>
              <a:gdLst/>
              <a:ahLst/>
              <a:cxnLst/>
              <a:rect l="l" t="t" r="r" b="b"/>
              <a:pathLst>
                <a:path h="6283325">
                  <a:moveTo>
                    <a:pt x="0" y="0"/>
                  </a:moveTo>
                  <a:lnTo>
                    <a:pt x="0" y="6283186"/>
                  </a:lnTo>
                </a:path>
              </a:pathLst>
            </a:custGeom>
            <a:ln w="8356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84551" y="1798979"/>
              <a:ext cx="13699490" cy="6283325"/>
            </a:xfrm>
            <a:custGeom>
              <a:avLst/>
              <a:gdLst/>
              <a:ahLst/>
              <a:cxnLst/>
              <a:rect l="l" t="t" r="r" b="b"/>
              <a:pathLst>
                <a:path w="13699490" h="6283325">
                  <a:moveTo>
                    <a:pt x="161505" y="5375580"/>
                  </a:moveTo>
                  <a:lnTo>
                    <a:pt x="145415" y="5332857"/>
                  </a:lnTo>
                  <a:lnTo>
                    <a:pt x="108305" y="5306263"/>
                  </a:lnTo>
                  <a:lnTo>
                    <a:pt x="88188" y="5302262"/>
                  </a:lnTo>
                  <a:lnTo>
                    <a:pt x="0" y="5302262"/>
                  </a:lnTo>
                  <a:lnTo>
                    <a:pt x="0" y="6283185"/>
                  </a:lnTo>
                  <a:lnTo>
                    <a:pt x="85648" y="6283185"/>
                  </a:lnTo>
                  <a:lnTo>
                    <a:pt x="88188" y="6283185"/>
                  </a:lnTo>
                  <a:lnTo>
                    <a:pt x="130911" y="6267094"/>
                  </a:lnTo>
                  <a:lnTo>
                    <a:pt x="157505" y="6229972"/>
                  </a:lnTo>
                  <a:lnTo>
                    <a:pt x="161505" y="6209855"/>
                  </a:lnTo>
                  <a:lnTo>
                    <a:pt x="161505" y="5375580"/>
                  </a:lnTo>
                  <a:close/>
                </a:path>
                <a:path w="13699490" h="6283325">
                  <a:moveTo>
                    <a:pt x="517626" y="3254679"/>
                  </a:moveTo>
                  <a:lnTo>
                    <a:pt x="501535" y="3211944"/>
                  </a:lnTo>
                  <a:lnTo>
                    <a:pt x="464426" y="3185363"/>
                  </a:lnTo>
                  <a:lnTo>
                    <a:pt x="444309" y="3181350"/>
                  </a:lnTo>
                  <a:lnTo>
                    <a:pt x="0" y="3181350"/>
                  </a:lnTo>
                  <a:lnTo>
                    <a:pt x="0" y="4162272"/>
                  </a:lnTo>
                  <a:lnTo>
                    <a:pt x="439762" y="4162272"/>
                  </a:lnTo>
                  <a:lnTo>
                    <a:pt x="444309" y="4162272"/>
                  </a:lnTo>
                  <a:lnTo>
                    <a:pt x="487032" y="4146181"/>
                  </a:lnTo>
                  <a:lnTo>
                    <a:pt x="513626" y="4109072"/>
                  </a:lnTo>
                  <a:lnTo>
                    <a:pt x="517626" y="4088955"/>
                  </a:lnTo>
                  <a:lnTo>
                    <a:pt x="517626" y="3254679"/>
                  </a:lnTo>
                  <a:close/>
                </a:path>
                <a:path w="13699490" h="6283325">
                  <a:moveTo>
                    <a:pt x="548792" y="2194217"/>
                  </a:moveTo>
                  <a:lnTo>
                    <a:pt x="532701" y="2151494"/>
                  </a:lnTo>
                  <a:lnTo>
                    <a:pt x="495592" y="2124900"/>
                  </a:lnTo>
                  <a:lnTo>
                    <a:pt x="475475" y="2120900"/>
                  </a:lnTo>
                  <a:lnTo>
                    <a:pt x="0" y="2120900"/>
                  </a:lnTo>
                  <a:lnTo>
                    <a:pt x="0" y="3101822"/>
                  </a:lnTo>
                  <a:lnTo>
                    <a:pt x="471868" y="3101822"/>
                  </a:lnTo>
                  <a:lnTo>
                    <a:pt x="475475" y="3101822"/>
                  </a:lnTo>
                  <a:lnTo>
                    <a:pt x="518198" y="3085731"/>
                  </a:lnTo>
                  <a:lnTo>
                    <a:pt x="544791" y="3048622"/>
                  </a:lnTo>
                  <a:lnTo>
                    <a:pt x="548792" y="3028505"/>
                  </a:lnTo>
                  <a:lnTo>
                    <a:pt x="548792" y="2194217"/>
                  </a:lnTo>
                  <a:close/>
                </a:path>
                <a:path w="13699490" h="6283325">
                  <a:moveTo>
                    <a:pt x="13699414" y="73317"/>
                  </a:moveTo>
                  <a:lnTo>
                    <a:pt x="13683323" y="30581"/>
                  </a:lnTo>
                  <a:lnTo>
                    <a:pt x="13646214" y="4000"/>
                  </a:lnTo>
                  <a:lnTo>
                    <a:pt x="13626097" y="0"/>
                  </a:lnTo>
                  <a:lnTo>
                    <a:pt x="0" y="0"/>
                  </a:lnTo>
                  <a:lnTo>
                    <a:pt x="0" y="980909"/>
                  </a:lnTo>
                  <a:lnTo>
                    <a:pt x="13626097" y="980909"/>
                  </a:lnTo>
                  <a:lnTo>
                    <a:pt x="13668832" y="964831"/>
                  </a:lnTo>
                  <a:lnTo>
                    <a:pt x="13695413" y="927709"/>
                  </a:lnTo>
                  <a:lnTo>
                    <a:pt x="13699414" y="907592"/>
                  </a:lnTo>
                  <a:lnTo>
                    <a:pt x="13699414" y="73317"/>
                  </a:lnTo>
                  <a:close/>
                </a:path>
              </a:pathLst>
            </a:custGeom>
            <a:solidFill>
              <a:srgbClr val="00C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02704" y="3198768"/>
            <a:ext cx="142875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spc="10" dirty="0">
                <a:solidFill>
                  <a:srgbClr val="052032"/>
                </a:solidFill>
                <a:latin typeface="Arial"/>
                <a:cs typeface="Arial"/>
              </a:rPr>
              <a:t>Latin</a:t>
            </a:r>
            <a:r>
              <a:rPr sz="1650" b="1" spc="-114" dirty="0">
                <a:solidFill>
                  <a:srgbClr val="052032"/>
                </a:solidFill>
                <a:latin typeface="Arial"/>
                <a:cs typeface="Arial"/>
              </a:rPr>
              <a:t> </a:t>
            </a:r>
            <a:r>
              <a:rPr sz="1650" b="1" spc="10" dirty="0">
                <a:solidFill>
                  <a:srgbClr val="052032"/>
                </a:solidFill>
                <a:latin typeface="Arial"/>
                <a:cs typeface="Arial"/>
              </a:rPr>
              <a:t>Amerika</a:t>
            </a:r>
            <a:endParaRPr sz="16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60475" y="3190411"/>
            <a:ext cx="730525" cy="27058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spc="5" dirty="0" smtClean="0">
                <a:solidFill>
                  <a:srgbClr val="052032"/>
                </a:solidFill>
                <a:latin typeface="Arial"/>
                <a:cs typeface="Arial"/>
              </a:rPr>
              <a:t>20.</a:t>
            </a:r>
            <a:r>
              <a:rPr sz="1650" b="1" spc="15" dirty="0" smtClean="0">
                <a:solidFill>
                  <a:srgbClr val="052032"/>
                </a:solidFill>
                <a:latin typeface="Arial"/>
                <a:cs typeface="Arial"/>
              </a:rPr>
              <a:t>8</a:t>
            </a:r>
            <a:r>
              <a:rPr lang="tr-TR" sz="1650" b="1" spc="15" dirty="0" smtClean="0">
                <a:solidFill>
                  <a:srgbClr val="052032"/>
                </a:solidFill>
                <a:latin typeface="Arial"/>
                <a:cs typeface="Arial"/>
              </a:rPr>
              <a:t>00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00993" y="6379912"/>
            <a:ext cx="63055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spc="5" dirty="0">
                <a:solidFill>
                  <a:srgbClr val="052032"/>
                </a:solidFill>
                <a:latin typeface="Arial"/>
                <a:cs typeface="Arial"/>
              </a:rPr>
              <a:t>Afrik</a:t>
            </a:r>
            <a:r>
              <a:rPr sz="1650" b="1" spc="15" dirty="0">
                <a:solidFill>
                  <a:srgbClr val="052032"/>
                </a:solidFill>
                <a:latin typeface="Arial"/>
                <a:cs typeface="Arial"/>
              </a:rPr>
              <a:t>a</a:t>
            </a:r>
            <a:endParaRPr sz="16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50232" y="6371555"/>
            <a:ext cx="607367" cy="27058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spc="5" dirty="0" smtClean="0">
                <a:solidFill>
                  <a:srgbClr val="052032"/>
                </a:solidFill>
                <a:latin typeface="Arial"/>
                <a:cs typeface="Arial"/>
              </a:rPr>
              <a:t>6.</a:t>
            </a:r>
            <a:r>
              <a:rPr lang="tr-TR" sz="1650" b="1" spc="5" dirty="0" smtClean="0">
                <a:solidFill>
                  <a:srgbClr val="052032"/>
                </a:solidFill>
                <a:latin typeface="Arial"/>
                <a:cs typeface="Arial"/>
              </a:rPr>
              <a:t>151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78521" y="2113231"/>
            <a:ext cx="75311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>
                <a:solidFill>
                  <a:srgbClr val="052032"/>
                </a:solidFill>
                <a:latin typeface="Arial"/>
                <a:cs typeface="Arial"/>
              </a:rPr>
              <a:t>Avrupa</a:t>
            </a:r>
            <a:endParaRPr sz="1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578057" y="2129944"/>
            <a:ext cx="871743" cy="27058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spc="10" dirty="0" smtClean="0">
                <a:solidFill>
                  <a:srgbClr val="052032"/>
                </a:solidFill>
                <a:latin typeface="Arial"/>
                <a:cs typeface="Arial"/>
              </a:rPr>
              <a:t>490.</a:t>
            </a:r>
            <a:r>
              <a:rPr lang="tr-TR" sz="1650" b="1" spc="10" dirty="0" smtClean="0">
                <a:solidFill>
                  <a:srgbClr val="052032"/>
                </a:solidFill>
                <a:latin typeface="Arial"/>
                <a:cs typeface="Arial"/>
              </a:rPr>
              <a:t>834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95524" y="4234167"/>
            <a:ext cx="53594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spc="10" dirty="0">
                <a:solidFill>
                  <a:srgbClr val="052032"/>
                </a:solidFill>
                <a:latin typeface="Arial"/>
                <a:cs typeface="Arial"/>
              </a:rPr>
              <a:t>Asy</a:t>
            </a:r>
            <a:r>
              <a:rPr sz="1650" b="1" spc="15" dirty="0">
                <a:solidFill>
                  <a:srgbClr val="052032"/>
                </a:solidFill>
                <a:latin typeface="Arial"/>
                <a:cs typeface="Arial"/>
              </a:rPr>
              <a:t>a</a:t>
            </a:r>
            <a:endParaRPr sz="1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27311" y="4250880"/>
            <a:ext cx="763689" cy="27058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spc="5" dirty="0" smtClean="0">
                <a:solidFill>
                  <a:srgbClr val="052032"/>
                </a:solidFill>
                <a:latin typeface="Arial"/>
                <a:cs typeface="Arial"/>
              </a:rPr>
              <a:t>19.</a:t>
            </a:r>
            <a:r>
              <a:rPr lang="tr-TR" sz="1650" b="1" spc="5" dirty="0" smtClean="0">
                <a:solidFill>
                  <a:srgbClr val="052032"/>
                </a:solidFill>
                <a:latin typeface="Arial"/>
                <a:cs typeface="Arial"/>
              </a:rPr>
              <a:t>651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83888" y="5302992"/>
            <a:ext cx="154749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spc="10" dirty="0">
                <a:solidFill>
                  <a:srgbClr val="052032"/>
                </a:solidFill>
                <a:latin typeface="Arial"/>
                <a:cs typeface="Arial"/>
              </a:rPr>
              <a:t>Kuzey</a:t>
            </a:r>
            <a:r>
              <a:rPr sz="1650" b="1" spc="-100" dirty="0">
                <a:solidFill>
                  <a:srgbClr val="052032"/>
                </a:solidFill>
                <a:latin typeface="Arial"/>
                <a:cs typeface="Arial"/>
              </a:rPr>
              <a:t> </a:t>
            </a:r>
            <a:r>
              <a:rPr sz="1650" b="1" spc="10" dirty="0">
                <a:solidFill>
                  <a:srgbClr val="052032"/>
                </a:solidFill>
                <a:latin typeface="Arial"/>
                <a:cs typeface="Arial"/>
              </a:rPr>
              <a:t>Amerika</a:t>
            </a:r>
            <a:endParaRPr sz="16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396236" y="5311348"/>
            <a:ext cx="794764" cy="27058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spc="5" dirty="0" smtClean="0">
                <a:solidFill>
                  <a:srgbClr val="052032"/>
                </a:solidFill>
                <a:latin typeface="Arial"/>
                <a:cs typeface="Arial"/>
              </a:rPr>
              <a:t>18.</a:t>
            </a:r>
            <a:r>
              <a:rPr sz="1650" b="1" spc="15" dirty="0" smtClean="0">
                <a:solidFill>
                  <a:srgbClr val="052032"/>
                </a:solidFill>
                <a:latin typeface="Arial"/>
                <a:cs typeface="Arial"/>
              </a:rPr>
              <a:t>5</a:t>
            </a:r>
            <a:r>
              <a:rPr lang="tr-TR" sz="1650" b="1" spc="15" dirty="0" smtClean="0">
                <a:solidFill>
                  <a:srgbClr val="052032"/>
                </a:solidFill>
                <a:latin typeface="Arial"/>
                <a:cs typeface="Arial"/>
              </a:rPr>
              <a:t>35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67234" y="7423667"/>
            <a:ext cx="116459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spc="10" dirty="0">
                <a:solidFill>
                  <a:srgbClr val="052032"/>
                </a:solidFill>
                <a:latin typeface="Arial"/>
                <a:cs typeface="Arial"/>
              </a:rPr>
              <a:t>Okyanusya</a:t>
            </a:r>
            <a:endParaRPr sz="16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40047" y="7432023"/>
            <a:ext cx="617551" cy="27058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spc="5" dirty="0" smtClean="0">
                <a:solidFill>
                  <a:srgbClr val="052032"/>
                </a:solidFill>
                <a:latin typeface="Arial"/>
                <a:cs typeface="Arial"/>
              </a:rPr>
              <a:t>5.</a:t>
            </a:r>
            <a:r>
              <a:rPr lang="tr-TR" sz="1650" b="1" spc="5" dirty="0" smtClean="0">
                <a:solidFill>
                  <a:srgbClr val="052032"/>
                </a:solidFill>
                <a:latin typeface="Arial"/>
                <a:cs typeface="Arial"/>
              </a:rPr>
              <a:t>783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643975" y="445591"/>
            <a:ext cx="13231592" cy="605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39365" algn="l"/>
                <a:tab pos="4019550" algn="l"/>
                <a:tab pos="6387465" algn="l"/>
                <a:tab pos="8084184" algn="l"/>
                <a:tab pos="10476230" algn="l"/>
              </a:tabLst>
            </a:pPr>
            <a:r>
              <a:rPr sz="3850" b="0" spc="825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850" b="0" spc="590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850" b="0" spc="825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850" b="0" spc="615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850" b="0" spc="590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850" b="0" spc="615" dirty="0">
                <a:solidFill>
                  <a:srgbClr val="000000"/>
                </a:solidFill>
                <a:latin typeface="Microsoft Sans Serif"/>
                <a:cs typeface="Microsoft Sans Serif"/>
              </a:rPr>
              <a:t>ar</a:t>
            </a:r>
            <a:r>
              <a:rPr sz="3850" b="0" spc="425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8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850" b="0" spc="615" dirty="0">
                <a:solidFill>
                  <a:srgbClr val="000000"/>
                </a:solidFill>
                <a:latin typeface="Microsoft Sans Serif"/>
                <a:cs typeface="Microsoft Sans Serif"/>
              </a:rPr>
              <a:t>gör</a:t>
            </a:r>
            <a:r>
              <a:rPr sz="3850" b="0" spc="42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8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850" b="0" spc="615" dirty="0">
                <a:solidFill>
                  <a:srgbClr val="000000"/>
                </a:solidFill>
                <a:latin typeface="Microsoft Sans Serif"/>
                <a:cs typeface="Microsoft Sans Serif"/>
              </a:rPr>
              <a:t>organ</a:t>
            </a:r>
            <a:r>
              <a:rPr sz="3850" b="0" spc="59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850" b="0" spc="64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8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850" b="0" spc="615" dirty="0">
                <a:solidFill>
                  <a:srgbClr val="000000"/>
                </a:solidFill>
                <a:latin typeface="Microsoft Sans Serif"/>
                <a:cs typeface="Microsoft Sans Serif"/>
              </a:rPr>
              <a:t>ü</a:t>
            </a:r>
            <a:r>
              <a:rPr sz="3850" b="0" spc="405" dirty="0">
                <a:solidFill>
                  <a:srgbClr val="000000"/>
                </a:solidFill>
                <a:latin typeface="Microsoft Sans Serif"/>
                <a:cs typeface="Microsoft Sans Serif"/>
              </a:rPr>
              <a:t>z</a:t>
            </a:r>
            <a:r>
              <a:rPr sz="3850" b="0" spc="615" dirty="0">
                <a:solidFill>
                  <a:srgbClr val="000000"/>
                </a:solidFill>
                <a:latin typeface="Microsoft Sans Serif"/>
                <a:cs typeface="Microsoft Sans Serif"/>
              </a:rPr>
              <a:t>ü</a:t>
            </a:r>
            <a:r>
              <a:rPr sz="3850" b="0" spc="640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8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lang="tr-TR" sz="3850" b="0" dirty="0" smtClean="0">
                <a:solidFill>
                  <a:srgbClr val="000000"/>
                </a:solidFill>
                <a:latin typeface="Microsoft Sans Serif"/>
                <a:cs typeface="Microsoft Sans Serif"/>
              </a:rPr>
              <a:t>üretim </a:t>
            </a:r>
            <a:r>
              <a:rPr sz="3850" b="0" spc="615" dirty="0" err="1" smtClean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850" b="0" spc="590" dirty="0" err="1" smtClean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850" b="0" spc="615" dirty="0" err="1" smtClean="0">
                <a:solidFill>
                  <a:srgbClr val="000000"/>
                </a:solidFill>
                <a:latin typeface="Microsoft Sans Serif"/>
                <a:cs typeface="Microsoft Sans Serif"/>
              </a:rPr>
              <a:t>an</a:t>
            </a:r>
            <a:r>
              <a:rPr sz="3850" b="0" spc="590" dirty="0" err="1" smtClean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850" b="0" spc="615" dirty="0" err="1" smtClean="0">
                <a:solidFill>
                  <a:srgbClr val="000000"/>
                </a:solidFill>
                <a:latin typeface="Microsoft Sans Serif"/>
                <a:cs typeface="Microsoft Sans Serif"/>
              </a:rPr>
              <a:t>ar</a:t>
            </a:r>
            <a:r>
              <a:rPr sz="3850" b="0" spc="400" dirty="0" err="1" smtClean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8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850" b="0" spc="405" dirty="0" smtClean="0">
                <a:solidFill>
                  <a:srgbClr val="000000"/>
                </a:solidFill>
                <a:latin typeface="Microsoft Sans Serif"/>
                <a:cs typeface="Microsoft Sans Serif"/>
              </a:rPr>
              <a:t>(</a:t>
            </a:r>
            <a:r>
              <a:rPr sz="3850" b="0" spc="615" dirty="0" smtClean="0">
                <a:solidFill>
                  <a:srgbClr val="000000"/>
                </a:solidFill>
                <a:latin typeface="Microsoft Sans Serif"/>
                <a:cs typeface="Microsoft Sans Serif"/>
              </a:rPr>
              <a:t>ha</a:t>
            </a:r>
            <a:r>
              <a:rPr sz="3850" b="0" spc="215" dirty="0">
                <a:solidFill>
                  <a:srgbClr val="000000"/>
                </a:solidFill>
                <a:latin typeface="Microsoft Sans Serif"/>
                <a:cs typeface="Microsoft Sans Serif"/>
              </a:rPr>
              <a:t>)</a:t>
            </a:r>
            <a:endParaRPr sz="385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56239" y="1502611"/>
          <a:ext cx="16760187" cy="83637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1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9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65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392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08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89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2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ts val="2180"/>
                        </a:lnSpc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0.0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1047115">
                        <a:lnSpc>
                          <a:spcPts val="2180"/>
                        </a:lnSpc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50.0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2028825">
                        <a:lnSpc>
                          <a:spcPts val="2180"/>
                        </a:lnSpc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100.0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497840">
                        <a:lnSpc>
                          <a:spcPts val="2180"/>
                        </a:lnSpc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150.0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605">
                <a:tc>
                  <a:txBody>
                    <a:bodyPr/>
                    <a:lstStyle/>
                    <a:p>
                      <a:pPr marR="2540" algn="r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Fransa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5176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1195"/>
                        </a:spcBef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157.4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51765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355">
                <a:tc>
                  <a:txBody>
                    <a:bodyPr/>
                    <a:lstStyle/>
                    <a:p>
                      <a:pPr marR="2540" algn="r">
                        <a:lnSpc>
                          <a:spcPct val="100000"/>
                        </a:lnSpc>
                        <a:spcBef>
                          <a:spcPts val="1895"/>
                        </a:spcBef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İspanya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24066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931544">
                        <a:lnSpc>
                          <a:spcPct val="100000"/>
                        </a:lnSpc>
                        <a:spcBef>
                          <a:spcPts val="1895"/>
                        </a:spcBef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149.9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24066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875">
                <a:tc>
                  <a:txBody>
                    <a:bodyPr/>
                    <a:lstStyle/>
                    <a:p>
                      <a:pPr marR="2540" algn="r">
                        <a:lnSpc>
                          <a:spcPct val="100000"/>
                        </a:lnSpc>
                        <a:spcBef>
                          <a:spcPts val="1895"/>
                        </a:spcBef>
                      </a:pPr>
                      <a:r>
                        <a:rPr sz="1950" b="1" spc="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İtalya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24066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1181100">
                        <a:lnSpc>
                          <a:spcPct val="100000"/>
                        </a:lnSpc>
                        <a:spcBef>
                          <a:spcPts val="1895"/>
                        </a:spcBef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127.6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24066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018">
                <a:tc>
                  <a:txBody>
                    <a:bodyPr/>
                    <a:lstStyle/>
                    <a:p>
                      <a:pPr marR="2540" algn="r">
                        <a:lnSpc>
                          <a:spcPct val="100000"/>
                        </a:lnSpc>
                        <a:spcBef>
                          <a:spcPts val="1805"/>
                        </a:spcBef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Çin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22923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93065">
                        <a:lnSpc>
                          <a:spcPct val="100000"/>
                        </a:lnSpc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18.0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65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2540" algn="r">
                        <a:lnSpc>
                          <a:spcPct val="100000"/>
                        </a:lnSpc>
                      </a:pPr>
                      <a:r>
                        <a:rPr sz="1950" b="1" spc="1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ABD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310515">
                        <a:lnSpc>
                          <a:spcPct val="100000"/>
                        </a:lnSpc>
                        <a:spcBef>
                          <a:spcPts val="1895"/>
                        </a:spcBef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17.1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24066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6524">
                <a:tc>
                  <a:txBody>
                    <a:bodyPr/>
                    <a:lstStyle/>
                    <a:p>
                      <a:pPr marR="2540" algn="r">
                        <a:lnSpc>
                          <a:spcPct val="100000"/>
                        </a:lnSpc>
                        <a:spcBef>
                          <a:spcPts val="1755"/>
                        </a:spcBef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Almanya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22288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5080">
                        <a:lnSpc>
                          <a:spcPct val="100000"/>
                        </a:lnSpc>
                        <a:spcBef>
                          <a:spcPts val="1939"/>
                        </a:spcBef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13.8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246379" marB="0">
                    <a:solidFill>
                      <a:srgbClr val="DAF1D1"/>
                    </a:solidFill>
                  </a:tcPr>
                </a:tc>
                <a:tc rowSpan="5"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2355">
                <a:tc>
                  <a:txBody>
                    <a:bodyPr/>
                    <a:lstStyle/>
                    <a:p>
                      <a:pPr marR="2540" algn="r">
                        <a:lnSpc>
                          <a:spcPct val="100000"/>
                        </a:lnSpc>
                        <a:spcBef>
                          <a:spcPts val="1800"/>
                        </a:spcBef>
                      </a:pPr>
                      <a:r>
                        <a:rPr sz="1950" b="1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Avusturya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22860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9.9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2537">
                <a:tc>
                  <a:txBody>
                    <a:bodyPr/>
                    <a:lstStyle/>
                    <a:p>
                      <a:pPr marR="2540" algn="r">
                        <a:lnSpc>
                          <a:spcPct val="100000"/>
                        </a:lnSpc>
                        <a:spcBef>
                          <a:spcPts val="1805"/>
                        </a:spcBef>
                      </a:pPr>
                      <a:r>
                        <a:rPr sz="1950" b="1" spc="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Arjantin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22923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3175" algn="r">
                        <a:lnSpc>
                          <a:spcPct val="100000"/>
                        </a:lnSpc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9.8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02355">
                <a:tc>
                  <a:txBody>
                    <a:bodyPr/>
                    <a:lstStyle/>
                    <a:p>
                      <a:pPr marR="2540" algn="r">
                        <a:lnSpc>
                          <a:spcPct val="100000"/>
                        </a:lnSpc>
                        <a:spcBef>
                          <a:spcPts val="1805"/>
                        </a:spcBef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Türkiye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22923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27940" algn="r">
                        <a:lnSpc>
                          <a:spcPct val="100000"/>
                        </a:lnSpc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9.6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89623">
                <a:tc>
                  <a:txBody>
                    <a:bodyPr/>
                    <a:lstStyle/>
                    <a:p>
                      <a:pPr marR="2540" algn="r">
                        <a:lnSpc>
                          <a:spcPct val="100000"/>
                        </a:lnSpc>
                        <a:spcBef>
                          <a:spcPts val="1800"/>
                        </a:spcBef>
                      </a:pPr>
                      <a:r>
                        <a:rPr sz="1950" b="1" spc="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Şili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22860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79400">
                        <a:lnSpc>
                          <a:spcPct val="100000"/>
                        </a:lnSpc>
                      </a:pPr>
                      <a:r>
                        <a:rPr sz="19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6.6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2096622" y="1902620"/>
            <a:ext cx="14535785" cy="7964170"/>
            <a:chOff x="2096622" y="1902620"/>
            <a:chExt cx="14535785" cy="7964170"/>
          </a:xfrm>
        </p:grpSpPr>
        <p:sp>
          <p:nvSpPr>
            <p:cNvPr id="4" name="object 4"/>
            <p:cNvSpPr/>
            <p:nvPr/>
          </p:nvSpPr>
          <p:spPr>
            <a:xfrm>
              <a:off x="2102453" y="1902620"/>
              <a:ext cx="0" cy="7964170"/>
            </a:xfrm>
            <a:custGeom>
              <a:avLst/>
              <a:gdLst/>
              <a:ahLst/>
              <a:cxnLst/>
              <a:rect l="l" t="t" r="r" b="b"/>
              <a:pathLst>
                <a:path h="7964170">
                  <a:moveTo>
                    <a:pt x="0" y="0"/>
                  </a:moveTo>
                  <a:lnTo>
                    <a:pt x="0" y="7963742"/>
                  </a:lnTo>
                </a:path>
              </a:pathLst>
            </a:custGeom>
            <a:ln w="1166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19176" y="1902620"/>
              <a:ext cx="0" cy="7964170"/>
            </a:xfrm>
            <a:custGeom>
              <a:avLst/>
              <a:gdLst/>
              <a:ahLst/>
              <a:cxnLst/>
              <a:rect l="l" t="t" r="r" b="b"/>
              <a:pathLst>
                <a:path h="7964170">
                  <a:moveTo>
                    <a:pt x="0" y="0"/>
                  </a:moveTo>
                  <a:lnTo>
                    <a:pt x="0" y="7963742"/>
                  </a:lnTo>
                </a:path>
              </a:pathLst>
            </a:custGeom>
            <a:ln w="1166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35899" y="1902620"/>
              <a:ext cx="0" cy="7964170"/>
            </a:xfrm>
            <a:custGeom>
              <a:avLst/>
              <a:gdLst/>
              <a:ahLst/>
              <a:cxnLst/>
              <a:rect l="l" t="t" r="r" b="b"/>
              <a:pathLst>
                <a:path h="7964170">
                  <a:moveTo>
                    <a:pt x="0" y="0"/>
                  </a:moveTo>
                  <a:lnTo>
                    <a:pt x="0" y="7963742"/>
                  </a:lnTo>
                </a:path>
              </a:pathLst>
            </a:custGeom>
            <a:ln w="1166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952623" y="1902620"/>
              <a:ext cx="0" cy="7964170"/>
            </a:xfrm>
            <a:custGeom>
              <a:avLst/>
              <a:gdLst/>
              <a:ahLst/>
              <a:cxnLst/>
              <a:rect l="l" t="t" r="r" b="b"/>
              <a:pathLst>
                <a:path h="7964170">
                  <a:moveTo>
                    <a:pt x="0" y="0"/>
                  </a:moveTo>
                  <a:lnTo>
                    <a:pt x="0" y="7963742"/>
                  </a:lnTo>
                </a:path>
              </a:pathLst>
            </a:custGeom>
            <a:ln w="1166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02447" y="1902624"/>
              <a:ext cx="14530069" cy="7964170"/>
            </a:xfrm>
            <a:custGeom>
              <a:avLst/>
              <a:gdLst/>
              <a:ahLst/>
              <a:cxnLst/>
              <a:rect l="l" t="t" r="r" b="b"/>
              <a:pathLst>
                <a:path w="14530069" h="7964170">
                  <a:moveTo>
                    <a:pt x="608482" y="7277011"/>
                  </a:moveTo>
                  <a:lnTo>
                    <a:pt x="593852" y="7241680"/>
                  </a:lnTo>
                  <a:lnTo>
                    <a:pt x="556869" y="7221918"/>
                  </a:lnTo>
                  <a:lnTo>
                    <a:pt x="553008" y="7221537"/>
                  </a:lnTo>
                  <a:lnTo>
                    <a:pt x="0" y="7221537"/>
                  </a:lnTo>
                  <a:lnTo>
                    <a:pt x="0" y="7963751"/>
                  </a:lnTo>
                  <a:lnTo>
                    <a:pt x="553008" y="7963751"/>
                  </a:lnTo>
                  <a:lnTo>
                    <a:pt x="588340" y="7949108"/>
                  </a:lnTo>
                  <a:lnTo>
                    <a:pt x="608101" y="7912125"/>
                  </a:lnTo>
                  <a:lnTo>
                    <a:pt x="608482" y="7908264"/>
                  </a:lnTo>
                  <a:lnTo>
                    <a:pt x="608482" y="7277011"/>
                  </a:lnTo>
                  <a:close/>
                </a:path>
                <a:path w="14530069" h="7964170">
                  <a:moveTo>
                    <a:pt x="883920" y="6474612"/>
                  </a:moveTo>
                  <a:lnTo>
                    <a:pt x="869289" y="6439294"/>
                  </a:lnTo>
                  <a:lnTo>
                    <a:pt x="832307" y="6419520"/>
                  </a:lnTo>
                  <a:lnTo>
                    <a:pt x="828446" y="6419139"/>
                  </a:lnTo>
                  <a:lnTo>
                    <a:pt x="0" y="6419139"/>
                  </a:lnTo>
                  <a:lnTo>
                    <a:pt x="0" y="7161352"/>
                  </a:lnTo>
                  <a:lnTo>
                    <a:pt x="826033" y="7161352"/>
                  </a:lnTo>
                  <a:lnTo>
                    <a:pt x="828446" y="7161352"/>
                  </a:lnTo>
                  <a:lnTo>
                    <a:pt x="863765" y="7146722"/>
                  </a:lnTo>
                  <a:lnTo>
                    <a:pt x="883539" y="7109739"/>
                  </a:lnTo>
                  <a:lnTo>
                    <a:pt x="883920" y="7105878"/>
                  </a:lnTo>
                  <a:lnTo>
                    <a:pt x="883920" y="6474612"/>
                  </a:lnTo>
                  <a:close/>
                </a:path>
                <a:path w="14530069" h="7964170">
                  <a:moveTo>
                    <a:pt x="908392" y="5672226"/>
                  </a:moveTo>
                  <a:lnTo>
                    <a:pt x="893749" y="5636895"/>
                  </a:lnTo>
                  <a:lnTo>
                    <a:pt x="856767" y="5617134"/>
                  </a:lnTo>
                  <a:lnTo>
                    <a:pt x="852906" y="5616753"/>
                  </a:lnTo>
                  <a:lnTo>
                    <a:pt x="0" y="5616753"/>
                  </a:lnTo>
                  <a:lnTo>
                    <a:pt x="0" y="6358966"/>
                  </a:lnTo>
                  <a:lnTo>
                    <a:pt x="849820" y="6358966"/>
                  </a:lnTo>
                  <a:lnTo>
                    <a:pt x="852906" y="6358966"/>
                  </a:lnTo>
                  <a:lnTo>
                    <a:pt x="888238" y="6344323"/>
                  </a:lnTo>
                  <a:lnTo>
                    <a:pt x="908011" y="6307340"/>
                  </a:lnTo>
                  <a:lnTo>
                    <a:pt x="908392" y="6303480"/>
                  </a:lnTo>
                  <a:lnTo>
                    <a:pt x="908392" y="5672226"/>
                  </a:lnTo>
                  <a:close/>
                </a:path>
                <a:path w="14530069" h="7964170">
                  <a:moveTo>
                    <a:pt x="914209" y="4869827"/>
                  </a:moveTo>
                  <a:lnTo>
                    <a:pt x="899566" y="4834509"/>
                  </a:lnTo>
                  <a:lnTo>
                    <a:pt x="862584" y="4814735"/>
                  </a:lnTo>
                  <a:lnTo>
                    <a:pt x="858723" y="4814354"/>
                  </a:lnTo>
                  <a:lnTo>
                    <a:pt x="0" y="4814354"/>
                  </a:lnTo>
                  <a:lnTo>
                    <a:pt x="0" y="5556567"/>
                  </a:lnTo>
                  <a:lnTo>
                    <a:pt x="858735" y="5556567"/>
                  </a:lnTo>
                  <a:lnTo>
                    <a:pt x="894054" y="5541937"/>
                  </a:lnTo>
                  <a:lnTo>
                    <a:pt x="913828" y="5504954"/>
                  </a:lnTo>
                  <a:lnTo>
                    <a:pt x="914209" y="5501094"/>
                  </a:lnTo>
                  <a:lnTo>
                    <a:pt x="914209" y="4869827"/>
                  </a:lnTo>
                  <a:close/>
                </a:path>
                <a:path w="14530069" h="7964170">
                  <a:moveTo>
                    <a:pt x="1274216" y="4067441"/>
                  </a:moveTo>
                  <a:lnTo>
                    <a:pt x="1259586" y="4032110"/>
                  </a:lnTo>
                  <a:lnTo>
                    <a:pt x="1222603" y="4012349"/>
                  </a:lnTo>
                  <a:lnTo>
                    <a:pt x="1218742" y="4011968"/>
                  </a:lnTo>
                  <a:lnTo>
                    <a:pt x="0" y="4011968"/>
                  </a:lnTo>
                  <a:lnTo>
                    <a:pt x="0" y="4754181"/>
                  </a:lnTo>
                  <a:lnTo>
                    <a:pt x="1218742" y="4754181"/>
                  </a:lnTo>
                  <a:lnTo>
                    <a:pt x="1254074" y="4739538"/>
                  </a:lnTo>
                  <a:lnTo>
                    <a:pt x="1273835" y="4702556"/>
                  </a:lnTo>
                  <a:lnTo>
                    <a:pt x="1274216" y="4698695"/>
                  </a:lnTo>
                  <a:lnTo>
                    <a:pt x="1274216" y="4067441"/>
                  </a:lnTo>
                  <a:close/>
                </a:path>
                <a:path w="14530069" h="7964170">
                  <a:moveTo>
                    <a:pt x="1579930" y="3265055"/>
                  </a:moveTo>
                  <a:lnTo>
                    <a:pt x="1565300" y="3229724"/>
                  </a:lnTo>
                  <a:lnTo>
                    <a:pt x="1528318" y="3209950"/>
                  </a:lnTo>
                  <a:lnTo>
                    <a:pt x="1524457" y="3209569"/>
                  </a:lnTo>
                  <a:lnTo>
                    <a:pt x="0" y="3209569"/>
                  </a:lnTo>
                  <a:lnTo>
                    <a:pt x="0" y="3951782"/>
                  </a:lnTo>
                  <a:lnTo>
                    <a:pt x="1522755" y="3951782"/>
                  </a:lnTo>
                  <a:lnTo>
                    <a:pt x="1524457" y="3951782"/>
                  </a:lnTo>
                  <a:lnTo>
                    <a:pt x="1559788" y="3937152"/>
                  </a:lnTo>
                  <a:lnTo>
                    <a:pt x="1579549" y="3900170"/>
                  </a:lnTo>
                  <a:lnTo>
                    <a:pt x="1579930" y="3896309"/>
                  </a:lnTo>
                  <a:lnTo>
                    <a:pt x="1579930" y="3265055"/>
                  </a:lnTo>
                  <a:close/>
                </a:path>
                <a:path w="14530069" h="7964170">
                  <a:moveTo>
                    <a:pt x="1662023" y="2462657"/>
                  </a:moveTo>
                  <a:lnTo>
                    <a:pt x="1647380" y="2427325"/>
                  </a:lnTo>
                  <a:lnTo>
                    <a:pt x="1610398" y="2407564"/>
                  </a:lnTo>
                  <a:lnTo>
                    <a:pt x="1606537" y="2407183"/>
                  </a:lnTo>
                  <a:lnTo>
                    <a:pt x="0" y="2407183"/>
                  </a:lnTo>
                  <a:lnTo>
                    <a:pt x="0" y="3149396"/>
                  </a:lnTo>
                  <a:lnTo>
                    <a:pt x="1606550" y="3149396"/>
                  </a:lnTo>
                  <a:lnTo>
                    <a:pt x="1641868" y="3134753"/>
                  </a:lnTo>
                  <a:lnTo>
                    <a:pt x="1661642" y="3097771"/>
                  </a:lnTo>
                  <a:lnTo>
                    <a:pt x="1662023" y="3093910"/>
                  </a:lnTo>
                  <a:lnTo>
                    <a:pt x="1662023" y="2462657"/>
                  </a:lnTo>
                  <a:close/>
                </a:path>
                <a:path w="14530069" h="7964170">
                  <a:moveTo>
                    <a:pt x="11785384" y="1660258"/>
                  </a:moveTo>
                  <a:lnTo>
                    <a:pt x="11770754" y="1624939"/>
                  </a:lnTo>
                  <a:lnTo>
                    <a:pt x="11733771" y="1605165"/>
                  </a:lnTo>
                  <a:lnTo>
                    <a:pt x="11729911" y="1604784"/>
                  </a:lnTo>
                  <a:lnTo>
                    <a:pt x="0" y="1604784"/>
                  </a:lnTo>
                  <a:lnTo>
                    <a:pt x="0" y="2346998"/>
                  </a:lnTo>
                  <a:lnTo>
                    <a:pt x="11729911" y="2346998"/>
                  </a:lnTo>
                  <a:lnTo>
                    <a:pt x="11765242" y="2332367"/>
                  </a:lnTo>
                  <a:lnTo>
                    <a:pt x="11785003" y="2295385"/>
                  </a:lnTo>
                  <a:lnTo>
                    <a:pt x="11785384" y="2291524"/>
                  </a:lnTo>
                  <a:lnTo>
                    <a:pt x="11785384" y="1660258"/>
                  </a:lnTo>
                  <a:close/>
                </a:path>
                <a:path w="14530069" h="7964170">
                  <a:moveTo>
                    <a:pt x="13843711" y="857859"/>
                  </a:moveTo>
                  <a:lnTo>
                    <a:pt x="13829068" y="822540"/>
                  </a:lnTo>
                  <a:lnTo>
                    <a:pt x="13792086" y="802779"/>
                  </a:lnTo>
                  <a:lnTo>
                    <a:pt x="13788225" y="802398"/>
                  </a:lnTo>
                  <a:lnTo>
                    <a:pt x="0" y="802398"/>
                  </a:lnTo>
                  <a:lnTo>
                    <a:pt x="0" y="1544612"/>
                  </a:lnTo>
                  <a:lnTo>
                    <a:pt x="13788225" y="1544612"/>
                  </a:lnTo>
                  <a:lnTo>
                    <a:pt x="13823556" y="1529969"/>
                  </a:lnTo>
                  <a:lnTo>
                    <a:pt x="13843330" y="1492986"/>
                  </a:lnTo>
                  <a:lnTo>
                    <a:pt x="13843711" y="1489138"/>
                  </a:lnTo>
                  <a:lnTo>
                    <a:pt x="13843711" y="857859"/>
                  </a:lnTo>
                  <a:close/>
                </a:path>
                <a:path w="14530069" h="7964170">
                  <a:moveTo>
                    <a:pt x="14529562" y="55460"/>
                  </a:moveTo>
                  <a:lnTo>
                    <a:pt x="14514932" y="20154"/>
                  </a:lnTo>
                  <a:lnTo>
                    <a:pt x="14477949" y="381"/>
                  </a:lnTo>
                  <a:lnTo>
                    <a:pt x="14474089" y="0"/>
                  </a:lnTo>
                  <a:lnTo>
                    <a:pt x="0" y="0"/>
                  </a:lnTo>
                  <a:lnTo>
                    <a:pt x="0" y="742213"/>
                  </a:lnTo>
                  <a:lnTo>
                    <a:pt x="14474089" y="742213"/>
                  </a:lnTo>
                  <a:lnTo>
                    <a:pt x="14509420" y="727583"/>
                  </a:lnTo>
                  <a:lnTo>
                    <a:pt x="14529194" y="690600"/>
                  </a:lnTo>
                  <a:lnTo>
                    <a:pt x="14529562" y="686765"/>
                  </a:lnTo>
                  <a:lnTo>
                    <a:pt x="14529562" y="55460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05000" y="638961"/>
            <a:ext cx="13147651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266315" algn="l"/>
                <a:tab pos="3828415" algn="l"/>
                <a:tab pos="6873875" algn="l"/>
                <a:tab pos="7691120" algn="l"/>
                <a:tab pos="9450705" algn="l"/>
                <a:tab pos="11630025" algn="l"/>
                <a:tab pos="13264515" algn="l"/>
                <a:tab pos="14873605" algn="l"/>
              </a:tabLst>
            </a:pPr>
            <a:r>
              <a:rPr sz="2800" b="0" spc="535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Organik</a:t>
            </a:r>
            <a:r>
              <a:rPr lang="tr-TR" sz="2800" b="0" spc="53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spc="515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üzüm</a:t>
            </a:r>
            <a:r>
              <a:rPr lang="tr-TR" sz="2800" b="0" spc="5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spc="58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üretim</a:t>
            </a:r>
            <a:r>
              <a:rPr lang="tr-TR" sz="2800" b="0" spc="58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alanı ilk 10 ülke sıralaması</a:t>
            </a:r>
            <a:r>
              <a:rPr sz="2800" b="0" spc="52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tr-TR" sz="2800" b="0" spc="52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</a:t>
            </a:r>
            <a:r>
              <a:rPr sz="2800" b="0" spc="52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sz="2800" b="0" spc="52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5983" y="1463279"/>
            <a:ext cx="302895" cy="264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b="1" dirty="0">
                <a:solidFill>
                  <a:srgbClr val="052032"/>
                </a:solidFill>
                <a:latin typeface="Arial"/>
                <a:cs typeface="Arial"/>
              </a:rPr>
              <a:t>0.</a:t>
            </a:r>
            <a:r>
              <a:rPr sz="1550" b="1" spc="10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15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92124" y="1463279"/>
            <a:ext cx="524510" cy="264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b="1" spc="5" dirty="0">
                <a:solidFill>
                  <a:srgbClr val="052032"/>
                </a:solidFill>
                <a:latin typeface="Arial"/>
                <a:cs typeface="Arial"/>
              </a:rPr>
              <a:t>200.</a:t>
            </a:r>
            <a:r>
              <a:rPr sz="1550" b="1" spc="10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78942" y="1463279"/>
            <a:ext cx="524510" cy="264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b="1" spc="5" dirty="0">
                <a:solidFill>
                  <a:srgbClr val="052032"/>
                </a:solidFill>
                <a:latin typeface="Arial"/>
                <a:cs typeface="Arial"/>
              </a:rPr>
              <a:t>400.</a:t>
            </a:r>
            <a:r>
              <a:rPr sz="1550" b="1" spc="10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666009" y="1463279"/>
            <a:ext cx="524510" cy="264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b="1" spc="5" dirty="0">
                <a:solidFill>
                  <a:srgbClr val="052032"/>
                </a:solidFill>
                <a:latin typeface="Arial"/>
                <a:cs typeface="Arial"/>
              </a:rPr>
              <a:t>600.</a:t>
            </a:r>
            <a:r>
              <a:rPr sz="1550" b="1" spc="10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3090" y="1802868"/>
            <a:ext cx="13469619" cy="5993130"/>
            <a:chOff x="2463090" y="1802868"/>
            <a:chExt cx="13469619" cy="5993130"/>
          </a:xfrm>
        </p:grpSpPr>
        <p:sp>
          <p:nvSpPr>
            <p:cNvPr id="7" name="object 7"/>
            <p:cNvSpPr/>
            <p:nvPr/>
          </p:nvSpPr>
          <p:spPr>
            <a:xfrm>
              <a:off x="2467217" y="1806995"/>
              <a:ext cx="0" cy="5984875"/>
            </a:xfrm>
            <a:custGeom>
              <a:avLst/>
              <a:gdLst/>
              <a:ahLst/>
              <a:cxnLst/>
              <a:rect l="l" t="t" r="r" b="b"/>
              <a:pathLst>
                <a:path h="5984875">
                  <a:moveTo>
                    <a:pt x="0" y="0"/>
                  </a:moveTo>
                  <a:lnTo>
                    <a:pt x="0" y="5984353"/>
                  </a:lnTo>
                </a:path>
              </a:pathLst>
            </a:custGeom>
            <a:ln w="7958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67216" y="3331679"/>
              <a:ext cx="4043045" cy="2935605"/>
            </a:xfrm>
            <a:custGeom>
              <a:avLst/>
              <a:gdLst/>
              <a:ahLst/>
              <a:cxnLst/>
              <a:rect l="l" t="t" r="r" b="b"/>
              <a:pathLst>
                <a:path w="4043045" h="2935604">
                  <a:moveTo>
                    <a:pt x="197573" y="1630095"/>
                  </a:moveTo>
                  <a:lnTo>
                    <a:pt x="186156" y="1587474"/>
                  </a:lnTo>
                  <a:lnTo>
                    <a:pt x="159296" y="1552486"/>
                  </a:lnTo>
                  <a:lnTo>
                    <a:pt x="121081" y="1530426"/>
                  </a:lnTo>
                  <a:lnTo>
                    <a:pt x="92163" y="1524673"/>
                  </a:lnTo>
                  <a:lnTo>
                    <a:pt x="0" y="1524673"/>
                  </a:lnTo>
                  <a:lnTo>
                    <a:pt x="0" y="2934995"/>
                  </a:lnTo>
                  <a:lnTo>
                    <a:pt x="85572" y="2934995"/>
                  </a:lnTo>
                  <a:lnTo>
                    <a:pt x="92163" y="2934995"/>
                  </a:lnTo>
                  <a:lnTo>
                    <a:pt x="134772" y="2923578"/>
                  </a:lnTo>
                  <a:lnTo>
                    <a:pt x="169773" y="2896717"/>
                  </a:lnTo>
                  <a:lnTo>
                    <a:pt x="191820" y="2858503"/>
                  </a:lnTo>
                  <a:lnTo>
                    <a:pt x="197573" y="2829585"/>
                  </a:lnTo>
                  <a:lnTo>
                    <a:pt x="197573" y="1630095"/>
                  </a:lnTo>
                  <a:close/>
                </a:path>
                <a:path w="4043045" h="2935604">
                  <a:moveTo>
                    <a:pt x="4042740" y="105410"/>
                  </a:moveTo>
                  <a:lnTo>
                    <a:pt x="4031310" y="62801"/>
                  </a:lnTo>
                  <a:lnTo>
                    <a:pt x="4004449" y="27800"/>
                  </a:lnTo>
                  <a:lnTo>
                    <a:pt x="3966248" y="5753"/>
                  </a:lnTo>
                  <a:lnTo>
                    <a:pt x="3937317" y="0"/>
                  </a:lnTo>
                  <a:lnTo>
                    <a:pt x="0" y="0"/>
                  </a:lnTo>
                  <a:lnTo>
                    <a:pt x="0" y="1410322"/>
                  </a:lnTo>
                  <a:lnTo>
                    <a:pt x="3937330" y="1410322"/>
                  </a:lnTo>
                  <a:lnTo>
                    <a:pt x="3979938" y="1398905"/>
                  </a:lnTo>
                  <a:lnTo>
                    <a:pt x="4014927" y="1372044"/>
                  </a:lnTo>
                  <a:lnTo>
                    <a:pt x="4036987" y="1333830"/>
                  </a:lnTo>
                  <a:lnTo>
                    <a:pt x="4042740" y="1304899"/>
                  </a:lnTo>
                  <a:lnTo>
                    <a:pt x="4042740" y="105410"/>
                  </a:lnTo>
                  <a:close/>
                </a:path>
              </a:pathLst>
            </a:custGeom>
            <a:solidFill>
              <a:srgbClr val="00C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54196" y="1806995"/>
              <a:ext cx="0" cy="5984875"/>
            </a:xfrm>
            <a:custGeom>
              <a:avLst/>
              <a:gdLst/>
              <a:ahLst/>
              <a:cxnLst/>
              <a:rect l="l" t="t" r="r" b="b"/>
              <a:pathLst>
                <a:path h="5984875">
                  <a:moveTo>
                    <a:pt x="0" y="0"/>
                  </a:moveTo>
                  <a:lnTo>
                    <a:pt x="0" y="5984353"/>
                  </a:lnTo>
                </a:path>
              </a:pathLst>
            </a:custGeom>
            <a:ln w="7958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441174" y="1806995"/>
              <a:ext cx="0" cy="5984875"/>
            </a:xfrm>
            <a:custGeom>
              <a:avLst/>
              <a:gdLst/>
              <a:ahLst/>
              <a:cxnLst/>
              <a:rect l="l" t="t" r="r" b="b"/>
              <a:pathLst>
                <a:path h="5984875">
                  <a:moveTo>
                    <a:pt x="0" y="0"/>
                  </a:moveTo>
                  <a:lnTo>
                    <a:pt x="0" y="5984353"/>
                  </a:lnTo>
                </a:path>
              </a:pathLst>
            </a:custGeom>
            <a:ln w="7958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928153" y="1806995"/>
              <a:ext cx="0" cy="5984875"/>
            </a:xfrm>
            <a:custGeom>
              <a:avLst/>
              <a:gdLst/>
              <a:ahLst/>
              <a:cxnLst/>
              <a:rect l="l" t="t" r="r" b="b"/>
              <a:pathLst>
                <a:path h="5984875">
                  <a:moveTo>
                    <a:pt x="0" y="0"/>
                  </a:moveTo>
                  <a:lnTo>
                    <a:pt x="0" y="5984353"/>
                  </a:lnTo>
                </a:path>
              </a:pathLst>
            </a:custGeom>
            <a:ln w="7958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89337" y="5420829"/>
            <a:ext cx="1336040" cy="264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b="1" dirty="0">
                <a:solidFill>
                  <a:srgbClr val="052032"/>
                </a:solidFill>
                <a:latin typeface="Arial"/>
                <a:cs typeface="Arial"/>
              </a:rPr>
              <a:t>Lati</a:t>
            </a:r>
            <a:r>
              <a:rPr sz="1550" b="1" spc="10" dirty="0">
                <a:solidFill>
                  <a:srgbClr val="052032"/>
                </a:solidFill>
                <a:latin typeface="Arial"/>
                <a:cs typeface="Arial"/>
              </a:rPr>
              <a:t>n</a:t>
            </a:r>
            <a:r>
              <a:rPr sz="1550" b="1" spc="-55" dirty="0">
                <a:solidFill>
                  <a:srgbClr val="052032"/>
                </a:solidFill>
                <a:latin typeface="Arial"/>
                <a:cs typeface="Arial"/>
              </a:rPr>
              <a:t> </a:t>
            </a:r>
            <a:r>
              <a:rPr sz="1550" b="1" spc="5" dirty="0">
                <a:solidFill>
                  <a:srgbClr val="052032"/>
                </a:solidFill>
                <a:latin typeface="Arial"/>
                <a:cs typeface="Arial"/>
              </a:rPr>
              <a:t>Amerik</a:t>
            </a:r>
            <a:r>
              <a:rPr sz="1550" b="1" spc="10" dirty="0">
                <a:solidFill>
                  <a:srgbClr val="052032"/>
                </a:solidFill>
                <a:latin typeface="Arial"/>
                <a:cs typeface="Arial"/>
              </a:rPr>
              <a:t>a</a:t>
            </a:r>
            <a:endParaRPr sz="15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51732" y="5412870"/>
            <a:ext cx="302895" cy="264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b="1" dirty="0">
                <a:solidFill>
                  <a:srgbClr val="052032"/>
                </a:solidFill>
                <a:latin typeface="Arial"/>
                <a:cs typeface="Arial"/>
              </a:rPr>
              <a:t>8.</a:t>
            </a:r>
            <a:r>
              <a:rPr sz="1550" b="1" spc="10" dirty="0">
                <a:solidFill>
                  <a:srgbClr val="052032"/>
                </a:solidFill>
                <a:latin typeface="Arial"/>
                <a:cs typeface="Arial"/>
              </a:rPr>
              <a:t>8</a:t>
            </a:r>
            <a:endParaRPr sz="15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34736" y="3896206"/>
            <a:ext cx="590550" cy="264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b="1" dirty="0">
                <a:solidFill>
                  <a:srgbClr val="052032"/>
                </a:solidFill>
                <a:latin typeface="Arial"/>
                <a:cs typeface="Arial"/>
              </a:rPr>
              <a:t>Afrik</a:t>
            </a:r>
            <a:r>
              <a:rPr sz="1550" b="1" spc="10" dirty="0">
                <a:solidFill>
                  <a:srgbClr val="052032"/>
                </a:solidFill>
                <a:latin typeface="Arial"/>
                <a:cs typeface="Arial"/>
              </a:rPr>
              <a:t>a</a:t>
            </a:r>
            <a:endParaRPr sz="15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96866" y="3888247"/>
            <a:ext cx="524510" cy="264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b="1" spc="5" dirty="0">
                <a:solidFill>
                  <a:srgbClr val="052032"/>
                </a:solidFill>
                <a:latin typeface="Arial"/>
                <a:cs typeface="Arial"/>
              </a:rPr>
              <a:t>180.</a:t>
            </a:r>
            <a:r>
              <a:rPr sz="1550" b="1" spc="10" dirty="0">
                <a:solidFill>
                  <a:srgbClr val="052032"/>
                </a:solidFill>
                <a:latin typeface="Arial"/>
                <a:cs typeface="Arial"/>
              </a:rPr>
              <a:t>2</a:t>
            </a:r>
            <a:endParaRPr sz="15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67216" y="1807006"/>
            <a:ext cx="14739619" cy="5984875"/>
          </a:xfrm>
          <a:custGeom>
            <a:avLst/>
            <a:gdLst/>
            <a:ahLst/>
            <a:cxnLst/>
            <a:rect l="l" t="t" r="r" b="b"/>
            <a:pathLst>
              <a:path w="14739619" h="5984875">
                <a:moveTo>
                  <a:pt x="134200" y="4679442"/>
                </a:moveTo>
                <a:lnTo>
                  <a:pt x="122783" y="4636833"/>
                </a:lnTo>
                <a:lnTo>
                  <a:pt x="95910" y="4601832"/>
                </a:lnTo>
                <a:lnTo>
                  <a:pt x="57708" y="4579772"/>
                </a:lnTo>
                <a:lnTo>
                  <a:pt x="28778" y="4574019"/>
                </a:lnTo>
                <a:lnTo>
                  <a:pt x="0" y="4574019"/>
                </a:lnTo>
                <a:lnTo>
                  <a:pt x="0" y="5984354"/>
                </a:lnTo>
                <a:lnTo>
                  <a:pt x="24726" y="5984354"/>
                </a:lnTo>
                <a:lnTo>
                  <a:pt x="28778" y="5984354"/>
                </a:lnTo>
                <a:lnTo>
                  <a:pt x="71399" y="5972924"/>
                </a:lnTo>
                <a:lnTo>
                  <a:pt x="106387" y="5946064"/>
                </a:lnTo>
                <a:lnTo>
                  <a:pt x="128447" y="5907849"/>
                </a:lnTo>
                <a:lnTo>
                  <a:pt x="134200" y="5878931"/>
                </a:lnTo>
                <a:lnTo>
                  <a:pt x="134200" y="4679442"/>
                </a:lnTo>
                <a:close/>
              </a:path>
              <a:path w="14739619" h="5984875">
                <a:moveTo>
                  <a:pt x="14739608" y="105410"/>
                </a:moveTo>
                <a:lnTo>
                  <a:pt x="14728177" y="62801"/>
                </a:lnTo>
                <a:lnTo>
                  <a:pt x="14701317" y="27800"/>
                </a:lnTo>
                <a:lnTo>
                  <a:pt x="14663115" y="5753"/>
                </a:lnTo>
                <a:lnTo>
                  <a:pt x="14634185" y="0"/>
                </a:lnTo>
                <a:lnTo>
                  <a:pt x="0" y="0"/>
                </a:lnTo>
                <a:lnTo>
                  <a:pt x="0" y="1410322"/>
                </a:lnTo>
                <a:lnTo>
                  <a:pt x="14634197" y="1410322"/>
                </a:lnTo>
                <a:lnTo>
                  <a:pt x="14676806" y="1398892"/>
                </a:lnTo>
                <a:lnTo>
                  <a:pt x="14711794" y="1372031"/>
                </a:lnTo>
                <a:lnTo>
                  <a:pt x="14733854" y="1333830"/>
                </a:lnTo>
                <a:lnTo>
                  <a:pt x="14739608" y="1304899"/>
                </a:lnTo>
                <a:lnTo>
                  <a:pt x="14739608" y="105410"/>
                </a:lnTo>
                <a:close/>
              </a:path>
            </a:pathLst>
          </a:custGeom>
          <a:solidFill>
            <a:srgbClr val="00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620576" y="2347706"/>
            <a:ext cx="704850" cy="264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b="1" spc="-5" dirty="0">
                <a:solidFill>
                  <a:srgbClr val="052032"/>
                </a:solidFill>
                <a:latin typeface="Arial"/>
                <a:cs typeface="Arial"/>
              </a:rPr>
              <a:t>Avrupa</a:t>
            </a:r>
            <a:endParaRPr sz="15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293849" y="2363624"/>
            <a:ext cx="524510" cy="264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b="1" spc="5" dirty="0">
                <a:solidFill>
                  <a:srgbClr val="052032"/>
                </a:solidFill>
                <a:latin typeface="Arial"/>
                <a:cs typeface="Arial"/>
              </a:rPr>
              <a:t>657.</a:t>
            </a:r>
            <a:r>
              <a:rPr sz="1550" b="1" spc="10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15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23279" y="6921575"/>
            <a:ext cx="502284" cy="264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b="1" spc="5" dirty="0">
                <a:solidFill>
                  <a:srgbClr val="052032"/>
                </a:solidFill>
                <a:latin typeface="Arial"/>
                <a:cs typeface="Arial"/>
              </a:rPr>
              <a:t>Asy</a:t>
            </a:r>
            <a:r>
              <a:rPr sz="1550" b="1" spc="10" dirty="0">
                <a:solidFill>
                  <a:srgbClr val="052032"/>
                </a:solidFill>
                <a:latin typeface="Arial"/>
                <a:cs typeface="Arial"/>
              </a:rPr>
              <a:t>a</a:t>
            </a:r>
            <a:endParaRPr sz="15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88309" y="6937493"/>
            <a:ext cx="302895" cy="264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b="1" dirty="0">
                <a:solidFill>
                  <a:srgbClr val="052032"/>
                </a:solidFill>
                <a:latin typeface="Arial"/>
                <a:cs typeface="Arial"/>
              </a:rPr>
              <a:t>6.</a:t>
            </a:r>
            <a:r>
              <a:rPr sz="1550" b="1" spc="10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155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555684" y="425101"/>
            <a:ext cx="11176635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399030" algn="l"/>
                <a:tab pos="3796665" algn="l"/>
                <a:tab pos="6032500" algn="l"/>
                <a:tab pos="7860665" algn="l"/>
                <a:tab pos="10119360" algn="l"/>
              </a:tabLst>
            </a:pPr>
            <a:r>
              <a:rPr sz="3600" b="0" spc="805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6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600" b="0" spc="79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6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600" b="0" spc="59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6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gö</a:t>
            </a:r>
            <a:r>
              <a:rPr sz="3600" b="0" spc="59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6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o</a:t>
            </a:r>
            <a:r>
              <a:rPr sz="3600" b="0" spc="59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gan</a:t>
            </a:r>
            <a:r>
              <a:rPr sz="36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600" b="0" spc="62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6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00" b="0" spc="400" dirty="0">
                <a:solidFill>
                  <a:srgbClr val="000000"/>
                </a:solidFill>
                <a:latin typeface="Microsoft Sans Serif"/>
                <a:cs typeface="Microsoft Sans Serif"/>
              </a:rPr>
              <a:t>z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ey</a:t>
            </a:r>
            <a:r>
              <a:rPr sz="3600" b="0" spc="79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6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6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6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an</a:t>
            </a:r>
            <a:r>
              <a:rPr sz="36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600" b="0" spc="59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0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6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00" b="0" spc="395" dirty="0">
                <a:solidFill>
                  <a:srgbClr val="000000"/>
                </a:solidFill>
                <a:latin typeface="Microsoft Sans Serif"/>
                <a:cs typeface="Microsoft Sans Serif"/>
              </a:rPr>
              <a:t>(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ha</a:t>
            </a:r>
            <a:r>
              <a:rPr sz="3600" b="0" spc="215" dirty="0">
                <a:solidFill>
                  <a:srgbClr val="000000"/>
                </a:solidFill>
                <a:latin typeface="Microsoft Sans Serif"/>
                <a:cs typeface="Microsoft Sans Serif"/>
              </a:rPr>
              <a:t>)</a:t>
            </a:r>
            <a:endParaRPr sz="36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76134" y="8738489"/>
            <a:ext cx="16844010" cy="1426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95" dirty="0">
                <a:latin typeface="Microsoft Sans Serif"/>
                <a:cs typeface="Microsoft Sans Serif"/>
              </a:rPr>
              <a:t>2022</a:t>
            </a:r>
            <a:r>
              <a:rPr sz="2700" spc="185" dirty="0">
                <a:latin typeface="Microsoft Sans Serif"/>
                <a:cs typeface="Microsoft Sans Serif"/>
              </a:rPr>
              <a:t> </a:t>
            </a:r>
            <a:r>
              <a:rPr sz="2700" spc="290" dirty="0">
                <a:latin typeface="Microsoft Sans Serif"/>
                <a:cs typeface="Microsoft Sans Serif"/>
              </a:rPr>
              <a:t>yılında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95" dirty="0">
                <a:latin typeface="Microsoft Sans Serif"/>
                <a:cs typeface="Microsoft Sans Serif"/>
              </a:rPr>
              <a:t>zeytin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335" dirty="0">
                <a:latin typeface="Microsoft Sans Serif"/>
                <a:cs typeface="Microsoft Sans Serif"/>
              </a:rPr>
              <a:t>üretimi</a:t>
            </a:r>
            <a:r>
              <a:rPr sz="2700" spc="185" dirty="0">
                <a:latin typeface="Microsoft Sans Serif"/>
                <a:cs typeface="Microsoft Sans Serif"/>
              </a:rPr>
              <a:t> </a:t>
            </a:r>
            <a:r>
              <a:rPr sz="2700" spc="290" dirty="0">
                <a:latin typeface="Microsoft Sans Serif"/>
                <a:cs typeface="Microsoft Sans Serif"/>
              </a:rPr>
              <a:t>yapılan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75" dirty="0">
                <a:latin typeface="Microsoft Sans Serif"/>
                <a:cs typeface="Microsoft Sans Serif"/>
              </a:rPr>
              <a:t>853.000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25" dirty="0">
                <a:latin typeface="Microsoft Sans Serif"/>
                <a:cs typeface="Microsoft Sans Serif"/>
              </a:rPr>
              <a:t>(ha)</a:t>
            </a:r>
            <a:r>
              <a:rPr sz="2700" spc="185" dirty="0">
                <a:latin typeface="Microsoft Sans Serif"/>
                <a:cs typeface="Microsoft Sans Serif"/>
              </a:rPr>
              <a:t> </a:t>
            </a:r>
            <a:r>
              <a:rPr sz="2700" spc="290" dirty="0">
                <a:latin typeface="Microsoft Sans Serif"/>
                <a:cs typeface="Microsoft Sans Serif"/>
              </a:rPr>
              <a:t>alanın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65" dirty="0">
                <a:latin typeface="Microsoft Sans Serif"/>
                <a:cs typeface="Microsoft Sans Serif"/>
              </a:rPr>
              <a:t>%8.2'si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315" dirty="0">
                <a:latin typeface="Microsoft Sans Serif"/>
                <a:cs typeface="Microsoft Sans Serif"/>
              </a:rPr>
              <a:t>organik</a:t>
            </a:r>
            <a:r>
              <a:rPr sz="2700" spc="185" dirty="0">
                <a:latin typeface="Microsoft Sans Serif"/>
                <a:cs typeface="Microsoft Sans Serif"/>
              </a:rPr>
              <a:t> </a:t>
            </a:r>
            <a:r>
              <a:rPr sz="2700" spc="310" dirty="0">
                <a:latin typeface="Microsoft Sans Serif"/>
                <a:cs typeface="Microsoft Sans Serif"/>
              </a:rPr>
              <a:t>üretimdir.</a:t>
            </a:r>
            <a:endParaRPr sz="27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900">
              <a:latin typeface="Microsoft Sans Serif"/>
              <a:cs typeface="Microsoft Sans Serif"/>
            </a:endParaRPr>
          </a:p>
          <a:p>
            <a:pPr marL="4458970">
              <a:lnSpc>
                <a:spcPct val="100000"/>
              </a:lnSpc>
              <a:spcBef>
                <a:spcPts val="2225"/>
              </a:spcBef>
            </a:pPr>
            <a:r>
              <a:rPr sz="1900" b="1" spc="15" dirty="0">
                <a:latin typeface="Tahoma"/>
                <a:cs typeface="Tahoma"/>
              </a:rPr>
              <a:t>Source: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FiBL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survey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2024,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based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on</a:t>
            </a:r>
            <a:r>
              <a:rPr sz="1900" b="1" spc="10" dirty="0">
                <a:latin typeface="Tahoma"/>
                <a:cs typeface="Tahoma"/>
              </a:rPr>
              <a:t> data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-5" dirty="0">
                <a:latin typeface="Tahoma"/>
                <a:cs typeface="Tahoma"/>
              </a:rPr>
              <a:t>from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5" dirty="0">
                <a:latin typeface="Tahoma"/>
                <a:cs typeface="Tahoma"/>
              </a:rPr>
              <a:t>government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45" dirty="0">
                <a:latin typeface="Tahoma"/>
                <a:cs typeface="Tahoma"/>
              </a:rPr>
              <a:t>bodies,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" dirty="0">
                <a:latin typeface="Tahoma"/>
                <a:cs typeface="Tahoma"/>
              </a:rPr>
              <a:t>the </a:t>
            </a:r>
            <a:r>
              <a:rPr sz="1900" b="1" spc="25" dirty="0">
                <a:latin typeface="Tahoma"/>
                <a:cs typeface="Tahoma"/>
              </a:rPr>
              <a:t>private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sector,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and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certifiers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79980" y="1465007"/>
          <a:ext cx="17114517" cy="8401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8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9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48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423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361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697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24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80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2400"/>
                        </a:lnSpc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0.0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628015">
                        <a:lnSpc>
                          <a:spcPts val="2400"/>
                        </a:lnSpc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100.0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154305">
                        <a:lnSpc>
                          <a:spcPts val="2400"/>
                        </a:lnSpc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200.0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836">
                <a:tc>
                  <a:txBody>
                    <a:bodyPr/>
                    <a:lstStyle/>
                    <a:p>
                      <a:pPr marR="3810" algn="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İspanya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14859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262.4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14859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355">
                <a:tc>
                  <a:txBody>
                    <a:bodyPr/>
                    <a:lstStyle/>
                    <a:p>
                      <a:pPr marR="3175" algn="r">
                        <a:lnSpc>
                          <a:spcPct val="100000"/>
                        </a:lnSpc>
                        <a:spcBef>
                          <a:spcPts val="1760"/>
                        </a:spcBef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İtalya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2352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1089025">
                        <a:lnSpc>
                          <a:spcPct val="100000"/>
                        </a:lnSpc>
                        <a:spcBef>
                          <a:spcPts val="1760"/>
                        </a:spcBef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243.1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2352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537">
                <a:tc>
                  <a:txBody>
                    <a:bodyPr/>
                    <a:lstStyle/>
                    <a:p>
                      <a:pPr marR="3810" algn="r">
                        <a:lnSpc>
                          <a:spcPct val="100000"/>
                        </a:lnSpc>
                        <a:spcBef>
                          <a:spcPts val="1765"/>
                        </a:spcBef>
                      </a:pPr>
                      <a:r>
                        <a:rPr sz="2150" b="1" spc="-2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Tunus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2415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R="146685" algn="r">
                        <a:lnSpc>
                          <a:spcPct val="100000"/>
                        </a:lnSpc>
                        <a:spcBef>
                          <a:spcPts val="1765"/>
                        </a:spcBef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173.2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2415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692">
                <a:tc>
                  <a:txBody>
                    <a:bodyPr/>
                    <a:lstStyle/>
                    <a:p>
                      <a:pPr marR="3175" algn="r">
                        <a:lnSpc>
                          <a:spcPct val="100000"/>
                        </a:lnSpc>
                        <a:spcBef>
                          <a:spcPts val="1765"/>
                        </a:spcBef>
                      </a:pPr>
                      <a:r>
                        <a:rPr sz="2150" b="1" spc="-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Yunanistan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2415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728345">
                        <a:lnSpc>
                          <a:spcPct val="100000"/>
                        </a:lnSpc>
                        <a:spcBef>
                          <a:spcPts val="1765"/>
                        </a:spcBef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58.8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2415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4018">
                <a:tc>
                  <a:txBody>
                    <a:bodyPr/>
                    <a:lstStyle/>
                    <a:p>
                      <a:pPr marR="3175" algn="r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Türkiye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1209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571500">
                        <a:lnSpc>
                          <a:spcPct val="100000"/>
                        </a:lnSpc>
                        <a:spcBef>
                          <a:spcPts val="1855"/>
                        </a:spcBef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56.0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35585" marB="0">
                    <a:solidFill>
                      <a:srgbClr val="DAF1D1"/>
                    </a:solidFill>
                  </a:tcPr>
                </a:tc>
                <a:tc rowSpan="5"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4711">
                <a:tc>
                  <a:txBody>
                    <a:bodyPr/>
                    <a:lstStyle/>
                    <a:p>
                      <a:pPr marL="431165">
                        <a:lnSpc>
                          <a:spcPct val="100000"/>
                        </a:lnSpc>
                        <a:spcBef>
                          <a:spcPts val="1765"/>
                        </a:spcBef>
                      </a:pPr>
                      <a:r>
                        <a:rPr sz="2150" b="1" spc="-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Po</a:t>
                      </a:r>
                      <a:r>
                        <a:rPr sz="2150" b="1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rt</a:t>
                      </a:r>
                      <a:r>
                        <a:rPr sz="2150" b="1" spc="-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ek</a:t>
                      </a:r>
                      <a:r>
                        <a:rPr sz="2150" b="1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iz</a:t>
                      </a:r>
                      <a:endParaRPr sz="21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050">
                        <a:latin typeface="Times New Roman"/>
                        <a:cs typeface="Times New Roman"/>
                      </a:endParaRPr>
                    </a:p>
                    <a:p>
                      <a:pPr marL="461645">
                        <a:lnSpc>
                          <a:spcPct val="100000"/>
                        </a:lnSpc>
                      </a:pPr>
                      <a:r>
                        <a:rPr sz="2150" b="1" spc="-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150" b="1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rj</a:t>
                      </a:r>
                      <a:r>
                        <a:rPr sz="2150" b="1" spc="-5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2150" b="1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tin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2415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270510">
                        <a:lnSpc>
                          <a:spcPct val="100000"/>
                        </a:lnSpc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7.7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1765"/>
                        </a:spcBef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25.6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2415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2537">
                <a:tc>
                  <a:txBody>
                    <a:bodyPr/>
                    <a:lstStyle/>
                    <a:p>
                      <a:pPr marR="3175" algn="r">
                        <a:lnSpc>
                          <a:spcPct val="100000"/>
                        </a:lnSpc>
                        <a:spcBef>
                          <a:spcPts val="1765"/>
                        </a:spcBef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Fransa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2415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235585">
                        <a:lnSpc>
                          <a:spcPct val="100000"/>
                        </a:lnSpc>
                        <a:spcBef>
                          <a:spcPts val="1765"/>
                        </a:spcBef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7.1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2415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2355">
                <a:tc>
                  <a:txBody>
                    <a:bodyPr/>
                    <a:lstStyle/>
                    <a:p>
                      <a:pPr marR="3175" algn="r">
                        <a:lnSpc>
                          <a:spcPct val="100000"/>
                        </a:lnSpc>
                        <a:spcBef>
                          <a:spcPts val="1765"/>
                        </a:spcBef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Fas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2415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170815">
                        <a:lnSpc>
                          <a:spcPct val="100000"/>
                        </a:lnSpc>
                        <a:spcBef>
                          <a:spcPts val="1765"/>
                        </a:spcBef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5.9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2415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5031"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1760"/>
                        </a:spcBef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Filistin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2352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1760"/>
                        </a:spcBef>
                      </a:pPr>
                      <a:r>
                        <a:rPr sz="2150" b="1" spc="10" dirty="0">
                          <a:solidFill>
                            <a:srgbClr val="052032"/>
                          </a:solidFill>
                          <a:latin typeface="Arial"/>
                          <a:cs typeface="Arial"/>
                        </a:rPr>
                        <a:t>4.7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22352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gridSpan="5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2096622" y="1902620"/>
            <a:ext cx="14535785" cy="7964170"/>
            <a:chOff x="2096622" y="1902620"/>
            <a:chExt cx="14535785" cy="7964170"/>
          </a:xfrm>
        </p:grpSpPr>
        <p:sp>
          <p:nvSpPr>
            <p:cNvPr id="4" name="object 4"/>
            <p:cNvSpPr/>
            <p:nvPr/>
          </p:nvSpPr>
          <p:spPr>
            <a:xfrm>
              <a:off x="2102453" y="1902620"/>
              <a:ext cx="0" cy="7964170"/>
            </a:xfrm>
            <a:custGeom>
              <a:avLst/>
              <a:gdLst/>
              <a:ahLst/>
              <a:cxnLst/>
              <a:rect l="l" t="t" r="r" b="b"/>
              <a:pathLst>
                <a:path h="7964170">
                  <a:moveTo>
                    <a:pt x="0" y="0"/>
                  </a:moveTo>
                  <a:lnTo>
                    <a:pt x="0" y="7963742"/>
                  </a:lnTo>
                </a:path>
              </a:pathLst>
            </a:custGeom>
            <a:ln w="1166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640079" y="1902620"/>
              <a:ext cx="0" cy="7964170"/>
            </a:xfrm>
            <a:custGeom>
              <a:avLst/>
              <a:gdLst/>
              <a:ahLst/>
              <a:cxnLst/>
              <a:rect l="l" t="t" r="r" b="b"/>
              <a:pathLst>
                <a:path h="7964170">
                  <a:moveTo>
                    <a:pt x="0" y="0"/>
                  </a:moveTo>
                  <a:lnTo>
                    <a:pt x="0" y="7963742"/>
                  </a:lnTo>
                </a:path>
              </a:pathLst>
            </a:custGeom>
            <a:ln w="1166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177705" y="1902620"/>
              <a:ext cx="0" cy="7964170"/>
            </a:xfrm>
            <a:custGeom>
              <a:avLst/>
              <a:gdLst/>
              <a:ahLst/>
              <a:cxnLst/>
              <a:rect l="l" t="t" r="r" b="b"/>
              <a:pathLst>
                <a:path h="7964170">
                  <a:moveTo>
                    <a:pt x="0" y="0"/>
                  </a:moveTo>
                  <a:lnTo>
                    <a:pt x="0" y="7963742"/>
                  </a:lnTo>
                </a:path>
              </a:pathLst>
            </a:custGeom>
            <a:ln w="1166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02447" y="1902624"/>
              <a:ext cx="14530069" cy="7964170"/>
            </a:xfrm>
            <a:custGeom>
              <a:avLst/>
              <a:gdLst/>
              <a:ahLst/>
              <a:cxnLst/>
              <a:rect l="l" t="t" r="r" b="b"/>
              <a:pathLst>
                <a:path w="14530069" h="7964170">
                  <a:moveTo>
                    <a:pt x="257835" y="7277011"/>
                  </a:moveTo>
                  <a:lnTo>
                    <a:pt x="243192" y="7241680"/>
                  </a:lnTo>
                  <a:lnTo>
                    <a:pt x="206209" y="7221918"/>
                  </a:lnTo>
                  <a:lnTo>
                    <a:pt x="202349" y="7221537"/>
                  </a:lnTo>
                  <a:lnTo>
                    <a:pt x="0" y="7221537"/>
                  </a:lnTo>
                  <a:lnTo>
                    <a:pt x="0" y="7963751"/>
                  </a:lnTo>
                  <a:lnTo>
                    <a:pt x="202349" y="7963751"/>
                  </a:lnTo>
                  <a:lnTo>
                    <a:pt x="237680" y="7949108"/>
                  </a:lnTo>
                  <a:lnTo>
                    <a:pt x="257454" y="7912125"/>
                  </a:lnTo>
                  <a:lnTo>
                    <a:pt x="257835" y="7908264"/>
                  </a:lnTo>
                  <a:lnTo>
                    <a:pt x="257835" y="7277011"/>
                  </a:lnTo>
                  <a:close/>
                </a:path>
                <a:path w="14530069" h="7964170">
                  <a:moveTo>
                    <a:pt x="326885" y="6474612"/>
                  </a:moveTo>
                  <a:lnTo>
                    <a:pt x="312254" y="6439294"/>
                  </a:lnTo>
                  <a:lnTo>
                    <a:pt x="275272" y="6419520"/>
                  </a:lnTo>
                  <a:lnTo>
                    <a:pt x="271411" y="6419139"/>
                  </a:lnTo>
                  <a:lnTo>
                    <a:pt x="0" y="6419139"/>
                  </a:lnTo>
                  <a:lnTo>
                    <a:pt x="0" y="7161352"/>
                  </a:lnTo>
                  <a:lnTo>
                    <a:pt x="268998" y="7161352"/>
                  </a:lnTo>
                  <a:lnTo>
                    <a:pt x="271411" y="7161352"/>
                  </a:lnTo>
                  <a:lnTo>
                    <a:pt x="306743" y="7146722"/>
                  </a:lnTo>
                  <a:lnTo>
                    <a:pt x="326504" y="7109739"/>
                  </a:lnTo>
                  <a:lnTo>
                    <a:pt x="326885" y="7105878"/>
                  </a:lnTo>
                  <a:lnTo>
                    <a:pt x="326885" y="6474612"/>
                  </a:lnTo>
                  <a:close/>
                </a:path>
                <a:path w="14530069" h="7964170">
                  <a:moveTo>
                    <a:pt x="391680" y="5672226"/>
                  </a:moveTo>
                  <a:lnTo>
                    <a:pt x="377037" y="5636895"/>
                  </a:lnTo>
                  <a:lnTo>
                    <a:pt x="340055" y="5617134"/>
                  </a:lnTo>
                  <a:lnTo>
                    <a:pt x="336194" y="5616753"/>
                  </a:lnTo>
                  <a:lnTo>
                    <a:pt x="0" y="5616753"/>
                  </a:lnTo>
                  <a:lnTo>
                    <a:pt x="0" y="6358966"/>
                  </a:lnTo>
                  <a:lnTo>
                    <a:pt x="333108" y="6358966"/>
                  </a:lnTo>
                  <a:lnTo>
                    <a:pt x="336194" y="6358966"/>
                  </a:lnTo>
                  <a:lnTo>
                    <a:pt x="371525" y="6344323"/>
                  </a:lnTo>
                  <a:lnTo>
                    <a:pt x="391299" y="6307340"/>
                  </a:lnTo>
                  <a:lnTo>
                    <a:pt x="391680" y="6303480"/>
                  </a:lnTo>
                  <a:lnTo>
                    <a:pt x="391680" y="5672226"/>
                  </a:lnTo>
                  <a:close/>
                </a:path>
                <a:path w="14530069" h="7964170">
                  <a:moveTo>
                    <a:pt x="427113" y="4869827"/>
                  </a:moveTo>
                  <a:lnTo>
                    <a:pt x="412483" y="4834509"/>
                  </a:lnTo>
                  <a:lnTo>
                    <a:pt x="375500" y="4814735"/>
                  </a:lnTo>
                  <a:lnTo>
                    <a:pt x="371640" y="4814354"/>
                  </a:lnTo>
                  <a:lnTo>
                    <a:pt x="0" y="4814354"/>
                  </a:lnTo>
                  <a:lnTo>
                    <a:pt x="0" y="5556567"/>
                  </a:lnTo>
                  <a:lnTo>
                    <a:pt x="371640" y="5556567"/>
                  </a:lnTo>
                  <a:lnTo>
                    <a:pt x="406971" y="5541937"/>
                  </a:lnTo>
                  <a:lnTo>
                    <a:pt x="426732" y="5504954"/>
                  </a:lnTo>
                  <a:lnTo>
                    <a:pt x="427113" y="5501094"/>
                  </a:lnTo>
                  <a:lnTo>
                    <a:pt x="427113" y="4869827"/>
                  </a:lnTo>
                  <a:close/>
                </a:path>
                <a:path w="14530069" h="7964170">
                  <a:moveTo>
                    <a:pt x="1419453" y="4067441"/>
                  </a:moveTo>
                  <a:lnTo>
                    <a:pt x="1404823" y="4032110"/>
                  </a:lnTo>
                  <a:lnTo>
                    <a:pt x="1367840" y="4012349"/>
                  </a:lnTo>
                  <a:lnTo>
                    <a:pt x="1363980" y="4011968"/>
                  </a:lnTo>
                  <a:lnTo>
                    <a:pt x="0" y="4011968"/>
                  </a:lnTo>
                  <a:lnTo>
                    <a:pt x="0" y="4754181"/>
                  </a:lnTo>
                  <a:lnTo>
                    <a:pt x="1363980" y="4754181"/>
                  </a:lnTo>
                  <a:lnTo>
                    <a:pt x="1399311" y="4739538"/>
                  </a:lnTo>
                  <a:lnTo>
                    <a:pt x="1419085" y="4702556"/>
                  </a:lnTo>
                  <a:lnTo>
                    <a:pt x="1419453" y="4698695"/>
                  </a:lnTo>
                  <a:lnTo>
                    <a:pt x="1419453" y="4067441"/>
                  </a:lnTo>
                  <a:close/>
                </a:path>
                <a:path w="14530069" h="7964170">
                  <a:moveTo>
                    <a:pt x="3101848" y="3265043"/>
                  </a:moveTo>
                  <a:lnTo>
                    <a:pt x="3087217" y="3229724"/>
                  </a:lnTo>
                  <a:lnTo>
                    <a:pt x="3050235" y="3209950"/>
                  </a:lnTo>
                  <a:lnTo>
                    <a:pt x="3046374" y="3209569"/>
                  </a:lnTo>
                  <a:lnTo>
                    <a:pt x="0" y="3209569"/>
                  </a:lnTo>
                  <a:lnTo>
                    <a:pt x="0" y="3951782"/>
                  </a:lnTo>
                  <a:lnTo>
                    <a:pt x="3044672" y="3951782"/>
                  </a:lnTo>
                  <a:lnTo>
                    <a:pt x="3046374" y="3951782"/>
                  </a:lnTo>
                  <a:lnTo>
                    <a:pt x="3081693" y="3937152"/>
                  </a:lnTo>
                  <a:lnTo>
                    <a:pt x="3101467" y="3900170"/>
                  </a:lnTo>
                  <a:lnTo>
                    <a:pt x="3101848" y="3896309"/>
                  </a:lnTo>
                  <a:lnTo>
                    <a:pt x="3101848" y="3265043"/>
                  </a:lnTo>
                  <a:close/>
                </a:path>
                <a:path w="14530069" h="7964170">
                  <a:moveTo>
                    <a:pt x="3258337" y="2462657"/>
                  </a:moveTo>
                  <a:lnTo>
                    <a:pt x="3243707" y="2427325"/>
                  </a:lnTo>
                  <a:lnTo>
                    <a:pt x="3206724" y="2407564"/>
                  </a:lnTo>
                  <a:lnTo>
                    <a:pt x="3202863" y="2407183"/>
                  </a:lnTo>
                  <a:lnTo>
                    <a:pt x="0" y="2407183"/>
                  </a:lnTo>
                  <a:lnTo>
                    <a:pt x="0" y="3149396"/>
                  </a:lnTo>
                  <a:lnTo>
                    <a:pt x="3202863" y="3149396"/>
                  </a:lnTo>
                  <a:lnTo>
                    <a:pt x="3238195" y="3134753"/>
                  </a:lnTo>
                  <a:lnTo>
                    <a:pt x="3257956" y="3097771"/>
                  </a:lnTo>
                  <a:lnTo>
                    <a:pt x="3258337" y="3093910"/>
                  </a:lnTo>
                  <a:lnTo>
                    <a:pt x="3258337" y="2462657"/>
                  </a:lnTo>
                  <a:close/>
                </a:path>
                <a:path w="14530069" h="7964170">
                  <a:moveTo>
                    <a:pt x="9589567" y="1660245"/>
                  </a:moveTo>
                  <a:lnTo>
                    <a:pt x="9574924" y="1624939"/>
                  </a:lnTo>
                  <a:lnTo>
                    <a:pt x="9537941" y="1605165"/>
                  </a:lnTo>
                  <a:lnTo>
                    <a:pt x="9534080" y="1604784"/>
                  </a:lnTo>
                  <a:lnTo>
                    <a:pt x="0" y="1604784"/>
                  </a:lnTo>
                  <a:lnTo>
                    <a:pt x="0" y="2346998"/>
                  </a:lnTo>
                  <a:lnTo>
                    <a:pt x="9534080" y="2346998"/>
                  </a:lnTo>
                  <a:lnTo>
                    <a:pt x="9569412" y="2332367"/>
                  </a:lnTo>
                  <a:lnTo>
                    <a:pt x="9589186" y="2295385"/>
                  </a:lnTo>
                  <a:lnTo>
                    <a:pt x="9589567" y="2291537"/>
                  </a:lnTo>
                  <a:lnTo>
                    <a:pt x="9589567" y="1660245"/>
                  </a:lnTo>
                  <a:close/>
                </a:path>
                <a:path w="14530069" h="7964170">
                  <a:moveTo>
                    <a:pt x="13461352" y="857872"/>
                  </a:moveTo>
                  <a:lnTo>
                    <a:pt x="13446722" y="822540"/>
                  </a:lnTo>
                  <a:lnTo>
                    <a:pt x="13409740" y="802779"/>
                  </a:lnTo>
                  <a:lnTo>
                    <a:pt x="13405879" y="802398"/>
                  </a:lnTo>
                  <a:lnTo>
                    <a:pt x="0" y="802398"/>
                  </a:lnTo>
                  <a:lnTo>
                    <a:pt x="0" y="1544612"/>
                  </a:lnTo>
                  <a:lnTo>
                    <a:pt x="13405879" y="1544612"/>
                  </a:lnTo>
                  <a:lnTo>
                    <a:pt x="13441210" y="1529969"/>
                  </a:lnTo>
                  <a:lnTo>
                    <a:pt x="13460984" y="1492986"/>
                  </a:lnTo>
                  <a:lnTo>
                    <a:pt x="13461352" y="1489125"/>
                  </a:lnTo>
                  <a:lnTo>
                    <a:pt x="13461352" y="857872"/>
                  </a:lnTo>
                  <a:close/>
                </a:path>
                <a:path w="14530069" h="7964170">
                  <a:moveTo>
                    <a:pt x="14529562" y="55460"/>
                  </a:moveTo>
                  <a:lnTo>
                    <a:pt x="14514932" y="20154"/>
                  </a:lnTo>
                  <a:lnTo>
                    <a:pt x="14477949" y="381"/>
                  </a:lnTo>
                  <a:lnTo>
                    <a:pt x="14474089" y="0"/>
                  </a:lnTo>
                  <a:lnTo>
                    <a:pt x="0" y="0"/>
                  </a:lnTo>
                  <a:lnTo>
                    <a:pt x="0" y="742213"/>
                  </a:lnTo>
                  <a:lnTo>
                    <a:pt x="14474089" y="742213"/>
                  </a:lnTo>
                  <a:lnTo>
                    <a:pt x="14509420" y="727583"/>
                  </a:lnTo>
                  <a:lnTo>
                    <a:pt x="14529194" y="690600"/>
                  </a:lnTo>
                  <a:lnTo>
                    <a:pt x="14529562" y="686765"/>
                  </a:lnTo>
                  <a:lnTo>
                    <a:pt x="14529562" y="55460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7780" y="438403"/>
            <a:ext cx="18152745" cy="565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266315" algn="l"/>
                <a:tab pos="4047490" algn="l"/>
                <a:tab pos="7093584" algn="l"/>
                <a:tab pos="7910830" algn="l"/>
                <a:tab pos="9670415" algn="l"/>
                <a:tab pos="11849100" algn="l"/>
                <a:tab pos="13483590" algn="l"/>
                <a:tab pos="15092680" algn="l"/>
                <a:tab pos="17122140" algn="l"/>
              </a:tabLst>
            </a:pPr>
            <a:r>
              <a:rPr sz="3550" b="0" spc="360" dirty="0">
                <a:solidFill>
                  <a:srgbClr val="000000"/>
                </a:solidFill>
                <a:latin typeface="Microsoft Sans Serif"/>
                <a:cs typeface="Microsoft Sans Serif"/>
              </a:rPr>
              <a:t>O</a:t>
            </a:r>
            <a:r>
              <a:rPr sz="355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gan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50" b="0" spc="585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365" dirty="0">
                <a:solidFill>
                  <a:srgbClr val="000000"/>
                </a:solidFill>
                <a:latin typeface="Microsoft Sans Serif"/>
                <a:cs typeface="Microsoft Sans Serif"/>
              </a:rPr>
              <a:t>z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ey</a:t>
            </a:r>
            <a:r>
              <a:rPr sz="3550" b="0" spc="76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5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ü</a:t>
            </a:r>
            <a:r>
              <a:rPr sz="355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50" b="0" spc="76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50" b="0" spc="755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nd</a:t>
            </a:r>
            <a:r>
              <a:rPr sz="355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5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büyü</a:t>
            </a:r>
            <a:r>
              <a:rPr sz="3550" b="0" spc="585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o</a:t>
            </a:r>
            <a:r>
              <a:rPr sz="355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gan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50" b="0" spc="585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an</a:t>
            </a:r>
            <a:r>
              <a:rPr sz="355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sah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5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p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ü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550" b="0" spc="76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50" b="0" spc="39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370" dirty="0">
                <a:solidFill>
                  <a:srgbClr val="000000"/>
                </a:solidFill>
                <a:latin typeface="Microsoft Sans Serif"/>
                <a:cs typeface="Microsoft Sans Serif"/>
              </a:rPr>
              <a:t>(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ha</a:t>
            </a:r>
            <a:r>
              <a:rPr sz="3550" b="0" spc="195" dirty="0">
                <a:solidFill>
                  <a:srgbClr val="000000"/>
                </a:solidFill>
                <a:latin typeface="Microsoft Sans Serif"/>
                <a:cs typeface="Microsoft Sans Serif"/>
              </a:rPr>
              <a:t>)</a:t>
            </a:r>
            <a:endParaRPr sz="35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22510" y="9849515"/>
            <a:ext cx="123977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15" dirty="0">
                <a:latin typeface="Tahoma"/>
                <a:cs typeface="Tahoma"/>
              </a:rPr>
              <a:t>Source: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FiBL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survey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2024,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based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on</a:t>
            </a:r>
            <a:r>
              <a:rPr sz="1900" b="1" spc="10" dirty="0">
                <a:latin typeface="Tahoma"/>
                <a:cs typeface="Tahoma"/>
              </a:rPr>
              <a:t> data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-5" dirty="0">
                <a:latin typeface="Tahoma"/>
                <a:cs typeface="Tahoma"/>
              </a:rPr>
              <a:t>from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5" dirty="0">
                <a:latin typeface="Tahoma"/>
                <a:cs typeface="Tahoma"/>
              </a:rPr>
              <a:t>government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45" dirty="0">
                <a:latin typeface="Tahoma"/>
                <a:cs typeface="Tahoma"/>
              </a:rPr>
              <a:t>bodies,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" dirty="0">
                <a:latin typeface="Tahoma"/>
                <a:cs typeface="Tahoma"/>
              </a:rPr>
              <a:t>the </a:t>
            </a:r>
            <a:r>
              <a:rPr sz="1900" b="1" spc="25" dirty="0">
                <a:latin typeface="Tahoma"/>
                <a:cs typeface="Tahoma"/>
              </a:rPr>
              <a:t>private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sector,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and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certifiers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ED5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757123" y="1630999"/>
            <a:ext cx="4421505" cy="5141595"/>
            <a:chOff x="6757123" y="1630999"/>
            <a:chExt cx="4421505" cy="5141595"/>
          </a:xfrm>
        </p:grpSpPr>
        <p:sp>
          <p:nvSpPr>
            <p:cNvPr id="4" name="object 4"/>
            <p:cNvSpPr/>
            <p:nvPr/>
          </p:nvSpPr>
          <p:spPr>
            <a:xfrm>
              <a:off x="6757123" y="2084827"/>
              <a:ext cx="3556000" cy="2087245"/>
            </a:xfrm>
            <a:custGeom>
              <a:avLst/>
              <a:gdLst/>
              <a:ahLst/>
              <a:cxnLst/>
              <a:rect l="l" t="t" r="r" b="b"/>
              <a:pathLst>
                <a:path w="3556000" h="2087245">
                  <a:moveTo>
                    <a:pt x="3555849" y="604557"/>
                  </a:moveTo>
                  <a:lnTo>
                    <a:pt x="2086838" y="2086752"/>
                  </a:lnTo>
                  <a:lnTo>
                    <a:pt x="0" y="2086752"/>
                  </a:lnTo>
                  <a:lnTo>
                    <a:pt x="352" y="2048406"/>
                  </a:lnTo>
                  <a:lnTo>
                    <a:pt x="1408" y="2010087"/>
                  </a:lnTo>
                  <a:lnTo>
                    <a:pt x="3168" y="1971793"/>
                  </a:lnTo>
                  <a:lnTo>
                    <a:pt x="5632" y="1933525"/>
                  </a:lnTo>
                  <a:lnTo>
                    <a:pt x="8799" y="1895309"/>
                  </a:lnTo>
                  <a:lnTo>
                    <a:pt x="12666" y="1857170"/>
                  </a:lnTo>
                  <a:lnTo>
                    <a:pt x="17234" y="1819109"/>
                  </a:lnTo>
                  <a:lnTo>
                    <a:pt x="22501" y="1781125"/>
                  </a:lnTo>
                  <a:lnTo>
                    <a:pt x="28465" y="1743245"/>
                  </a:lnTo>
                  <a:lnTo>
                    <a:pt x="35122" y="1705493"/>
                  </a:lnTo>
                  <a:lnTo>
                    <a:pt x="42472" y="1667870"/>
                  </a:lnTo>
                  <a:lnTo>
                    <a:pt x="50514" y="1630376"/>
                  </a:lnTo>
                  <a:lnTo>
                    <a:pt x="59243" y="1593035"/>
                  </a:lnTo>
                  <a:lnTo>
                    <a:pt x="68654" y="1555874"/>
                  </a:lnTo>
                  <a:lnTo>
                    <a:pt x="78747" y="1518893"/>
                  </a:lnTo>
                  <a:lnTo>
                    <a:pt x="89520" y="1482090"/>
                  </a:lnTo>
                  <a:lnTo>
                    <a:pt x="100968" y="1445491"/>
                  </a:lnTo>
                  <a:lnTo>
                    <a:pt x="113082" y="1409122"/>
                  </a:lnTo>
                  <a:lnTo>
                    <a:pt x="125862" y="1372981"/>
                  </a:lnTo>
                  <a:lnTo>
                    <a:pt x="139309" y="1337068"/>
                  </a:lnTo>
                  <a:lnTo>
                    <a:pt x="153413" y="1301409"/>
                  </a:lnTo>
                  <a:lnTo>
                    <a:pt x="168165" y="1266027"/>
                  </a:lnTo>
                  <a:lnTo>
                    <a:pt x="183564" y="1230922"/>
                  </a:lnTo>
                  <a:lnTo>
                    <a:pt x="199612" y="1196094"/>
                  </a:lnTo>
                  <a:lnTo>
                    <a:pt x="216296" y="1161567"/>
                  </a:lnTo>
                  <a:lnTo>
                    <a:pt x="233606" y="1127363"/>
                  </a:lnTo>
                  <a:lnTo>
                    <a:pt x="251542" y="1093484"/>
                  </a:lnTo>
                  <a:lnTo>
                    <a:pt x="270103" y="1059928"/>
                  </a:lnTo>
                  <a:lnTo>
                    <a:pt x="289277" y="1026719"/>
                  </a:lnTo>
                  <a:lnTo>
                    <a:pt x="309052" y="993879"/>
                  </a:lnTo>
                  <a:lnTo>
                    <a:pt x="329426" y="961407"/>
                  </a:lnTo>
                  <a:lnTo>
                    <a:pt x="350402" y="929305"/>
                  </a:lnTo>
                  <a:lnTo>
                    <a:pt x="371963" y="897593"/>
                  </a:lnTo>
                  <a:lnTo>
                    <a:pt x="394095" y="866294"/>
                  </a:lnTo>
                  <a:lnTo>
                    <a:pt x="416799" y="835406"/>
                  </a:lnTo>
                  <a:lnTo>
                    <a:pt x="440075" y="804931"/>
                  </a:lnTo>
                  <a:lnTo>
                    <a:pt x="463906" y="774888"/>
                  </a:lnTo>
                  <a:lnTo>
                    <a:pt x="488277" y="745298"/>
                  </a:lnTo>
                  <a:lnTo>
                    <a:pt x="513187" y="716161"/>
                  </a:lnTo>
                  <a:lnTo>
                    <a:pt x="538638" y="687477"/>
                  </a:lnTo>
                  <a:lnTo>
                    <a:pt x="564610" y="659265"/>
                  </a:lnTo>
                  <a:lnTo>
                    <a:pt x="591088" y="631544"/>
                  </a:lnTo>
                  <a:lnTo>
                    <a:pt x="618071" y="604315"/>
                  </a:lnTo>
                  <a:lnTo>
                    <a:pt x="645559" y="577577"/>
                  </a:lnTo>
                  <a:lnTo>
                    <a:pt x="673533" y="551348"/>
                  </a:lnTo>
                  <a:lnTo>
                    <a:pt x="701975" y="525646"/>
                  </a:lnTo>
                  <a:lnTo>
                    <a:pt x="730884" y="500472"/>
                  </a:lnTo>
                  <a:lnTo>
                    <a:pt x="760261" y="475824"/>
                  </a:lnTo>
                  <a:lnTo>
                    <a:pt x="790086" y="451720"/>
                  </a:lnTo>
                  <a:lnTo>
                    <a:pt x="820338" y="428176"/>
                  </a:lnTo>
                  <a:lnTo>
                    <a:pt x="851017" y="405192"/>
                  </a:lnTo>
                  <a:lnTo>
                    <a:pt x="882125" y="382768"/>
                  </a:lnTo>
                  <a:lnTo>
                    <a:pt x="913639" y="360919"/>
                  </a:lnTo>
                  <a:lnTo>
                    <a:pt x="945538" y="339660"/>
                  </a:lnTo>
                  <a:lnTo>
                    <a:pt x="977822" y="318991"/>
                  </a:lnTo>
                  <a:lnTo>
                    <a:pt x="1010492" y="298911"/>
                  </a:lnTo>
                  <a:lnTo>
                    <a:pt x="1043525" y="279435"/>
                  </a:lnTo>
                  <a:lnTo>
                    <a:pt x="1076899" y="260575"/>
                  </a:lnTo>
                  <a:lnTo>
                    <a:pt x="1110614" y="242332"/>
                  </a:lnTo>
                  <a:lnTo>
                    <a:pt x="1144670" y="224706"/>
                  </a:lnTo>
                  <a:lnTo>
                    <a:pt x="1179044" y="207708"/>
                  </a:lnTo>
                  <a:lnTo>
                    <a:pt x="1213713" y="191350"/>
                  </a:lnTo>
                  <a:lnTo>
                    <a:pt x="1248677" y="175632"/>
                  </a:lnTo>
                  <a:lnTo>
                    <a:pt x="1283935" y="160553"/>
                  </a:lnTo>
                  <a:lnTo>
                    <a:pt x="1319464" y="146125"/>
                  </a:lnTo>
                  <a:lnTo>
                    <a:pt x="1355240" y="132356"/>
                  </a:lnTo>
                  <a:lnTo>
                    <a:pt x="1391264" y="119248"/>
                  </a:lnTo>
                  <a:lnTo>
                    <a:pt x="1427534" y="106799"/>
                  </a:lnTo>
                  <a:lnTo>
                    <a:pt x="1464027" y="95019"/>
                  </a:lnTo>
                  <a:lnTo>
                    <a:pt x="1500717" y="83914"/>
                  </a:lnTo>
                  <a:lnTo>
                    <a:pt x="1537606" y="73486"/>
                  </a:lnTo>
                  <a:lnTo>
                    <a:pt x="1574692" y="63734"/>
                  </a:lnTo>
                  <a:lnTo>
                    <a:pt x="1611951" y="54665"/>
                  </a:lnTo>
                  <a:lnTo>
                    <a:pt x="1649358" y="46284"/>
                  </a:lnTo>
                  <a:lnTo>
                    <a:pt x="1686913" y="38593"/>
                  </a:lnTo>
                  <a:lnTo>
                    <a:pt x="1724615" y="31590"/>
                  </a:lnTo>
                  <a:lnTo>
                    <a:pt x="1762440" y="25281"/>
                  </a:lnTo>
                  <a:lnTo>
                    <a:pt x="1800361" y="19670"/>
                  </a:lnTo>
                  <a:lnTo>
                    <a:pt x="1838379" y="14757"/>
                  </a:lnTo>
                  <a:lnTo>
                    <a:pt x="1876494" y="10541"/>
                  </a:lnTo>
                  <a:lnTo>
                    <a:pt x="1914680" y="7026"/>
                  </a:lnTo>
                  <a:lnTo>
                    <a:pt x="1952911" y="4215"/>
                  </a:lnTo>
                  <a:lnTo>
                    <a:pt x="1991187" y="2106"/>
                  </a:lnTo>
                  <a:lnTo>
                    <a:pt x="2029508" y="701"/>
                  </a:lnTo>
                  <a:lnTo>
                    <a:pt x="2067849" y="0"/>
                  </a:lnTo>
                  <a:lnTo>
                    <a:pt x="2106183" y="3"/>
                  </a:lnTo>
                  <a:lnTo>
                    <a:pt x="2144511" y="710"/>
                  </a:lnTo>
                  <a:lnTo>
                    <a:pt x="2182832" y="2122"/>
                  </a:lnTo>
                  <a:lnTo>
                    <a:pt x="2221121" y="4238"/>
                  </a:lnTo>
                  <a:lnTo>
                    <a:pt x="2259351" y="7056"/>
                  </a:lnTo>
                  <a:lnTo>
                    <a:pt x="2297524" y="10576"/>
                  </a:lnTo>
                  <a:lnTo>
                    <a:pt x="2335638" y="14798"/>
                  </a:lnTo>
                  <a:lnTo>
                    <a:pt x="2373668" y="19719"/>
                  </a:lnTo>
                  <a:lnTo>
                    <a:pt x="2411588" y="25336"/>
                  </a:lnTo>
                  <a:lnTo>
                    <a:pt x="2449399" y="31649"/>
                  </a:lnTo>
                  <a:lnTo>
                    <a:pt x="2487100" y="38659"/>
                  </a:lnTo>
                  <a:lnTo>
                    <a:pt x="2524666" y="46359"/>
                  </a:lnTo>
                  <a:lnTo>
                    <a:pt x="2562072" y="54745"/>
                  </a:lnTo>
                  <a:lnTo>
                    <a:pt x="2599317" y="63818"/>
                  </a:lnTo>
                  <a:lnTo>
                    <a:pt x="2636401" y="73576"/>
                  </a:lnTo>
                  <a:lnTo>
                    <a:pt x="2673301" y="84014"/>
                  </a:lnTo>
                  <a:lnTo>
                    <a:pt x="2709989" y="95125"/>
                  </a:lnTo>
                  <a:lnTo>
                    <a:pt x="2746468" y="106907"/>
                  </a:lnTo>
                  <a:lnTo>
                    <a:pt x="2782736" y="119362"/>
                  </a:lnTo>
                  <a:lnTo>
                    <a:pt x="2818769" y="132481"/>
                  </a:lnTo>
                  <a:lnTo>
                    <a:pt x="2854543" y="146255"/>
                  </a:lnTo>
                  <a:lnTo>
                    <a:pt x="2890058" y="160685"/>
                  </a:lnTo>
                  <a:lnTo>
                    <a:pt x="2925314" y="175769"/>
                  </a:lnTo>
                  <a:lnTo>
                    <a:pt x="2960286" y="191499"/>
                  </a:lnTo>
                  <a:lnTo>
                    <a:pt x="2994953" y="207862"/>
                  </a:lnTo>
                  <a:lnTo>
                    <a:pt x="3029312" y="224861"/>
                  </a:lnTo>
                  <a:lnTo>
                    <a:pt x="3063365" y="242493"/>
                  </a:lnTo>
                  <a:lnTo>
                    <a:pt x="3097088" y="260748"/>
                  </a:lnTo>
                  <a:lnTo>
                    <a:pt x="3130459" y="279613"/>
                  </a:lnTo>
                  <a:lnTo>
                    <a:pt x="3163478" y="299088"/>
                  </a:lnTo>
                  <a:lnTo>
                    <a:pt x="3196144" y="319173"/>
                  </a:lnTo>
                  <a:lnTo>
                    <a:pt x="3228436" y="339855"/>
                  </a:lnTo>
                  <a:lnTo>
                    <a:pt x="3260332" y="361119"/>
                  </a:lnTo>
                  <a:lnTo>
                    <a:pt x="3291832" y="382966"/>
                  </a:lnTo>
                  <a:lnTo>
                    <a:pt x="3322935" y="405396"/>
                  </a:lnTo>
                  <a:lnTo>
                    <a:pt x="3353621" y="428392"/>
                  </a:lnTo>
                  <a:lnTo>
                    <a:pt x="3383870" y="451941"/>
                  </a:lnTo>
                  <a:lnTo>
                    <a:pt x="3413680" y="476042"/>
                  </a:lnTo>
                  <a:lnTo>
                    <a:pt x="3443053" y="500695"/>
                  </a:lnTo>
                  <a:lnTo>
                    <a:pt x="3471968" y="525883"/>
                  </a:lnTo>
                  <a:lnTo>
                    <a:pt x="3500405" y="551589"/>
                  </a:lnTo>
                  <a:lnTo>
                    <a:pt x="3528366" y="577814"/>
                  </a:lnTo>
                  <a:lnTo>
                    <a:pt x="3555849" y="6045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843962" y="2689384"/>
              <a:ext cx="2087245" cy="2191385"/>
            </a:xfrm>
            <a:custGeom>
              <a:avLst/>
              <a:gdLst/>
              <a:ahLst/>
              <a:cxnLst/>
              <a:rect l="l" t="t" r="r" b="b"/>
              <a:pathLst>
                <a:path w="2087245" h="2191385">
                  <a:moveTo>
                    <a:pt x="2086763" y="1464481"/>
                  </a:moveTo>
                  <a:lnTo>
                    <a:pt x="2086076" y="1538593"/>
                  </a:lnTo>
                  <a:lnTo>
                    <a:pt x="2082758" y="1612633"/>
                  </a:lnTo>
                  <a:lnTo>
                    <a:pt x="2076813" y="1686509"/>
                  </a:lnTo>
                  <a:lnTo>
                    <a:pt x="2068247" y="1760127"/>
                  </a:lnTo>
                  <a:lnTo>
                    <a:pt x="2057074" y="1833395"/>
                  </a:lnTo>
                  <a:lnTo>
                    <a:pt x="2043305" y="1906219"/>
                  </a:lnTo>
                  <a:lnTo>
                    <a:pt x="2026960" y="1978509"/>
                  </a:lnTo>
                  <a:lnTo>
                    <a:pt x="2008057" y="2050172"/>
                  </a:lnTo>
                  <a:lnTo>
                    <a:pt x="1986623" y="2121120"/>
                  </a:lnTo>
                  <a:lnTo>
                    <a:pt x="1962681" y="2191261"/>
                  </a:lnTo>
                  <a:lnTo>
                    <a:pt x="0" y="1482195"/>
                  </a:lnTo>
                  <a:lnTo>
                    <a:pt x="1469010" y="0"/>
                  </a:lnTo>
                  <a:lnTo>
                    <a:pt x="1495103" y="26323"/>
                  </a:lnTo>
                  <a:lnTo>
                    <a:pt x="1545850" y="80324"/>
                  </a:lnTo>
                  <a:lnTo>
                    <a:pt x="1594662" y="136109"/>
                  </a:lnTo>
                  <a:lnTo>
                    <a:pt x="1641449" y="193575"/>
                  </a:lnTo>
                  <a:lnTo>
                    <a:pt x="1686179" y="252685"/>
                  </a:lnTo>
                  <a:lnTo>
                    <a:pt x="1728768" y="313326"/>
                  </a:lnTo>
                  <a:lnTo>
                    <a:pt x="1769190" y="375461"/>
                  </a:lnTo>
                  <a:lnTo>
                    <a:pt x="1807368" y="438972"/>
                  </a:lnTo>
                  <a:lnTo>
                    <a:pt x="1843279" y="503820"/>
                  </a:lnTo>
                  <a:lnTo>
                    <a:pt x="1876853" y="569880"/>
                  </a:lnTo>
                  <a:lnTo>
                    <a:pt x="1908070" y="637113"/>
                  </a:lnTo>
                  <a:lnTo>
                    <a:pt x="1936870" y="705390"/>
                  </a:lnTo>
                  <a:lnTo>
                    <a:pt x="1963237" y="774669"/>
                  </a:lnTo>
                  <a:lnTo>
                    <a:pt x="1987119" y="844818"/>
                  </a:lnTo>
                  <a:lnTo>
                    <a:pt x="2008503" y="915793"/>
                  </a:lnTo>
                  <a:lnTo>
                    <a:pt x="2027346" y="987460"/>
                  </a:lnTo>
                  <a:lnTo>
                    <a:pt x="2043638" y="1059774"/>
                  </a:lnTo>
                  <a:lnTo>
                    <a:pt x="2057347" y="1132598"/>
                  </a:lnTo>
                  <a:lnTo>
                    <a:pt x="2068465" y="1205886"/>
                  </a:lnTo>
                  <a:lnTo>
                    <a:pt x="2076971" y="1279499"/>
                  </a:lnTo>
                  <a:lnTo>
                    <a:pt x="2082860" y="1353391"/>
                  </a:lnTo>
                  <a:lnTo>
                    <a:pt x="2086119" y="1427422"/>
                  </a:lnTo>
                  <a:lnTo>
                    <a:pt x="2086763" y="1464481"/>
                  </a:lnTo>
                  <a:close/>
                </a:path>
              </a:pathLst>
            </a:custGeom>
            <a:solidFill>
              <a:srgbClr val="00C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43962" y="4171579"/>
              <a:ext cx="1962785" cy="1974214"/>
            </a:xfrm>
            <a:custGeom>
              <a:avLst/>
              <a:gdLst/>
              <a:ahLst/>
              <a:cxnLst/>
              <a:rect l="l" t="t" r="r" b="b"/>
              <a:pathLst>
                <a:path w="1962784" h="1974214">
                  <a:moveTo>
                    <a:pt x="1962681" y="709066"/>
                  </a:moveTo>
                  <a:lnTo>
                    <a:pt x="1946347" y="752749"/>
                  </a:lnTo>
                  <a:lnTo>
                    <a:pt x="1929053" y="796025"/>
                  </a:lnTo>
                  <a:lnTo>
                    <a:pt x="1910802" y="838892"/>
                  </a:lnTo>
                  <a:lnTo>
                    <a:pt x="1891591" y="881352"/>
                  </a:lnTo>
                  <a:lnTo>
                    <a:pt x="1871422" y="923403"/>
                  </a:lnTo>
                  <a:lnTo>
                    <a:pt x="1850320" y="964993"/>
                  </a:lnTo>
                  <a:lnTo>
                    <a:pt x="1828311" y="1006072"/>
                  </a:lnTo>
                  <a:lnTo>
                    <a:pt x="1805395" y="1046638"/>
                  </a:lnTo>
                  <a:lnTo>
                    <a:pt x="1781572" y="1086691"/>
                  </a:lnTo>
                  <a:lnTo>
                    <a:pt x="1756842" y="1126232"/>
                  </a:lnTo>
                  <a:lnTo>
                    <a:pt x="1731236" y="1165212"/>
                  </a:lnTo>
                  <a:lnTo>
                    <a:pt x="1704786" y="1203582"/>
                  </a:lnTo>
                  <a:lnTo>
                    <a:pt x="1677491" y="1241341"/>
                  </a:lnTo>
                  <a:lnTo>
                    <a:pt x="1649352" y="1278489"/>
                  </a:lnTo>
                  <a:lnTo>
                    <a:pt x="1620369" y="1315028"/>
                  </a:lnTo>
                  <a:lnTo>
                    <a:pt x="1590578" y="1350911"/>
                  </a:lnTo>
                  <a:lnTo>
                    <a:pt x="1560016" y="1386093"/>
                  </a:lnTo>
                  <a:lnTo>
                    <a:pt x="1528683" y="1420574"/>
                  </a:lnTo>
                  <a:lnTo>
                    <a:pt x="1496578" y="1454355"/>
                  </a:lnTo>
                  <a:lnTo>
                    <a:pt x="1463703" y="1487436"/>
                  </a:lnTo>
                  <a:lnTo>
                    <a:pt x="1430099" y="1519775"/>
                  </a:lnTo>
                  <a:lnTo>
                    <a:pt x="1395806" y="1551331"/>
                  </a:lnTo>
                  <a:lnTo>
                    <a:pt x="1360825" y="1582106"/>
                  </a:lnTo>
                  <a:lnTo>
                    <a:pt x="1325155" y="1612098"/>
                  </a:lnTo>
                  <a:lnTo>
                    <a:pt x="1288798" y="1641308"/>
                  </a:lnTo>
                  <a:lnTo>
                    <a:pt x="1251798" y="1669700"/>
                  </a:lnTo>
                  <a:lnTo>
                    <a:pt x="1214202" y="1697238"/>
                  </a:lnTo>
                  <a:lnTo>
                    <a:pt x="1176009" y="1723922"/>
                  </a:lnTo>
                  <a:lnTo>
                    <a:pt x="1137219" y="1749751"/>
                  </a:lnTo>
                  <a:lnTo>
                    <a:pt x="1097832" y="1774727"/>
                  </a:lnTo>
                  <a:lnTo>
                    <a:pt x="1057899" y="1798818"/>
                  </a:lnTo>
                  <a:lnTo>
                    <a:pt x="1017467" y="1821994"/>
                  </a:lnTo>
                  <a:lnTo>
                    <a:pt x="976538" y="1844255"/>
                  </a:lnTo>
                  <a:lnTo>
                    <a:pt x="935111" y="1865601"/>
                  </a:lnTo>
                  <a:lnTo>
                    <a:pt x="893186" y="1886031"/>
                  </a:lnTo>
                  <a:lnTo>
                    <a:pt x="850816" y="1905521"/>
                  </a:lnTo>
                  <a:lnTo>
                    <a:pt x="808053" y="1924046"/>
                  </a:lnTo>
                  <a:lnTo>
                    <a:pt x="764898" y="1941606"/>
                  </a:lnTo>
                  <a:lnTo>
                    <a:pt x="721350" y="1958201"/>
                  </a:lnTo>
                  <a:lnTo>
                    <a:pt x="677409" y="1973831"/>
                  </a:lnTo>
                  <a:lnTo>
                    <a:pt x="0" y="0"/>
                  </a:lnTo>
                  <a:lnTo>
                    <a:pt x="1962681" y="709066"/>
                  </a:lnTo>
                  <a:close/>
                </a:path>
              </a:pathLst>
            </a:custGeom>
            <a:solidFill>
              <a:srgbClr val="4873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68415" y="4171579"/>
              <a:ext cx="1753235" cy="2087245"/>
            </a:xfrm>
            <a:custGeom>
              <a:avLst/>
              <a:gdLst/>
              <a:ahLst/>
              <a:cxnLst/>
              <a:rect l="l" t="t" r="r" b="b"/>
              <a:pathLst>
                <a:path w="1753234" h="2087245">
                  <a:moveTo>
                    <a:pt x="1752956" y="1973831"/>
                  </a:moveTo>
                  <a:lnTo>
                    <a:pt x="1698900" y="1991564"/>
                  </a:lnTo>
                  <a:lnTo>
                    <a:pt x="1644422" y="2007806"/>
                  </a:lnTo>
                  <a:lnTo>
                    <a:pt x="1589521" y="2022555"/>
                  </a:lnTo>
                  <a:lnTo>
                    <a:pt x="1534197" y="2035813"/>
                  </a:lnTo>
                  <a:lnTo>
                    <a:pt x="1478532" y="2047560"/>
                  </a:lnTo>
                  <a:lnTo>
                    <a:pt x="1422610" y="2057778"/>
                  </a:lnTo>
                  <a:lnTo>
                    <a:pt x="1366430" y="2066467"/>
                  </a:lnTo>
                  <a:lnTo>
                    <a:pt x="1309992" y="2073627"/>
                  </a:lnTo>
                  <a:lnTo>
                    <a:pt x="1253381" y="2079249"/>
                  </a:lnTo>
                  <a:lnTo>
                    <a:pt x="1196679" y="2083322"/>
                  </a:lnTo>
                  <a:lnTo>
                    <a:pt x="1139887" y="2085847"/>
                  </a:lnTo>
                  <a:lnTo>
                    <a:pt x="1083005" y="2086825"/>
                  </a:lnTo>
                  <a:lnTo>
                    <a:pt x="1026118" y="2086254"/>
                  </a:lnTo>
                  <a:lnTo>
                    <a:pt x="969309" y="2084135"/>
                  </a:lnTo>
                  <a:lnTo>
                    <a:pt x="912580" y="2080467"/>
                  </a:lnTo>
                  <a:lnTo>
                    <a:pt x="855929" y="2075250"/>
                  </a:lnTo>
                  <a:lnTo>
                    <a:pt x="799442" y="2068493"/>
                  </a:lnTo>
                  <a:lnTo>
                    <a:pt x="743201" y="2060206"/>
                  </a:lnTo>
                  <a:lnTo>
                    <a:pt x="687207" y="2050388"/>
                  </a:lnTo>
                  <a:lnTo>
                    <a:pt x="631460" y="2039039"/>
                  </a:lnTo>
                  <a:lnTo>
                    <a:pt x="576043" y="2026177"/>
                  </a:lnTo>
                  <a:lnTo>
                    <a:pt x="521038" y="2011821"/>
                  </a:lnTo>
                  <a:lnTo>
                    <a:pt x="466444" y="1995969"/>
                  </a:lnTo>
                  <a:lnTo>
                    <a:pt x="412263" y="1978623"/>
                  </a:lnTo>
                  <a:lnTo>
                    <a:pt x="358574" y="1959808"/>
                  </a:lnTo>
                  <a:lnTo>
                    <a:pt x="305457" y="1939553"/>
                  </a:lnTo>
                  <a:lnTo>
                    <a:pt x="252913" y="1917856"/>
                  </a:lnTo>
                  <a:lnTo>
                    <a:pt x="200940" y="1894718"/>
                  </a:lnTo>
                  <a:lnTo>
                    <a:pt x="149616" y="1870174"/>
                  </a:lnTo>
                  <a:lnTo>
                    <a:pt x="99019" y="1844260"/>
                  </a:lnTo>
                  <a:lnTo>
                    <a:pt x="49146" y="1816976"/>
                  </a:lnTo>
                  <a:lnTo>
                    <a:pt x="0" y="1788321"/>
                  </a:lnTo>
                  <a:lnTo>
                    <a:pt x="1075547" y="0"/>
                  </a:lnTo>
                  <a:lnTo>
                    <a:pt x="1752956" y="1973831"/>
                  </a:lnTo>
                  <a:close/>
                </a:path>
              </a:pathLst>
            </a:custGeom>
            <a:solidFill>
              <a:srgbClr val="F59C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05100" y="4171579"/>
              <a:ext cx="1939289" cy="1788795"/>
            </a:xfrm>
            <a:custGeom>
              <a:avLst/>
              <a:gdLst/>
              <a:ahLst/>
              <a:cxnLst/>
              <a:rect l="l" t="t" r="r" b="b"/>
              <a:pathLst>
                <a:path w="1939290" h="1788795">
                  <a:moveTo>
                    <a:pt x="1938862" y="0"/>
                  </a:moveTo>
                  <a:lnTo>
                    <a:pt x="863315" y="1788321"/>
                  </a:lnTo>
                  <a:lnTo>
                    <a:pt x="822007" y="1762821"/>
                  </a:lnTo>
                  <a:lnTo>
                    <a:pt x="781356" y="1736406"/>
                  </a:lnTo>
                  <a:lnTo>
                    <a:pt x="741364" y="1709075"/>
                  </a:lnTo>
                  <a:lnTo>
                    <a:pt x="702029" y="1680828"/>
                  </a:lnTo>
                  <a:lnTo>
                    <a:pt x="663351" y="1651665"/>
                  </a:lnTo>
                  <a:lnTo>
                    <a:pt x="625332" y="1621586"/>
                  </a:lnTo>
                  <a:lnTo>
                    <a:pt x="587969" y="1590592"/>
                  </a:lnTo>
                  <a:lnTo>
                    <a:pt x="551335" y="1558741"/>
                  </a:lnTo>
                  <a:lnTo>
                    <a:pt x="515497" y="1526092"/>
                  </a:lnTo>
                  <a:lnTo>
                    <a:pt x="480457" y="1492647"/>
                  </a:lnTo>
                  <a:lnTo>
                    <a:pt x="446215" y="1458404"/>
                  </a:lnTo>
                  <a:lnTo>
                    <a:pt x="412769" y="1423364"/>
                  </a:lnTo>
                  <a:lnTo>
                    <a:pt x="380121" y="1387527"/>
                  </a:lnTo>
                  <a:lnTo>
                    <a:pt x="348270" y="1350892"/>
                  </a:lnTo>
                  <a:lnTo>
                    <a:pt x="317275" y="1313530"/>
                  </a:lnTo>
                  <a:lnTo>
                    <a:pt x="287196" y="1275510"/>
                  </a:lnTo>
                  <a:lnTo>
                    <a:pt x="258034" y="1236833"/>
                  </a:lnTo>
                  <a:lnTo>
                    <a:pt x="229787" y="1197498"/>
                  </a:lnTo>
                  <a:lnTo>
                    <a:pt x="202455" y="1157505"/>
                  </a:lnTo>
                  <a:lnTo>
                    <a:pt x="176040" y="1116855"/>
                  </a:lnTo>
                  <a:lnTo>
                    <a:pt x="150541" y="1075546"/>
                  </a:lnTo>
                  <a:lnTo>
                    <a:pt x="126004" y="1033659"/>
                  </a:lnTo>
                  <a:lnTo>
                    <a:pt x="102478" y="991271"/>
                  </a:lnTo>
                  <a:lnTo>
                    <a:pt x="79962" y="948383"/>
                  </a:lnTo>
                  <a:lnTo>
                    <a:pt x="58456" y="904993"/>
                  </a:lnTo>
                  <a:lnTo>
                    <a:pt x="37960" y="861103"/>
                  </a:lnTo>
                  <a:lnTo>
                    <a:pt x="18475" y="816712"/>
                  </a:lnTo>
                  <a:lnTo>
                    <a:pt x="0" y="771821"/>
                  </a:lnTo>
                  <a:lnTo>
                    <a:pt x="1938862" y="0"/>
                  </a:lnTo>
                  <a:close/>
                </a:path>
              </a:pathLst>
            </a:custGeom>
            <a:solidFill>
              <a:srgbClr val="D8B4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757123" y="4171579"/>
              <a:ext cx="2087245" cy="772160"/>
            </a:xfrm>
            <a:custGeom>
              <a:avLst/>
              <a:gdLst/>
              <a:ahLst/>
              <a:cxnLst/>
              <a:rect l="l" t="t" r="r" b="b"/>
              <a:pathLst>
                <a:path w="2087245" h="772160">
                  <a:moveTo>
                    <a:pt x="2086838" y="0"/>
                  </a:moveTo>
                  <a:lnTo>
                    <a:pt x="147976" y="771821"/>
                  </a:lnTo>
                  <a:lnTo>
                    <a:pt x="130213" y="725622"/>
                  </a:lnTo>
                  <a:lnTo>
                    <a:pt x="113574" y="679096"/>
                  </a:lnTo>
                  <a:lnTo>
                    <a:pt x="98059" y="632241"/>
                  </a:lnTo>
                  <a:lnTo>
                    <a:pt x="83668" y="585058"/>
                  </a:lnTo>
                  <a:lnTo>
                    <a:pt x="70402" y="537546"/>
                  </a:lnTo>
                  <a:lnTo>
                    <a:pt x="58260" y="489706"/>
                  </a:lnTo>
                  <a:lnTo>
                    <a:pt x="47241" y="441538"/>
                  </a:lnTo>
                  <a:lnTo>
                    <a:pt x="37347" y="393041"/>
                  </a:lnTo>
                  <a:lnTo>
                    <a:pt x="28598" y="344325"/>
                  </a:lnTo>
                  <a:lnTo>
                    <a:pt x="21015" y="295498"/>
                  </a:lnTo>
                  <a:lnTo>
                    <a:pt x="14598" y="246560"/>
                  </a:lnTo>
                  <a:lnTo>
                    <a:pt x="9347" y="197511"/>
                  </a:lnTo>
                  <a:lnTo>
                    <a:pt x="5261" y="148352"/>
                  </a:lnTo>
                  <a:lnTo>
                    <a:pt x="2341" y="99081"/>
                  </a:lnTo>
                  <a:lnTo>
                    <a:pt x="587" y="49700"/>
                  </a:lnTo>
                  <a:lnTo>
                    <a:pt x="0" y="208"/>
                  </a:lnTo>
                  <a:lnTo>
                    <a:pt x="2086838" y="0"/>
                  </a:lnTo>
                  <a:close/>
                </a:path>
              </a:pathLst>
            </a:custGeom>
            <a:solidFill>
              <a:srgbClr val="8CC6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241142" y="1641664"/>
              <a:ext cx="459105" cy="593725"/>
            </a:xfrm>
            <a:custGeom>
              <a:avLst/>
              <a:gdLst/>
              <a:ahLst/>
              <a:cxnLst/>
              <a:rect l="l" t="t" r="r" b="b"/>
              <a:pathLst>
                <a:path w="459104" h="593725">
                  <a:moveTo>
                    <a:pt x="33753" y="593447"/>
                  </a:moveTo>
                  <a:lnTo>
                    <a:pt x="22306" y="593327"/>
                  </a:lnTo>
                  <a:lnTo>
                    <a:pt x="11812" y="588777"/>
                  </a:lnTo>
                  <a:lnTo>
                    <a:pt x="4138" y="580827"/>
                  </a:lnTo>
                  <a:lnTo>
                    <a:pt x="0" y="570578"/>
                  </a:lnTo>
                  <a:lnTo>
                    <a:pt x="112" y="559133"/>
                  </a:lnTo>
                  <a:lnTo>
                    <a:pt x="12778" y="505654"/>
                  </a:lnTo>
                  <a:lnTo>
                    <a:pt x="27381" y="455151"/>
                  </a:lnTo>
                  <a:lnTo>
                    <a:pt x="43973" y="407480"/>
                  </a:lnTo>
                  <a:lnTo>
                    <a:pt x="62602" y="362495"/>
                  </a:lnTo>
                  <a:lnTo>
                    <a:pt x="83319" y="320050"/>
                  </a:lnTo>
                  <a:lnTo>
                    <a:pt x="106173" y="280000"/>
                  </a:lnTo>
                  <a:lnTo>
                    <a:pt x="131215" y="242199"/>
                  </a:lnTo>
                  <a:lnTo>
                    <a:pt x="158493" y="206503"/>
                  </a:lnTo>
                  <a:lnTo>
                    <a:pt x="188059" y="172764"/>
                  </a:lnTo>
                  <a:lnTo>
                    <a:pt x="219961" y="140839"/>
                  </a:lnTo>
                  <a:lnTo>
                    <a:pt x="254251" y="110581"/>
                  </a:lnTo>
                  <a:lnTo>
                    <a:pt x="290976" y="81845"/>
                  </a:lnTo>
                  <a:lnTo>
                    <a:pt x="330189" y="54486"/>
                  </a:lnTo>
                  <a:lnTo>
                    <a:pt x="371937" y="28357"/>
                  </a:lnTo>
                  <a:lnTo>
                    <a:pt x="416272" y="3314"/>
                  </a:lnTo>
                  <a:lnTo>
                    <a:pt x="427224" y="0"/>
                  </a:lnTo>
                  <a:lnTo>
                    <a:pt x="438223" y="1102"/>
                  </a:lnTo>
                  <a:lnTo>
                    <a:pt x="448008" y="6243"/>
                  </a:lnTo>
                  <a:lnTo>
                    <a:pt x="455316" y="15046"/>
                  </a:lnTo>
                  <a:lnTo>
                    <a:pt x="458631" y="25998"/>
                  </a:lnTo>
                  <a:lnTo>
                    <a:pt x="457529" y="36998"/>
                  </a:lnTo>
                  <a:lnTo>
                    <a:pt x="452387" y="46782"/>
                  </a:lnTo>
                  <a:lnTo>
                    <a:pt x="443584" y="54091"/>
                  </a:lnTo>
                  <a:lnTo>
                    <a:pt x="399492" y="79085"/>
                  </a:lnTo>
                  <a:lnTo>
                    <a:pt x="358157" y="105251"/>
                  </a:lnTo>
                  <a:lnTo>
                    <a:pt x="319524" y="132755"/>
                  </a:lnTo>
                  <a:lnTo>
                    <a:pt x="283536" y="161762"/>
                  </a:lnTo>
                  <a:lnTo>
                    <a:pt x="250134" y="192439"/>
                  </a:lnTo>
                  <a:lnTo>
                    <a:pt x="219262" y="224953"/>
                  </a:lnTo>
                  <a:lnTo>
                    <a:pt x="190862" y="259469"/>
                  </a:lnTo>
                  <a:lnTo>
                    <a:pt x="164879" y="296155"/>
                  </a:lnTo>
                  <a:lnTo>
                    <a:pt x="141253" y="335176"/>
                  </a:lnTo>
                  <a:lnTo>
                    <a:pt x="119929" y="376698"/>
                  </a:lnTo>
                  <a:lnTo>
                    <a:pt x="100848" y="420889"/>
                  </a:lnTo>
                  <a:lnTo>
                    <a:pt x="83955" y="467914"/>
                  </a:lnTo>
                  <a:lnTo>
                    <a:pt x="69191" y="517940"/>
                  </a:lnTo>
                  <a:lnTo>
                    <a:pt x="56499" y="571133"/>
                  </a:lnTo>
                  <a:lnTo>
                    <a:pt x="51952" y="581634"/>
                  </a:lnTo>
                  <a:lnTo>
                    <a:pt x="44003" y="589311"/>
                  </a:lnTo>
                  <a:lnTo>
                    <a:pt x="33753" y="593447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58903" y="1630999"/>
              <a:ext cx="249222" cy="22507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11225" y="2847181"/>
              <a:ext cx="459105" cy="593725"/>
            </a:xfrm>
            <a:custGeom>
              <a:avLst/>
              <a:gdLst/>
              <a:ahLst/>
              <a:cxnLst/>
              <a:rect l="l" t="t" r="r" b="b"/>
              <a:pathLst>
                <a:path w="459104" h="593725">
                  <a:moveTo>
                    <a:pt x="33753" y="593447"/>
                  </a:moveTo>
                  <a:lnTo>
                    <a:pt x="22306" y="593327"/>
                  </a:lnTo>
                  <a:lnTo>
                    <a:pt x="11812" y="588777"/>
                  </a:lnTo>
                  <a:lnTo>
                    <a:pt x="4138" y="580827"/>
                  </a:lnTo>
                  <a:lnTo>
                    <a:pt x="0" y="570578"/>
                  </a:lnTo>
                  <a:lnTo>
                    <a:pt x="112" y="559133"/>
                  </a:lnTo>
                  <a:lnTo>
                    <a:pt x="12778" y="505654"/>
                  </a:lnTo>
                  <a:lnTo>
                    <a:pt x="27381" y="455151"/>
                  </a:lnTo>
                  <a:lnTo>
                    <a:pt x="43973" y="407480"/>
                  </a:lnTo>
                  <a:lnTo>
                    <a:pt x="62602" y="362495"/>
                  </a:lnTo>
                  <a:lnTo>
                    <a:pt x="83319" y="320050"/>
                  </a:lnTo>
                  <a:lnTo>
                    <a:pt x="106173" y="280000"/>
                  </a:lnTo>
                  <a:lnTo>
                    <a:pt x="131215" y="242199"/>
                  </a:lnTo>
                  <a:lnTo>
                    <a:pt x="158493" y="206503"/>
                  </a:lnTo>
                  <a:lnTo>
                    <a:pt x="188059" y="172764"/>
                  </a:lnTo>
                  <a:lnTo>
                    <a:pt x="219961" y="140839"/>
                  </a:lnTo>
                  <a:lnTo>
                    <a:pt x="254251" y="110581"/>
                  </a:lnTo>
                  <a:lnTo>
                    <a:pt x="290976" y="81845"/>
                  </a:lnTo>
                  <a:lnTo>
                    <a:pt x="330189" y="54486"/>
                  </a:lnTo>
                  <a:lnTo>
                    <a:pt x="371937" y="28357"/>
                  </a:lnTo>
                  <a:lnTo>
                    <a:pt x="416272" y="3314"/>
                  </a:lnTo>
                  <a:lnTo>
                    <a:pt x="427224" y="0"/>
                  </a:lnTo>
                  <a:lnTo>
                    <a:pt x="438223" y="1102"/>
                  </a:lnTo>
                  <a:lnTo>
                    <a:pt x="448008" y="6243"/>
                  </a:lnTo>
                  <a:lnTo>
                    <a:pt x="455316" y="15046"/>
                  </a:lnTo>
                  <a:lnTo>
                    <a:pt x="458631" y="25998"/>
                  </a:lnTo>
                  <a:lnTo>
                    <a:pt x="457529" y="36998"/>
                  </a:lnTo>
                  <a:lnTo>
                    <a:pt x="452387" y="46782"/>
                  </a:lnTo>
                  <a:lnTo>
                    <a:pt x="443584" y="54091"/>
                  </a:lnTo>
                  <a:lnTo>
                    <a:pt x="399492" y="79085"/>
                  </a:lnTo>
                  <a:lnTo>
                    <a:pt x="358157" y="105251"/>
                  </a:lnTo>
                  <a:lnTo>
                    <a:pt x="319524" y="132755"/>
                  </a:lnTo>
                  <a:lnTo>
                    <a:pt x="283536" y="161762"/>
                  </a:lnTo>
                  <a:lnTo>
                    <a:pt x="250134" y="192439"/>
                  </a:lnTo>
                  <a:lnTo>
                    <a:pt x="219262" y="224953"/>
                  </a:lnTo>
                  <a:lnTo>
                    <a:pt x="190862" y="259469"/>
                  </a:lnTo>
                  <a:lnTo>
                    <a:pt x="164879" y="296155"/>
                  </a:lnTo>
                  <a:lnTo>
                    <a:pt x="141253" y="335176"/>
                  </a:lnTo>
                  <a:lnTo>
                    <a:pt x="119929" y="376698"/>
                  </a:lnTo>
                  <a:lnTo>
                    <a:pt x="100848" y="420889"/>
                  </a:lnTo>
                  <a:lnTo>
                    <a:pt x="83955" y="467914"/>
                  </a:lnTo>
                  <a:lnTo>
                    <a:pt x="69191" y="517940"/>
                  </a:lnTo>
                  <a:lnTo>
                    <a:pt x="56499" y="571133"/>
                  </a:lnTo>
                  <a:lnTo>
                    <a:pt x="51952" y="581634"/>
                  </a:lnTo>
                  <a:lnTo>
                    <a:pt x="44003" y="589311"/>
                  </a:lnTo>
                  <a:lnTo>
                    <a:pt x="33753" y="593447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28986" y="2836517"/>
              <a:ext cx="249222" cy="22507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123298" y="5517239"/>
              <a:ext cx="557530" cy="504190"/>
            </a:xfrm>
            <a:custGeom>
              <a:avLst/>
              <a:gdLst/>
              <a:ahLst/>
              <a:cxnLst/>
              <a:rect l="l" t="t" r="r" b="b"/>
              <a:pathLst>
                <a:path w="557529" h="504189">
                  <a:moveTo>
                    <a:pt x="0" y="31664"/>
                  </a:moveTo>
                  <a:lnTo>
                    <a:pt x="1102" y="20270"/>
                  </a:lnTo>
                  <a:lnTo>
                    <a:pt x="6535" y="10206"/>
                  </a:lnTo>
                  <a:lnTo>
                    <a:pt x="15116" y="3243"/>
                  </a:lnTo>
                  <a:lnTo>
                    <a:pt x="25682" y="0"/>
                  </a:lnTo>
                  <a:lnTo>
                    <a:pt x="37075" y="1094"/>
                  </a:lnTo>
                  <a:lnTo>
                    <a:pt x="89269" y="18305"/>
                  </a:lnTo>
                  <a:lnTo>
                    <a:pt x="138331" y="37191"/>
                  </a:lnTo>
                  <a:lnTo>
                    <a:pt x="184402" y="57814"/>
                  </a:lnTo>
                  <a:lnTo>
                    <a:pt x="227622" y="80236"/>
                  </a:lnTo>
                  <a:lnTo>
                    <a:pt x="268131" y="104521"/>
                  </a:lnTo>
                  <a:lnTo>
                    <a:pt x="306071" y="130729"/>
                  </a:lnTo>
                  <a:lnTo>
                    <a:pt x="341582" y="158924"/>
                  </a:lnTo>
                  <a:lnTo>
                    <a:pt x="374805" y="189167"/>
                  </a:lnTo>
                  <a:lnTo>
                    <a:pt x="405880" y="221520"/>
                  </a:lnTo>
                  <a:lnTo>
                    <a:pt x="434949" y="256045"/>
                  </a:lnTo>
                  <a:lnTo>
                    <a:pt x="462151" y="292806"/>
                  </a:lnTo>
                  <a:lnTo>
                    <a:pt x="487627" y="331863"/>
                  </a:lnTo>
                  <a:lnTo>
                    <a:pt x="511519" y="373280"/>
                  </a:lnTo>
                  <a:lnTo>
                    <a:pt x="533967" y="417117"/>
                  </a:lnTo>
                  <a:lnTo>
                    <a:pt x="555111" y="463438"/>
                  </a:lnTo>
                  <a:lnTo>
                    <a:pt x="557473" y="474635"/>
                  </a:lnTo>
                  <a:lnTo>
                    <a:pt x="555430" y="485499"/>
                  </a:lnTo>
                  <a:lnTo>
                    <a:pt x="549468" y="494806"/>
                  </a:lnTo>
                  <a:lnTo>
                    <a:pt x="540070" y="501331"/>
                  </a:lnTo>
                  <a:lnTo>
                    <a:pt x="528874" y="503694"/>
                  </a:lnTo>
                  <a:lnTo>
                    <a:pt x="518009" y="501651"/>
                  </a:lnTo>
                  <a:lnTo>
                    <a:pt x="508702" y="495689"/>
                  </a:lnTo>
                  <a:lnTo>
                    <a:pt x="502177" y="486291"/>
                  </a:lnTo>
                  <a:lnTo>
                    <a:pt x="481060" y="440215"/>
                  </a:lnTo>
                  <a:lnTo>
                    <a:pt x="458540" y="396787"/>
                  </a:lnTo>
                  <a:lnTo>
                    <a:pt x="434455" y="355935"/>
                  </a:lnTo>
                  <a:lnTo>
                    <a:pt x="408645" y="317588"/>
                  </a:lnTo>
                  <a:lnTo>
                    <a:pt x="380949" y="281676"/>
                  </a:lnTo>
                  <a:lnTo>
                    <a:pt x="351206" y="248127"/>
                  </a:lnTo>
                  <a:lnTo>
                    <a:pt x="319255" y="216869"/>
                  </a:lnTo>
                  <a:lnTo>
                    <a:pt x="284936" y="187831"/>
                  </a:lnTo>
                  <a:lnTo>
                    <a:pt x="248087" y="160942"/>
                  </a:lnTo>
                  <a:lnTo>
                    <a:pt x="208549" y="136132"/>
                  </a:lnTo>
                  <a:lnTo>
                    <a:pt x="166159" y="113328"/>
                  </a:lnTo>
                  <a:lnTo>
                    <a:pt x="120758" y="92459"/>
                  </a:lnTo>
                  <a:lnTo>
                    <a:pt x="72185" y="73454"/>
                  </a:lnTo>
                  <a:lnTo>
                    <a:pt x="20278" y="56243"/>
                  </a:lnTo>
                  <a:lnTo>
                    <a:pt x="10206" y="50811"/>
                  </a:lnTo>
                  <a:lnTo>
                    <a:pt x="3240" y="42232"/>
                  </a:lnTo>
                  <a:lnTo>
                    <a:pt x="0" y="31664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71597" y="5781231"/>
              <a:ext cx="235798" cy="24803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627275" y="6110261"/>
              <a:ext cx="453390" cy="662940"/>
            </a:xfrm>
            <a:custGeom>
              <a:avLst/>
              <a:gdLst/>
              <a:ahLst/>
              <a:cxnLst/>
              <a:rect l="l" t="t" r="r" b="b"/>
              <a:pathLst>
                <a:path w="453390" h="662940">
                  <a:moveTo>
                    <a:pt x="452831" y="461314"/>
                  </a:moveTo>
                  <a:lnTo>
                    <a:pt x="449275" y="450862"/>
                  </a:lnTo>
                  <a:lnTo>
                    <a:pt x="441718" y="442277"/>
                  </a:lnTo>
                  <a:lnTo>
                    <a:pt x="431406" y="437299"/>
                  </a:lnTo>
                  <a:lnTo>
                    <a:pt x="420370" y="436676"/>
                  </a:lnTo>
                  <a:lnTo>
                    <a:pt x="409905" y="440232"/>
                  </a:lnTo>
                  <a:lnTo>
                    <a:pt x="401320" y="447802"/>
                  </a:lnTo>
                  <a:lnTo>
                    <a:pt x="376085" y="483793"/>
                  </a:lnTo>
                  <a:lnTo>
                    <a:pt x="356031" y="517334"/>
                  </a:lnTo>
                  <a:lnTo>
                    <a:pt x="353695" y="521881"/>
                  </a:lnTo>
                  <a:lnTo>
                    <a:pt x="346824" y="477278"/>
                  </a:lnTo>
                  <a:lnTo>
                    <a:pt x="337197" y="431647"/>
                  </a:lnTo>
                  <a:lnTo>
                    <a:pt x="325132" y="387540"/>
                  </a:lnTo>
                  <a:lnTo>
                    <a:pt x="310527" y="344843"/>
                  </a:lnTo>
                  <a:lnTo>
                    <a:pt x="293255" y="303441"/>
                  </a:lnTo>
                  <a:lnTo>
                    <a:pt x="273215" y="263220"/>
                  </a:lnTo>
                  <a:lnTo>
                    <a:pt x="250317" y="224091"/>
                  </a:lnTo>
                  <a:lnTo>
                    <a:pt x="224421" y="185940"/>
                  </a:lnTo>
                  <a:lnTo>
                    <a:pt x="195440" y="148640"/>
                  </a:lnTo>
                  <a:lnTo>
                    <a:pt x="163258" y="112102"/>
                  </a:lnTo>
                  <a:lnTo>
                    <a:pt x="127762" y="76212"/>
                  </a:lnTo>
                  <a:lnTo>
                    <a:pt x="88849" y="40868"/>
                  </a:lnTo>
                  <a:lnTo>
                    <a:pt x="46418" y="5943"/>
                  </a:lnTo>
                  <a:lnTo>
                    <a:pt x="25171" y="0"/>
                  </a:lnTo>
                  <a:lnTo>
                    <a:pt x="14655" y="3390"/>
                  </a:lnTo>
                  <a:lnTo>
                    <a:pt x="5943" y="10807"/>
                  </a:lnTo>
                  <a:lnTo>
                    <a:pt x="800" y="21031"/>
                  </a:lnTo>
                  <a:lnTo>
                    <a:pt x="0" y="32054"/>
                  </a:lnTo>
                  <a:lnTo>
                    <a:pt x="3390" y="42570"/>
                  </a:lnTo>
                  <a:lnTo>
                    <a:pt x="10807" y="51282"/>
                  </a:lnTo>
                  <a:lnTo>
                    <a:pt x="52971" y="86106"/>
                  </a:lnTo>
                  <a:lnTo>
                    <a:pt x="91389" y="121386"/>
                  </a:lnTo>
                  <a:lnTo>
                    <a:pt x="126161" y="157264"/>
                  </a:lnTo>
                  <a:lnTo>
                    <a:pt x="157441" y="193852"/>
                  </a:lnTo>
                  <a:lnTo>
                    <a:pt x="185331" y="231292"/>
                  </a:lnTo>
                  <a:lnTo>
                    <a:pt x="209956" y="269684"/>
                  </a:lnTo>
                  <a:lnTo>
                    <a:pt x="231444" y="309168"/>
                  </a:lnTo>
                  <a:lnTo>
                    <a:pt x="249923" y="349872"/>
                  </a:lnTo>
                  <a:lnTo>
                    <a:pt x="265518" y="391909"/>
                  </a:lnTo>
                  <a:lnTo>
                    <a:pt x="278358" y="435406"/>
                  </a:lnTo>
                  <a:lnTo>
                    <a:pt x="288544" y="480491"/>
                  </a:lnTo>
                  <a:lnTo>
                    <a:pt x="296227" y="527291"/>
                  </a:lnTo>
                  <a:lnTo>
                    <a:pt x="297294" y="537184"/>
                  </a:lnTo>
                  <a:lnTo>
                    <a:pt x="290436" y="529907"/>
                  </a:lnTo>
                  <a:lnTo>
                    <a:pt x="263220" y="506615"/>
                  </a:lnTo>
                  <a:lnTo>
                    <a:pt x="230022" y="484403"/>
                  </a:lnTo>
                  <a:lnTo>
                    <a:pt x="219202" y="480707"/>
                  </a:lnTo>
                  <a:lnTo>
                    <a:pt x="208165" y="481418"/>
                  </a:lnTo>
                  <a:lnTo>
                    <a:pt x="198208" y="486219"/>
                  </a:lnTo>
                  <a:lnTo>
                    <a:pt x="190601" y="494753"/>
                  </a:lnTo>
                  <a:lnTo>
                    <a:pt x="186905" y="505587"/>
                  </a:lnTo>
                  <a:lnTo>
                    <a:pt x="187617" y="516623"/>
                  </a:lnTo>
                  <a:lnTo>
                    <a:pt x="192417" y="526580"/>
                  </a:lnTo>
                  <a:lnTo>
                    <a:pt x="200952" y="534187"/>
                  </a:lnTo>
                  <a:lnTo>
                    <a:pt x="244233" y="565251"/>
                  </a:lnTo>
                  <a:lnTo>
                    <a:pt x="272884" y="595668"/>
                  </a:lnTo>
                  <a:lnTo>
                    <a:pt x="290461" y="621893"/>
                  </a:lnTo>
                  <a:lnTo>
                    <a:pt x="300482" y="640410"/>
                  </a:lnTo>
                  <a:lnTo>
                    <a:pt x="308076" y="651243"/>
                  </a:lnTo>
                  <a:lnTo>
                    <a:pt x="315937" y="658101"/>
                  </a:lnTo>
                  <a:lnTo>
                    <a:pt x="319087" y="659701"/>
                  </a:lnTo>
                  <a:lnTo>
                    <a:pt x="319620" y="659980"/>
                  </a:lnTo>
                  <a:lnTo>
                    <a:pt x="340525" y="662317"/>
                  </a:lnTo>
                  <a:lnTo>
                    <a:pt x="343408" y="661670"/>
                  </a:lnTo>
                  <a:lnTo>
                    <a:pt x="351015" y="657440"/>
                  </a:lnTo>
                  <a:lnTo>
                    <a:pt x="383628" y="592061"/>
                  </a:lnTo>
                  <a:lnTo>
                    <a:pt x="398513" y="560273"/>
                  </a:lnTo>
                  <a:lnTo>
                    <a:pt x="419277" y="523341"/>
                  </a:lnTo>
                  <a:lnTo>
                    <a:pt x="447230" y="482650"/>
                  </a:lnTo>
                  <a:lnTo>
                    <a:pt x="452208" y="472351"/>
                  </a:lnTo>
                  <a:lnTo>
                    <a:pt x="452831" y="461314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838485" y="1392697"/>
            <a:ext cx="1566545" cy="2946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spc="130" dirty="0">
                <a:solidFill>
                  <a:srgbClr val="494949"/>
                </a:solidFill>
                <a:latin typeface="Tahoma"/>
                <a:cs typeface="Tahoma"/>
              </a:rPr>
              <a:t>D</a:t>
            </a:r>
            <a:r>
              <a:rPr sz="1750" spc="20" dirty="0">
                <a:solidFill>
                  <a:srgbClr val="494949"/>
                </a:solidFill>
                <a:latin typeface="Tahoma"/>
                <a:cs typeface="Tahoma"/>
              </a:rPr>
              <a:t>i</a:t>
            </a:r>
            <a:r>
              <a:rPr sz="1750" spc="95" dirty="0">
                <a:solidFill>
                  <a:srgbClr val="494949"/>
                </a:solidFill>
                <a:latin typeface="Tahoma"/>
                <a:cs typeface="Tahoma"/>
              </a:rPr>
              <a:t>ğ</a:t>
            </a:r>
            <a:r>
              <a:rPr sz="1750" spc="35" dirty="0">
                <a:solidFill>
                  <a:srgbClr val="494949"/>
                </a:solidFill>
                <a:latin typeface="Tahoma"/>
                <a:cs typeface="Tahoma"/>
              </a:rPr>
              <a:t>e</a:t>
            </a:r>
            <a:r>
              <a:rPr sz="1750" spc="5" dirty="0">
                <a:solidFill>
                  <a:srgbClr val="494949"/>
                </a:solidFill>
                <a:latin typeface="Tahoma"/>
                <a:cs typeface="Tahoma"/>
              </a:rPr>
              <a:t>r</a:t>
            </a:r>
            <a:r>
              <a:rPr sz="1750" spc="20" dirty="0">
                <a:solidFill>
                  <a:srgbClr val="494949"/>
                </a:solidFill>
                <a:latin typeface="Tahoma"/>
                <a:cs typeface="Tahoma"/>
              </a:rPr>
              <a:t>l</a:t>
            </a:r>
            <a:r>
              <a:rPr sz="1750" spc="35" dirty="0">
                <a:solidFill>
                  <a:srgbClr val="494949"/>
                </a:solidFill>
                <a:latin typeface="Tahoma"/>
                <a:cs typeface="Tahoma"/>
              </a:rPr>
              <a:t>e</a:t>
            </a:r>
            <a:r>
              <a:rPr sz="1750" spc="5" dirty="0">
                <a:solidFill>
                  <a:srgbClr val="494949"/>
                </a:solidFill>
                <a:latin typeface="Tahoma"/>
                <a:cs typeface="Tahoma"/>
              </a:rPr>
              <a:t>r</a:t>
            </a:r>
            <a:r>
              <a:rPr sz="1750" spc="-90" dirty="0">
                <a:solidFill>
                  <a:srgbClr val="494949"/>
                </a:solidFill>
                <a:latin typeface="Tahoma"/>
                <a:cs typeface="Tahoma"/>
              </a:rPr>
              <a:t> </a:t>
            </a:r>
            <a:r>
              <a:rPr sz="1750" spc="-55" dirty="0">
                <a:solidFill>
                  <a:srgbClr val="494949"/>
                </a:solidFill>
                <a:latin typeface="Tahoma"/>
                <a:cs typeface="Tahoma"/>
              </a:rPr>
              <a:t>%</a:t>
            </a:r>
            <a:r>
              <a:rPr sz="1750" spc="100" dirty="0">
                <a:solidFill>
                  <a:srgbClr val="494949"/>
                </a:solidFill>
                <a:latin typeface="Tahoma"/>
                <a:cs typeface="Tahoma"/>
              </a:rPr>
              <a:t>39</a:t>
            </a:r>
            <a:r>
              <a:rPr sz="1750" spc="-125" dirty="0">
                <a:solidFill>
                  <a:srgbClr val="494949"/>
                </a:solidFill>
                <a:latin typeface="Tahoma"/>
                <a:cs typeface="Tahoma"/>
              </a:rPr>
              <a:t>.</a:t>
            </a:r>
            <a:r>
              <a:rPr sz="1750" spc="100" dirty="0">
                <a:solidFill>
                  <a:srgbClr val="494949"/>
                </a:solidFill>
                <a:latin typeface="Tahoma"/>
                <a:cs typeface="Tahoma"/>
              </a:rPr>
              <a:t>2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09405" y="483884"/>
            <a:ext cx="17765395" cy="5803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16930370" algn="l"/>
              </a:tabLst>
            </a:pP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Tü</a:t>
            </a:r>
            <a:r>
              <a:rPr sz="3600" b="0" spc="62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600" b="0" spc="61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60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600" b="0" spc="640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600" b="0" spc="2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15" dirty="0">
                <a:solidFill>
                  <a:srgbClr val="000000"/>
                </a:solidFill>
                <a:latin typeface="Microsoft Sans Serif"/>
                <a:cs typeface="Microsoft Sans Serif"/>
              </a:rPr>
              <a:t>ş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600" b="0" spc="62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60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ill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600" b="0" spc="409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0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600" b="0" spc="42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600" b="0" spc="2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gö</a:t>
            </a:r>
            <a:r>
              <a:rPr sz="3600" b="0" spc="409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00" b="0" spc="42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600" b="0" spc="2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o</a:t>
            </a:r>
            <a:r>
              <a:rPr sz="3600" b="0" spc="409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gan</a:t>
            </a:r>
            <a:r>
              <a:rPr sz="360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600" b="0" spc="625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600" b="0" spc="2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15" dirty="0">
                <a:solidFill>
                  <a:srgbClr val="000000"/>
                </a:solidFill>
                <a:latin typeface="Microsoft Sans Serif"/>
                <a:cs typeface="Microsoft Sans Serif"/>
              </a:rPr>
              <a:t>s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eb</a:t>
            </a:r>
            <a:r>
              <a:rPr sz="3600" b="0" spc="215" dirty="0">
                <a:solidFill>
                  <a:srgbClr val="000000"/>
                </a:solidFill>
                <a:latin typeface="Microsoft Sans Serif"/>
                <a:cs typeface="Microsoft Sans Serif"/>
              </a:rPr>
              <a:t>z</a:t>
            </a:r>
            <a:r>
              <a:rPr sz="3600" b="0" spc="42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600" b="0" spc="2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ü</a:t>
            </a:r>
            <a:r>
              <a:rPr sz="3600" b="0" spc="409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600" b="0" spc="61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60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600" b="0" spc="640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600" b="0" spc="2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60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an</a:t>
            </a:r>
            <a:r>
              <a:rPr sz="360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600" b="0" spc="409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0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60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600" b="0" spc="425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600" b="0" spc="250" dirty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dağ</a:t>
            </a:r>
            <a:r>
              <a:rPr sz="360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ılı</a:t>
            </a:r>
            <a:r>
              <a:rPr sz="3600" b="0" spc="635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600" b="0" spc="390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6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00" b="0" spc="210" dirty="0">
                <a:solidFill>
                  <a:srgbClr val="000000"/>
                </a:solidFill>
                <a:latin typeface="Microsoft Sans Serif"/>
                <a:cs typeface="Microsoft Sans Serif"/>
              </a:rPr>
              <a:t>(</a:t>
            </a:r>
            <a:r>
              <a:rPr sz="3600" b="0" spc="430" dirty="0">
                <a:solidFill>
                  <a:srgbClr val="000000"/>
                </a:solidFill>
                <a:latin typeface="Microsoft Sans Serif"/>
                <a:cs typeface="Microsoft Sans Serif"/>
              </a:rPr>
              <a:t>%</a:t>
            </a:r>
            <a:r>
              <a:rPr sz="3600" b="0" spc="215" dirty="0">
                <a:solidFill>
                  <a:srgbClr val="000000"/>
                </a:solidFill>
                <a:latin typeface="Microsoft Sans Serif"/>
                <a:cs typeface="Microsoft Sans Serif"/>
              </a:rPr>
              <a:t>)</a:t>
            </a:r>
            <a:endParaRPr sz="36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179150" y="2740855"/>
            <a:ext cx="2258060" cy="5594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2080"/>
              </a:lnSpc>
              <a:spcBef>
                <a:spcPts val="200"/>
              </a:spcBef>
            </a:pPr>
            <a:r>
              <a:rPr sz="1750" dirty="0">
                <a:solidFill>
                  <a:srgbClr val="494949"/>
                </a:solidFill>
                <a:latin typeface="Tahoma"/>
                <a:cs typeface="Tahoma"/>
              </a:rPr>
              <a:t>kök,</a:t>
            </a:r>
            <a:r>
              <a:rPr sz="1750" spc="-110" dirty="0">
                <a:solidFill>
                  <a:srgbClr val="494949"/>
                </a:solidFill>
                <a:latin typeface="Tahoma"/>
                <a:cs typeface="Tahoma"/>
              </a:rPr>
              <a:t> </a:t>
            </a:r>
            <a:r>
              <a:rPr sz="1750" spc="45" dirty="0">
                <a:solidFill>
                  <a:srgbClr val="494949"/>
                </a:solidFill>
                <a:latin typeface="Tahoma"/>
                <a:cs typeface="Tahoma"/>
              </a:rPr>
              <a:t>yumru</a:t>
            </a:r>
            <a:r>
              <a:rPr sz="1750" spc="-110" dirty="0">
                <a:solidFill>
                  <a:srgbClr val="494949"/>
                </a:solidFill>
                <a:latin typeface="Tahoma"/>
                <a:cs typeface="Tahoma"/>
              </a:rPr>
              <a:t> </a:t>
            </a:r>
            <a:r>
              <a:rPr sz="1750" spc="50" dirty="0">
                <a:solidFill>
                  <a:srgbClr val="494949"/>
                </a:solidFill>
                <a:latin typeface="Tahoma"/>
                <a:cs typeface="Tahoma"/>
              </a:rPr>
              <a:t>ve</a:t>
            </a:r>
            <a:r>
              <a:rPr sz="1750" spc="-105" dirty="0">
                <a:solidFill>
                  <a:srgbClr val="494949"/>
                </a:solidFill>
                <a:latin typeface="Tahoma"/>
                <a:cs typeface="Tahoma"/>
              </a:rPr>
              <a:t> </a:t>
            </a:r>
            <a:r>
              <a:rPr sz="1750" spc="70" dirty="0">
                <a:solidFill>
                  <a:srgbClr val="494949"/>
                </a:solidFill>
                <a:latin typeface="Tahoma"/>
                <a:cs typeface="Tahoma"/>
              </a:rPr>
              <a:t>soğanlı </a:t>
            </a:r>
            <a:r>
              <a:rPr sz="1750" spc="-535" dirty="0">
                <a:solidFill>
                  <a:srgbClr val="494949"/>
                </a:solidFill>
                <a:latin typeface="Tahoma"/>
                <a:cs typeface="Tahoma"/>
              </a:rPr>
              <a:t> </a:t>
            </a:r>
            <a:r>
              <a:rPr sz="1750" spc="55" dirty="0">
                <a:solidFill>
                  <a:srgbClr val="494949"/>
                </a:solidFill>
                <a:latin typeface="Tahoma"/>
                <a:cs typeface="Tahoma"/>
              </a:rPr>
              <a:t>sebzeler</a:t>
            </a:r>
            <a:r>
              <a:rPr sz="1750" spc="-95" dirty="0">
                <a:solidFill>
                  <a:srgbClr val="494949"/>
                </a:solidFill>
                <a:latin typeface="Tahoma"/>
                <a:cs typeface="Tahoma"/>
              </a:rPr>
              <a:t> </a:t>
            </a:r>
            <a:r>
              <a:rPr sz="1750" spc="25" dirty="0">
                <a:solidFill>
                  <a:srgbClr val="494949"/>
                </a:solidFill>
                <a:latin typeface="Tahoma"/>
                <a:cs typeface="Tahoma"/>
              </a:rPr>
              <a:t>%15.9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918101" y="5921295"/>
            <a:ext cx="1769110" cy="5594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2080"/>
              </a:lnSpc>
              <a:spcBef>
                <a:spcPts val="200"/>
              </a:spcBef>
            </a:pPr>
            <a:r>
              <a:rPr sz="1750" spc="60" dirty="0">
                <a:solidFill>
                  <a:srgbClr val="494949"/>
                </a:solidFill>
                <a:latin typeface="Tahoma"/>
                <a:cs typeface="Tahoma"/>
              </a:rPr>
              <a:t>Y</a:t>
            </a:r>
            <a:r>
              <a:rPr sz="1750" spc="140" dirty="0">
                <a:solidFill>
                  <a:srgbClr val="494949"/>
                </a:solidFill>
                <a:latin typeface="Tahoma"/>
                <a:cs typeface="Tahoma"/>
              </a:rPr>
              <a:t>a</a:t>
            </a:r>
            <a:r>
              <a:rPr sz="1750" spc="90" dirty="0">
                <a:solidFill>
                  <a:srgbClr val="494949"/>
                </a:solidFill>
                <a:latin typeface="Tahoma"/>
                <a:cs typeface="Tahoma"/>
              </a:rPr>
              <a:t>p</a:t>
            </a:r>
            <a:r>
              <a:rPr sz="1750" spc="5" dirty="0">
                <a:solidFill>
                  <a:srgbClr val="494949"/>
                </a:solidFill>
                <a:latin typeface="Tahoma"/>
                <a:cs typeface="Tahoma"/>
              </a:rPr>
              <a:t>r</a:t>
            </a:r>
            <a:r>
              <a:rPr sz="1750" spc="140" dirty="0">
                <a:solidFill>
                  <a:srgbClr val="494949"/>
                </a:solidFill>
                <a:latin typeface="Tahoma"/>
                <a:cs typeface="Tahoma"/>
              </a:rPr>
              <a:t>a</a:t>
            </a:r>
            <a:r>
              <a:rPr sz="1750" spc="35" dirty="0">
                <a:solidFill>
                  <a:srgbClr val="494949"/>
                </a:solidFill>
                <a:latin typeface="Tahoma"/>
                <a:cs typeface="Tahoma"/>
              </a:rPr>
              <a:t>k</a:t>
            </a:r>
            <a:r>
              <a:rPr sz="1750" spc="20" dirty="0">
                <a:solidFill>
                  <a:srgbClr val="494949"/>
                </a:solidFill>
                <a:latin typeface="Tahoma"/>
                <a:cs typeface="Tahoma"/>
              </a:rPr>
              <a:t>l</a:t>
            </a:r>
            <a:r>
              <a:rPr sz="1750" spc="140" dirty="0">
                <a:solidFill>
                  <a:srgbClr val="494949"/>
                </a:solidFill>
                <a:latin typeface="Tahoma"/>
                <a:cs typeface="Tahoma"/>
              </a:rPr>
              <a:t>a</a:t>
            </a:r>
            <a:r>
              <a:rPr sz="1750" spc="5" dirty="0">
                <a:solidFill>
                  <a:srgbClr val="494949"/>
                </a:solidFill>
                <a:latin typeface="Tahoma"/>
                <a:cs typeface="Tahoma"/>
              </a:rPr>
              <a:t>r</a:t>
            </a:r>
            <a:r>
              <a:rPr sz="1750" spc="20" dirty="0">
                <a:solidFill>
                  <a:srgbClr val="494949"/>
                </a:solidFill>
                <a:latin typeface="Tahoma"/>
                <a:cs typeface="Tahoma"/>
              </a:rPr>
              <a:t>ı</a:t>
            </a:r>
            <a:r>
              <a:rPr sz="1750" spc="-90" dirty="0">
                <a:solidFill>
                  <a:srgbClr val="494949"/>
                </a:solidFill>
                <a:latin typeface="Tahoma"/>
                <a:cs typeface="Tahoma"/>
              </a:rPr>
              <a:t> </a:t>
            </a:r>
            <a:r>
              <a:rPr sz="1750" spc="65" dirty="0">
                <a:solidFill>
                  <a:srgbClr val="494949"/>
                </a:solidFill>
                <a:latin typeface="Tahoma"/>
                <a:cs typeface="Tahoma"/>
              </a:rPr>
              <a:t>y</a:t>
            </a:r>
            <a:r>
              <a:rPr sz="1750" spc="35" dirty="0">
                <a:solidFill>
                  <a:srgbClr val="494949"/>
                </a:solidFill>
                <a:latin typeface="Tahoma"/>
                <a:cs typeface="Tahoma"/>
              </a:rPr>
              <a:t>e</a:t>
            </a:r>
            <a:r>
              <a:rPr sz="1750" spc="55" dirty="0">
                <a:solidFill>
                  <a:srgbClr val="494949"/>
                </a:solidFill>
                <a:latin typeface="Tahoma"/>
                <a:cs typeface="Tahoma"/>
              </a:rPr>
              <a:t>n</a:t>
            </a:r>
            <a:r>
              <a:rPr sz="1750" spc="35" dirty="0">
                <a:solidFill>
                  <a:srgbClr val="494949"/>
                </a:solidFill>
                <a:latin typeface="Tahoma"/>
                <a:cs typeface="Tahoma"/>
              </a:rPr>
              <a:t>e</a:t>
            </a:r>
            <a:r>
              <a:rPr sz="1750" spc="40" dirty="0">
                <a:solidFill>
                  <a:srgbClr val="494949"/>
                </a:solidFill>
                <a:latin typeface="Tahoma"/>
                <a:cs typeface="Tahoma"/>
              </a:rPr>
              <a:t>n  </a:t>
            </a:r>
            <a:r>
              <a:rPr sz="1750" spc="55" dirty="0">
                <a:solidFill>
                  <a:srgbClr val="494949"/>
                </a:solidFill>
                <a:latin typeface="Tahoma"/>
                <a:cs typeface="Tahoma"/>
              </a:rPr>
              <a:t>sebzeler</a:t>
            </a:r>
            <a:r>
              <a:rPr sz="1750" spc="-105" dirty="0">
                <a:solidFill>
                  <a:srgbClr val="494949"/>
                </a:solidFill>
                <a:latin typeface="Tahoma"/>
                <a:cs typeface="Tahoma"/>
              </a:rPr>
              <a:t> </a:t>
            </a:r>
            <a:r>
              <a:rPr sz="1750" spc="25" dirty="0">
                <a:solidFill>
                  <a:srgbClr val="494949"/>
                </a:solidFill>
                <a:latin typeface="Tahoma"/>
                <a:cs typeface="Tahoma"/>
              </a:rPr>
              <a:t>%12.5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48634" y="6902941"/>
            <a:ext cx="2468880" cy="5594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2090"/>
              </a:lnSpc>
              <a:spcBef>
                <a:spcPts val="114"/>
              </a:spcBef>
            </a:pPr>
            <a:r>
              <a:rPr sz="1750" spc="65" dirty="0">
                <a:solidFill>
                  <a:srgbClr val="494949"/>
                </a:solidFill>
                <a:latin typeface="Tahoma"/>
                <a:cs typeface="Tahoma"/>
              </a:rPr>
              <a:t>Meyvesi</a:t>
            </a:r>
            <a:r>
              <a:rPr sz="1750" spc="-105" dirty="0">
                <a:solidFill>
                  <a:srgbClr val="494949"/>
                </a:solidFill>
                <a:latin typeface="Tahoma"/>
                <a:cs typeface="Tahoma"/>
              </a:rPr>
              <a:t> </a:t>
            </a:r>
            <a:r>
              <a:rPr sz="1750" spc="50" dirty="0">
                <a:solidFill>
                  <a:srgbClr val="494949"/>
                </a:solidFill>
                <a:latin typeface="Tahoma"/>
                <a:cs typeface="Tahoma"/>
              </a:rPr>
              <a:t>yenen</a:t>
            </a:r>
            <a:r>
              <a:rPr sz="1750" spc="-105" dirty="0">
                <a:solidFill>
                  <a:srgbClr val="494949"/>
                </a:solidFill>
                <a:latin typeface="Tahoma"/>
                <a:cs typeface="Tahoma"/>
              </a:rPr>
              <a:t> </a:t>
            </a:r>
            <a:r>
              <a:rPr sz="1750" spc="55" dirty="0">
                <a:solidFill>
                  <a:srgbClr val="494949"/>
                </a:solidFill>
                <a:latin typeface="Tahoma"/>
                <a:cs typeface="Tahoma"/>
              </a:rPr>
              <a:t>sebzeler</a:t>
            </a:r>
            <a:endParaRPr sz="1750">
              <a:latin typeface="Tahoma"/>
              <a:cs typeface="Tahoma"/>
            </a:endParaRPr>
          </a:p>
          <a:p>
            <a:pPr marL="12700">
              <a:lnSpc>
                <a:spcPts val="2090"/>
              </a:lnSpc>
            </a:pPr>
            <a:r>
              <a:rPr sz="1750" spc="25" dirty="0">
                <a:solidFill>
                  <a:srgbClr val="494949"/>
                </a:solidFill>
                <a:latin typeface="Tahoma"/>
                <a:cs typeface="Tahoma"/>
              </a:rPr>
              <a:t>%12.2</a:t>
            </a:r>
            <a:endParaRPr sz="175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839265" y="5329528"/>
            <a:ext cx="539750" cy="568960"/>
            <a:chOff x="6839265" y="5329528"/>
            <a:chExt cx="539750" cy="568960"/>
          </a:xfrm>
        </p:grpSpPr>
        <p:sp>
          <p:nvSpPr>
            <p:cNvPr id="23" name="object 23"/>
            <p:cNvSpPr/>
            <p:nvPr/>
          </p:nvSpPr>
          <p:spPr>
            <a:xfrm>
              <a:off x="6847560" y="5329528"/>
              <a:ext cx="531495" cy="532130"/>
            </a:xfrm>
            <a:custGeom>
              <a:avLst/>
              <a:gdLst/>
              <a:ahLst/>
              <a:cxnLst/>
              <a:rect l="l" t="t" r="r" b="b"/>
              <a:pathLst>
                <a:path w="531495" h="532129">
                  <a:moveTo>
                    <a:pt x="501102" y="0"/>
                  </a:moveTo>
                  <a:lnTo>
                    <a:pt x="512416" y="1743"/>
                  </a:lnTo>
                  <a:lnTo>
                    <a:pt x="522158" y="7735"/>
                  </a:lnTo>
                  <a:lnTo>
                    <a:pt x="528626" y="16694"/>
                  </a:lnTo>
                  <a:lnTo>
                    <a:pt x="531268" y="27427"/>
                  </a:lnTo>
                  <a:lnTo>
                    <a:pt x="529533" y="38739"/>
                  </a:lnTo>
                  <a:lnTo>
                    <a:pt x="509406" y="89880"/>
                  </a:lnTo>
                  <a:lnTo>
                    <a:pt x="487784" y="137800"/>
                  </a:lnTo>
                  <a:lnTo>
                    <a:pt x="464596" y="182634"/>
                  </a:lnTo>
                  <a:lnTo>
                    <a:pt x="439771" y="224520"/>
                  </a:lnTo>
                  <a:lnTo>
                    <a:pt x="413241" y="263596"/>
                  </a:lnTo>
                  <a:lnTo>
                    <a:pt x="384935" y="299998"/>
                  </a:lnTo>
                  <a:lnTo>
                    <a:pt x="354783" y="333862"/>
                  </a:lnTo>
                  <a:lnTo>
                    <a:pt x="322715" y="365327"/>
                  </a:lnTo>
                  <a:lnTo>
                    <a:pt x="288660" y="394528"/>
                  </a:lnTo>
                  <a:lnTo>
                    <a:pt x="252550" y="421603"/>
                  </a:lnTo>
                  <a:lnTo>
                    <a:pt x="214314" y="446689"/>
                  </a:lnTo>
                  <a:lnTo>
                    <a:pt x="173883" y="469923"/>
                  </a:lnTo>
                  <a:lnTo>
                    <a:pt x="131185" y="491441"/>
                  </a:lnTo>
                  <a:lnTo>
                    <a:pt x="86151" y="511380"/>
                  </a:lnTo>
                  <a:lnTo>
                    <a:pt x="38711" y="529879"/>
                  </a:lnTo>
                  <a:lnTo>
                    <a:pt x="27400" y="531606"/>
                  </a:lnTo>
                  <a:lnTo>
                    <a:pt x="16668" y="528954"/>
                  </a:lnTo>
                  <a:lnTo>
                    <a:pt x="7712" y="522476"/>
                  </a:lnTo>
                  <a:lnTo>
                    <a:pt x="1727" y="512725"/>
                  </a:lnTo>
                  <a:lnTo>
                    <a:pt x="0" y="501413"/>
                  </a:lnTo>
                  <a:lnTo>
                    <a:pt x="2651" y="490682"/>
                  </a:lnTo>
                  <a:lnTo>
                    <a:pt x="9129" y="481726"/>
                  </a:lnTo>
                  <a:lnTo>
                    <a:pt x="18880" y="475740"/>
                  </a:lnTo>
                  <a:lnTo>
                    <a:pt x="66074" y="457256"/>
                  </a:lnTo>
                  <a:lnTo>
                    <a:pt x="110703" y="437220"/>
                  </a:lnTo>
                  <a:lnTo>
                    <a:pt x="152848" y="415477"/>
                  </a:lnTo>
                  <a:lnTo>
                    <a:pt x="192589" y="391871"/>
                  </a:lnTo>
                  <a:lnTo>
                    <a:pt x="230006" y="366244"/>
                  </a:lnTo>
                  <a:lnTo>
                    <a:pt x="265179" y="338440"/>
                  </a:lnTo>
                  <a:lnTo>
                    <a:pt x="298189" y="308303"/>
                  </a:lnTo>
                  <a:lnTo>
                    <a:pt x="329116" y="275676"/>
                  </a:lnTo>
                  <a:lnTo>
                    <a:pt x="358040" y="240402"/>
                  </a:lnTo>
                  <a:lnTo>
                    <a:pt x="385041" y="202326"/>
                  </a:lnTo>
                  <a:lnTo>
                    <a:pt x="410199" y="161290"/>
                  </a:lnTo>
                  <a:lnTo>
                    <a:pt x="433595" y="117138"/>
                  </a:lnTo>
                  <a:lnTo>
                    <a:pt x="455308" y="69713"/>
                  </a:lnTo>
                  <a:lnTo>
                    <a:pt x="475420" y="18859"/>
                  </a:lnTo>
                  <a:lnTo>
                    <a:pt x="481410" y="9110"/>
                  </a:lnTo>
                  <a:lnTo>
                    <a:pt x="490369" y="2639"/>
                  </a:lnTo>
                  <a:lnTo>
                    <a:pt x="501102" y="0"/>
                  </a:lnTo>
                  <a:close/>
                </a:path>
              </a:pathLst>
            </a:custGeom>
            <a:solidFill>
              <a:srgbClr val="0097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9265" y="5656062"/>
              <a:ext cx="246309" cy="242113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369411" y="5814826"/>
            <a:ext cx="1457960" cy="2946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spc="75" dirty="0">
                <a:solidFill>
                  <a:srgbClr val="494949"/>
                </a:solidFill>
                <a:latin typeface="Tahoma"/>
                <a:cs typeface="Tahoma"/>
              </a:rPr>
              <a:t>Bakliyat</a:t>
            </a:r>
            <a:r>
              <a:rPr sz="1750" spc="-135" dirty="0">
                <a:solidFill>
                  <a:srgbClr val="494949"/>
                </a:solidFill>
                <a:latin typeface="Tahoma"/>
                <a:cs typeface="Tahoma"/>
              </a:rPr>
              <a:t> </a:t>
            </a:r>
            <a:r>
              <a:rPr sz="1750" spc="5" dirty="0">
                <a:solidFill>
                  <a:srgbClr val="494949"/>
                </a:solidFill>
                <a:latin typeface="Tahoma"/>
                <a:cs typeface="Tahoma"/>
              </a:rPr>
              <a:t>%9.1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349441" y="4380889"/>
            <a:ext cx="730885" cy="283210"/>
          </a:xfrm>
          <a:custGeom>
            <a:avLst/>
            <a:gdLst/>
            <a:ahLst/>
            <a:cxnLst/>
            <a:rect l="l" t="t" r="r" b="b"/>
            <a:pathLst>
              <a:path w="730884" h="283210">
                <a:moveTo>
                  <a:pt x="730453" y="23761"/>
                </a:moveTo>
                <a:lnTo>
                  <a:pt x="726389" y="13081"/>
                </a:lnTo>
                <a:lnTo>
                  <a:pt x="718489" y="4787"/>
                </a:lnTo>
                <a:lnTo>
                  <a:pt x="708367" y="330"/>
                </a:lnTo>
                <a:lnTo>
                  <a:pt x="697331" y="0"/>
                </a:lnTo>
                <a:lnTo>
                  <a:pt x="686638" y="4064"/>
                </a:lnTo>
                <a:lnTo>
                  <a:pt x="639673" y="32092"/>
                </a:lnTo>
                <a:lnTo>
                  <a:pt x="593534" y="56426"/>
                </a:lnTo>
                <a:lnTo>
                  <a:pt x="548068" y="77127"/>
                </a:lnTo>
                <a:lnTo>
                  <a:pt x="503097" y="94297"/>
                </a:lnTo>
                <a:lnTo>
                  <a:pt x="458470" y="108000"/>
                </a:lnTo>
                <a:lnTo>
                  <a:pt x="414032" y="118300"/>
                </a:lnTo>
                <a:lnTo>
                  <a:pt x="369620" y="125285"/>
                </a:lnTo>
                <a:lnTo>
                  <a:pt x="325081" y="129019"/>
                </a:lnTo>
                <a:lnTo>
                  <a:pt x="280250" y="129590"/>
                </a:lnTo>
                <a:lnTo>
                  <a:pt x="234975" y="127076"/>
                </a:lnTo>
                <a:lnTo>
                  <a:pt x="189077" y="121539"/>
                </a:lnTo>
                <a:lnTo>
                  <a:pt x="142417" y="113055"/>
                </a:lnTo>
                <a:lnTo>
                  <a:pt x="132727" y="110756"/>
                </a:lnTo>
                <a:lnTo>
                  <a:pt x="141897" y="106718"/>
                </a:lnTo>
                <a:lnTo>
                  <a:pt x="172974" y="88900"/>
                </a:lnTo>
                <a:lnTo>
                  <a:pt x="205041" y="65100"/>
                </a:lnTo>
                <a:lnTo>
                  <a:pt x="212166" y="56134"/>
                </a:lnTo>
                <a:lnTo>
                  <a:pt x="215188" y="45504"/>
                </a:lnTo>
                <a:lnTo>
                  <a:pt x="214020" y="34518"/>
                </a:lnTo>
                <a:lnTo>
                  <a:pt x="208534" y="24485"/>
                </a:lnTo>
                <a:lnTo>
                  <a:pt x="199580" y="17360"/>
                </a:lnTo>
                <a:lnTo>
                  <a:pt x="188950" y="14325"/>
                </a:lnTo>
                <a:lnTo>
                  <a:pt x="177952" y="15506"/>
                </a:lnTo>
                <a:lnTo>
                  <a:pt x="167919" y="20993"/>
                </a:lnTo>
                <a:lnTo>
                  <a:pt x="124117" y="51320"/>
                </a:lnTo>
                <a:lnTo>
                  <a:pt x="85852" y="68097"/>
                </a:lnTo>
                <a:lnTo>
                  <a:pt x="55245" y="75844"/>
                </a:lnTo>
                <a:lnTo>
                  <a:pt x="34429" y="79057"/>
                </a:lnTo>
                <a:lnTo>
                  <a:pt x="21691" y="82588"/>
                </a:lnTo>
                <a:lnTo>
                  <a:pt x="0" y="112369"/>
                </a:lnTo>
                <a:lnTo>
                  <a:pt x="1435" y="120954"/>
                </a:lnTo>
                <a:lnTo>
                  <a:pt x="52057" y="173621"/>
                </a:lnTo>
                <a:lnTo>
                  <a:pt x="77000" y="198323"/>
                </a:lnTo>
                <a:lnTo>
                  <a:pt x="104813" y="230276"/>
                </a:lnTo>
                <a:lnTo>
                  <a:pt x="133743" y="270268"/>
                </a:lnTo>
                <a:lnTo>
                  <a:pt x="141782" y="278422"/>
                </a:lnTo>
                <a:lnTo>
                  <a:pt x="151968" y="282714"/>
                </a:lnTo>
                <a:lnTo>
                  <a:pt x="163017" y="282879"/>
                </a:lnTo>
                <a:lnTo>
                  <a:pt x="173634" y="278638"/>
                </a:lnTo>
                <a:lnTo>
                  <a:pt x="181787" y="270598"/>
                </a:lnTo>
                <a:lnTo>
                  <a:pt x="186080" y="260413"/>
                </a:lnTo>
                <a:lnTo>
                  <a:pt x="186232" y="249364"/>
                </a:lnTo>
                <a:lnTo>
                  <a:pt x="181991" y="238734"/>
                </a:lnTo>
                <a:lnTo>
                  <a:pt x="156578" y="202882"/>
                </a:lnTo>
                <a:lnTo>
                  <a:pt x="131711" y="172732"/>
                </a:lnTo>
                <a:lnTo>
                  <a:pt x="128206" y="169011"/>
                </a:lnTo>
                <a:lnTo>
                  <a:pt x="172529" y="177507"/>
                </a:lnTo>
                <a:lnTo>
                  <a:pt x="218744" y="183756"/>
                </a:lnTo>
                <a:lnTo>
                  <a:pt x="264337" y="187210"/>
                </a:lnTo>
                <a:lnTo>
                  <a:pt x="309473" y="187794"/>
                </a:lnTo>
                <a:lnTo>
                  <a:pt x="354266" y="185432"/>
                </a:lnTo>
                <a:lnTo>
                  <a:pt x="398868" y="180060"/>
                </a:lnTo>
                <a:lnTo>
                  <a:pt x="443420" y="171627"/>
                </a:lnTo>
                <a:lnTo>
                  <a:pt x="488061" y="160045"/>
                </a:lnTo>
                <a:lnTo>
                  <a:pt x="532917" y="145275"/>
                </a:lnTo>
                <a:lnTo>
                  <a:pt x="578142" y="127228"/>
                </a:lnTo>
                <a:lnTo>
                  <a:pt x="623862" y="105854"/>
                </a:lnTo>
                <a:lnTo>
                  <a:pt x="670229" y="81076"/>
                </a:lnTo>
                <a:lnTo>
                  <a:pt x="717384" y="52832"/>
                </a:lnTo>
                <a:lnTo>
                  <a:pt x="730110" y="34810"/>
                </a:lnTo>
                <a:lnTo>
                  <a:pt x="730453" y="23761"/>
                </a:lnTo>
                <a:close/>
              </a:path>
            </a:pathLst>
          </a:custGeom>
          <a:solidFill>
            <a:srgbClr val="0097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446022" y="4329209"/>
            <a:ext cx="1755139" cy="5594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2080"/>
              </a:lnSpc>
              <a:spcBef>
                <a:spcPts val="200"/>
              </a:spcBef>
            </a:pPr>
            <a:r>
              <a:rPr sz="1750" spc="90" dirty="0">
                <a:solidFill>
                  <a:srgbClr val="494949"/>
                </a:solidFill>
                <a:latin typeface="Tahoma"/>
                <a:cs typeface="Tahoma"/>
              </a:rPr>
              <a:t>Taze</a:t>
            </a:r>
            <a:r>
              <a:rPr sz="1750" spc="-120" dirty="0">
                <a:solidFill>
                  <a:srgbClr val="494949"/>
                </a:solidFill>
                <a:latin typeface="Tahoma"/>
                <a:cs typeface="Tahoma"/>
              </a:rPr>
              <a:t> </a:t>
            </a:r>
            <a:r>
              <a:rPr sz="1750" spc="55" dirty="0">
                <a:solidFill>
                  <a:srgbClr val="494949"/>
                </a:solidFill>
                <a:latin typeface="Tahoma"/>
                <a:cs typeface="Tahoma"/>
              </a:rPr>
              <a:t>sebzeler</a:t>
            </a:r>
            <a:r>
              <a:rPr sz="1750" spc="-120" dirty="0">
                <a:solidFill>
                  <a:srgbClr val="494949"/>
                </a:solidFill>
                <a:latin typeface="Tahoma"/>
                <a:cs typeface="Tahoma"/>
              </a:rPr>
              <a:t> </a:t>
            </a:r>
            <a:r>
              <a:rPr sz="1750" spc="50" dirty="0">
                <a:solidFill>
                  <a:srgbClr val="494949"/>
                </a:solidFill>
                <a:latin typeface="Tahoma"/>
                <a:cs typeface="Tahoma"/>
              </a:rPr>
              <a:t>ve </a:t>
            </a:r>
            <a:r>
              <a:rPr sz="1750" spc="-530" dirty="0">
                <a:solidFill>
                  <a:srgbClr val="494949"/>
                </a:solidFill>
                <a:latin typeface="Tahoma"/>
                <a:cs typeface="Tahoma"/>
              </a:rPr>
              <a:t> </a:t>
            </a:r>
            <a:r>
              <a:rPr sz="1750" spc="60" dirty="0">
                <a:solidFill>
                  <a:srgbClr val="494949"/>
                </a:solidFill>
                <a:latin typeface="Tahoma"/>
                <a:cs typeface="Tahoma"/>
              </a:rPr>
              <a:t>kavunlar</a:t>
            </a:r>
            <a:r>
              <a:rPr sz="1750" spc="-100" dirty="0">
                <a:solidFill>
                  <a:srgbClr val="494949"/>
                </a:solidFill>
                <a:latin typeface="Tahoma"/>
                <a:cs typeface="Tahoma"/>
              </a:rPr>
              <a:t> </a:t>
            </a:r>
            <a:r>
              <a:rPr sz="1750" spc="5" dirty="0">
                <a:solidFill>
                  <a:srgbClr val="494949"/>
                </a:solidFill>
                <a:latin typeface="Tahoma"/>
                <a:cs typeface="Tahoma"/>
              </a:rPr>
              <a:t>%5.3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95423" y="9849515"/>
            <a:ext cx="1245235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5" dirty="0">
                <a:latin typeface="Tahoma"/>
                <a:cs typeface="Tahoma"/>
              </a:rPr>
              <a:t>Kaynak: </a:t>
            </a:r>
            <a:r>
              <a:rPr sz="1900" b="1" spc="55" dirty="0">
                <a:latin typeface="Tahoma"/>
                <a:cs typeface="Tahoma"/>
              </a:rPr>
              <a:t>FiBL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survey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2024,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based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on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data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-5" dirty="0">
                <a:latin typeface="Tahoma"/>
                <a:cs typeface="Tahoma"/>
              </a:rPr>
              <a:t>from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5" dirty="0">
                <a:latin typeface="Tahoma"/>
                <a:cs typeface="Tahoma"/>
              </a:rPr>
              <a:t>government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45" dirty="0">
                <a:latin typeface="Tahoma"/>
                <a:cs typeface="Tahoma"/>
              </a:rPr>
              <a:t>bodies,</a:t>
            </a:r>
            <a:r>
              <a:rPr sz="1900" b="1" spc="5" dirty="0">
                <a:latin typeface="Tahoma"/>
                <a:cs typeface="Tahoma"/>
              </a:rPr>
              <a:t> the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private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sector,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and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certifiers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55184" y="8665047"/>
            <a:ext cx="1703832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95" dirty="0">
                <a:latin typeface="Microsoft Sans Serif"/>
                <a:cs typeface="Microsoft Sans Serif"/>
              </a:rPr>
              <a:t>2022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90" dirty="0">
                <a:latin typeface="Microsoft Sans Serif"/>
                <a:cs typeface="Microsoft Sans Serif"/>
              </a:rPr>
              <a:t>yılında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65" dirty="0">
                <a:latin typeface="Microsoft Sans Serif"/>
                <a:cs typeface="Microsoft Sans Serif"/>
              </a:rPr>
              <a:t>sebze</a:t>
            </a:r>
            <a:r>
              <a:rPr sz="2700" spc="195" dirty="0">
                <a:latin typeface="Microsoft Sans Serif"/>
                <a:cs typeface="Microsoft Sans Serif"/>
              </a:rPr>
              <a:t> </a:t>
            </a:r>
            <a:r>
              <a:rPr sz="2700" spc="335" dirty="0">
                <a:latin typeface="Microsoft Sans Serif"/>
                <a:cs typeface="Microsoft Sans Serif"/>
              </a:rPr>
              <a:t>üretimi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90" dirty="0">
                <a:latin typeface="Microsoft Sans Serif"/>
                <a:cs typeface="Microsoft Sans Serif"/>
              </a:rPr>
              <a:t>yapılan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75" dirty="0">
                <a:latin typeface="Microsoft Sans Serif"/>
                <a:cs typeface="Microsoft Sans Serif"/>
              </a:rPr>
              <a:t>503.000</a:t>
            </a:r>
            <a:r>
              <a:rPr sz="2700" spc="195" dirty="0">
                <a:latin typeface="Microsoft Sans Serif"/>
                <a:cs typeface="Microsoft Sans Serif"/>
              </a:rPr>
              <a:t> </a:t>
            </a:r>
            <a:r>
              <a:rPr sz="2700" spc="225" dirty="0">
                <a:latin typeface="Microsoft Sans Serif"/>
                <a:cs typeface="Microsoft Sans Serif"/>
              </a:rPr>
              <a:t>(ha)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90" dirty="0">
                <a:latin typeface="Microsoft Sans Serif"/>
                <a:cs typeface="Microsoft Sans Serif"/>
              </a:rPr>
              <a:t>alanın</a:t>
            </a:r>
            <a:r>
              <a:rPr sz="2700" spc="195" dirty="0">
                <a:latin typeface="Microsoft Sans Serif"/>
                <a:cs typeface="Microsoft Sans Serif"/>
              </a:rPr>
              <a:t> </a:t>
            </a:r>
            <a:r>
              <a:rPr sz="2700" spc="260" dirty="0">
                <a:latin typeface="Microsoft Sans Serif"/>
                <a:cs typeface="Microsoft Sans Serif"/>
              </a:rPr>
              <a:t>%0.8'i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315" dirty="0">
                <a:latin typeface="Microsoft Sans Serif"/>
                <a:cs typeface="Microsoft Sans Serif"/>
              </a:rPr>
              <a:t>organik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65" dirty="0">
                <a:latin typeface="Microsoft Sans Serif"/>
                <a:cs typeface="Microsoft Sans Serif"/>
              </a:rPr>
              <a:t>sebze</a:t>
            </a:r>
            <a:r>
              <a:rPr sz="2700" spc="195" dirty="0">
                <a:latin typeface="Microsoft Sans Serif"/>
                <a:cs typeface="Microsoft Sans Serif"/>
              </a:rPr>
              <a:t> </a:t>
            </a:r>
            <a:r>
              <a:rPr sz="2700" spc="345" dirty="0">
                <a:latin typeface="Microsoft Sans Serif"/>
                <a:cs typeface="Microsoft Sans Serif"/>
              </a:rPr>
              <a:t>üretim</a:t>
            </a:r>
            <a:r>
              <a:rPr sz="2700" spc="190" dirty="0">
                <a:latin typeface="Microsoft Sans Serif"/>
                <a:cs typeface="Microsoft Sans Serif"/>
              </a:rPr>
              <a:t> </a:t>
            </a:r>
            <a:r>
              <a:rPr sz="2700" spc="275" dirty="0">
                <a:latin typeface="Microsoft Sans Serif"/>
                <a:cs typeface="Microsoft Sans Serif"/>
              </a:rPr>
              <a:t>alanıdır.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90627" y="1390922"/>
            <a:ext cx="403225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b="1" spc="10" dirty="0">
                <a:solidFill>
                  <a:srgbClr val="052032"/>
                </a:solidFill>
                <a:latin typeface="Arial"/>
                <a:cs typeface="Arial"/>
              </a:rPr>
              <a:t>0.</a:t>
            </a:r>
            <a:r>
              <a:rPr sz="2100" b="1" spc="20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2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65130" y="1390922"/>
            <a:ext cx="704850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b="1" spc="10" dirty="0">
                <a:solidFill>
                  <a:srgbClr val="052032"/>
                </a:solidFill>
                <a:latin typeface="Arial"/>
                <a:cs typeface="Arial"/>
              </a:rPr>
              <a:t>100.</a:t>
            </a:r>
            <a:r>
              <a:rPr sz="2100" b="1" spc="20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2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90739" y="1390922"/>
            <a:ext cx="704850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b="1" spc="10" dirty="0">
                <a:solidFill>
                  <a:srgbClr val="052032"/>
                </a:solidFill>
                <a:latin typeface="Arial"/>
                <a:cs typeface="Arial"/>
              </a:rPr>
              <a:t>200.</a:t>
            </a:r>
            <a:r>
              <a:rPr sz="2100" b="1" spc="20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986569" y="1855016"/>
            <a:ext cx="13634719" cy="8225790"/>
            <a:chOff x="2986569" y="1855016"/>
            <a:chExt cx="13634719" cy="8225790"/>
          </a:xfrm>
        </p:grpSpPr>
        <p:sp>
          <p:nvSpPr>
            <p:cNvPr id="6" name="object 6"/>
            <p:cNvSpPr/>
            <p:nvPr/>
          </p:nvSpPr>
          <p:spPr>
            <a:xfrm>
              <a:off x="2992039" y="1855016"/>
              <a:ext cx="0" cy="8225790"/>
            </a:xfrm>
            <a:custGeom>
              <a:avLst/>
              <a:gdLst/>
              <a:ahLst/>
              <a:cxnLst/>
              <a:rect l="l" t="t" r="r" b="b"/>
              <a:pathLst>
                <a:path h="8225790">
                  <a:moveTo>
                    <a:pt x="0" y="0"/>
                  </a:moveTo>
                  <a:lnTo>
                    <a:pt x="0" y="8225748"/>
                  </a:lnTo>
                </a:path>
              </a:pathLst>
            </a:custGeom>
            <a:ln w="10939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92031" y="6019964"/>
              <a:ext cx="3182620" cy="2672715"/>
            </a:xfrm>
            <a:custGeom>
              <a:avLst/>
              <a:gdLst/>
              <a:ahLst/>
              <a:cxnLst/>
              <a:rect l="l" t="t" r="r" b="b"/>
              <a:pathLst>
                <a:path w="3182620" h="2672715">
                  <a:moveTo>
                    <a:pt x="2611056" y="1484299"/>
                  </a:moveTo>
                  <a:lnTo>
                    <a:pt x="2600655" y="1445488"/>
                  </a:lnTo>
                  <a:lnTo>
                    <a:pt x="2576195" y="1413624"/>
                  </a:lnTo>
                  <a:lnTo>
                    <a:pt x="2541409" y="1393545"/>
                  </a:lnTo>
                  <a:lnTo>
                    <a:pt x="2515070" y="1388300"/>
                  </a:lnTo>
                  <a:lnTo>
                    <a:pt x="0" y="1388300"/>
                  </a:lnTo>
                  <a:lnTo>
                    <a:pt x="0" y="2672499"/>
                  </a:lnTo>
                  <a:lnTo>
                    <a:pt x="2515070" y="2672499"/>
                  </a:lnTo>
                  <a:lnTo>
                    <a:pt x="2553868" y="2662097"/>
                  </a:lnTo>
                  <a:lnTo>
                    <a:pt x="2585745" y="2637637"/>
                  </a:lnTo>
                  <a:lnTo>
                    <a:pt x="2605824" y="2602839"/>
                  </a:lnTo>
                  <a:lnTo>
                    <a:pt x="2611056" y="2576499"/>
                  </a:lnTo>
                  <a:lnTo>
                    <a:pt x="2611056" y="1484299"/>
                  </a:lnTo>
                  <a:close/>
                </a:path>
                <a:path w="3182620" h="2672715">
                  <a:moveTo>
                    <a:pt x="3182188" y="95986"/>
                  </a:moveTo>
                  <a:lnTo>
                    <a:pt x="3171787" y="57175"/>
                  </a:lnTo>
                  <a:lnTo>
                    <a:pt x="3147339" y="25311"/>
                  </a:lnTo>
                  <a:lnTo>
                    <a:pt x="3112541" y="5232"/>
                  </a:lnTo>
                  <a:lnTo>
                    <a:pt x="3086201" y="0"/>
                  </a:lnTo>
                  <a:lnTo>
                    <a:pt x="0" y="0"/>
                  </a:lnTo>
                  <a:lnTo>
                    <a:pt x="0" y="1284185"/>
                  </a:lnTo>
                  <a:lnTo>
                    <a:pt x="3086201" y="1284185"/>
                  </a:lnTo>
                  <a:lnTo>
                    <a:pt x="3125000" y="1273784"/>
                  </a:lnTo>
                  <a:lnTo>
                    <a:pt x="3156877" y="1249324"/>
                  </a:lnTo>
                  <a:lnTo>
                    <a:pt x="3176955" y="1214526"/>
                  </a:lnTo>
                  <a:lnTo>
                    <a:pt x="3182188" y="1188186"/>
                  </a:lnTo>
                  <a:lnTo>
                    <a:pt x="3182188" y="95986"/>
                  </a:lnTo>
                  <a:close/>
                </a:path>
              </a:pathLst>
            </a:custGeom>
            <a:solidFill>
              <a:srgbClr val="00C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17584" y="1855016"/>
              <a:ext cx="0" cy="8225790"/>
            </a:xfrm>
            <a:custGeom>
              <a:avLst/>
              <a:gdLst/>
              <a:ahLst/>
              <a:cxnLst/>
              <a:rect l="l" t="t" r="r" b="b"/>
              <a:pathLst>
                <a:path h="8225790">
                  <a:moveTo>
                    <a:pt x="0" y="0"/>
                  </a:moveTo>
                  <a:lnTo>
                    <a:pt x="0" y="8225748"/>
                  </a:lnTo>
                </a:path>
              </a:pathLst>
            </a:custGeom>
            <a:ln w="10939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643128" y="1855016"/>
              <a:ext cx="0" cy="8225790"/>
            </a:xfrm>
            <a:custGeom>
              <a:avLst/>
              <a:gdLst/>
              <a:ahLst/>
              <a:cxnLst/>
              <a:rect l="l" t="t" r="r" b="b"/>
              <a:pathLst>
                <a:path h="8225790">
                  <a:moveTo>
                    <a:pt x="0" y="0"/>
                  </a:moveTo>
                  <a:lnTo>
                    <a:pt x="0" y="8225748"/>
                  </a:lnTo>
                </a:path>
              </a:pathLst>
            </a:custGeom>
            <a:ln w="10939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92031" y="1855024"/>
              <a:ext cx="13629640" cy="8225790"/>
            </a:xfrm>
            <a:custGeom>
              <a:avLst/>
              <a:gdLst/>
              <a:ahLst/>
              <a:cxnLst/>
              <a:rect l="l" t="t" r="r" b="b"/>
              <a:pathLst>
                <a:path w="13629640" h="8225790">
                  <a:moveTo>
                    <a:pt x="253657" y="7037540"/>
                  </a:moveTo>
                  <a:lnTo>
                    <a:pt x="243255" y="6998741"/>
                  </a:lnTo>
                  <a:lnTo>
                    <a:pt x="218795" y="6966877"/>
                  </a:lnTo>
                  <a:lnTo>
                    <a:pt x="184010" y="6946798"/>
                  </a:lnTo>
                  <a:lnTo>
                    <a:pt x="157670" y="6941553"/>
                  </a:lnTo>
                  <a:lnTo>
                    <a:pt x="0" y="6941553"/>
                  </a:lnTo>
                  <a:lnTo>
                    <a:pt x="0" y="8225752"/>
                  </a:lnTo>
                  <a:lnTo>
                    <a:pt x="157670" y="8225739"/>
                  </a:lnTo>
                  <a:lnTo>
                    <a:pt x="196469" y="8215338"/>
                  </a:lnTo>
                  <a:lnTo>
                    <a:pt x="228333" y="8190890"/>
                  </a:lnTo>
                  <a:lnTo>
                    <a:pt x="248412" y="8156092"/>
                  </a:lnTo>
                  <a:lnTo>
                    <a:pt x="253657" y="8129752"/>
                  </a:lnTo>
                  <a:lnTo>
                    <a:pt x="253657" y="7037540"/>
                  </a:lnTo>
                  <a:close/>
                </a:path>
                <a:path w="13629640" h="8225790">
                  <a:moveTo>
                    <a:pt x="4958854" y="2872613"/>
                  </a:moveTo>
                  <a:lnTo>
                    <a:pt x="4948440" y="2833814"/>
                  </a:lnTo>
                  <a:lnTo>
                    <a:pt x="4923993" y="2801937"/>
                  </a:lnTo>
                  <a:lnTo>
                    <a:pt x="4889195" y="2781858"/>
                  </a:lnTo>
                  <a:lnTo>
                    <a:pt x="4862868" y="2776626"/>
                  </a:lnTo>
                  <a:lnTo>
                    <a:pt x="0" y="2776626"/>
                  </a:lnTo>
                  <a:lnTo>
                    <a:pt x="0" y="4060812"/>
                  </a:lnTo>
                  <a:lnTo>
                    <a:pt x="4862855" y="4060812"/>
                  </a:lnTo>
                  <a:lnTo>
                    <a:pt x="4901666" y="4050411"/>
                  </a:lnTo>
                  <a:lnTo>
                    <a:pt x="4933531" y="4025950"/>
                  </a:lnTo>
                  <a:lnTo>
                    <a:pt x="4953609" y="3991152"/>
                  </a:lnTo>
                  <a:lnTo>
                    <a:pt x="4958854" y="3964825"/>
                  </a:lnTo>
                  <a:lnTo>
                    <a:pt x="4958854" y="2872613"/>
                  </a:lnTo>
                  <a:close/>
                </a:path>
                <a:path w="13629640" h="8225790">
                  <a:moveTo>
                    <a:pt x="7211123" y="1484299"/>
                  </a:moveTo>
                  <a:lnTo>
                    <a:pt x="7200722" y="1445501"/>
                  </a:lnTo>
                  <a:lnTo>
                    <a:pt x="7176262" y="1413624"/>
                  </a:lnTo>
                  <a:lnTo>
                    <a:pt x="7141477" y="1393545"/>
                  </a:lnTo>
                  <a:lnTo>
                    <a:pt x="7115137" y="1388313"/>
                  </a:lnTo>
                  <a:lnTo>
                    <a:pt x="0" y="1388313"/>
                  </a:lnTo>
                  <a:lnTo>
                    <a:pt x="0" y="2672499"/>
                  </a:lnTo>
                  <a:lnTo>
                    <a:pt x="7115137" y="2672499"/>
                  </a:lnTo>
                  <a:lnTo>
                    <a:pt x="7153935" y="2662097"/>
                  </a:lnTo>
                  <a:lnTo>
                    <a:pt x="7185800" y="2637637"/>
                  </a:lnTo>
                  <a:lnTo>
                    <a:pt x="7205878" y="2602839"/>
                  </a:lnTo>
                  <a:lnTo>
                    <a:pt x="7211123" y="2576512"/>
                  </a:lnTo>
                  <a:lnTo>
                    <a:pt x="7211123" y="1484299"/>
                  </a:lnTo>
                  <a:close/>
                </a:path>
                <a:path w="13629640" h="8225790">
                  <a:moveTo>
                    <a:pt x="13629018" y="95973"/>
                  </a:moveTo>
                  <a:lnTo>
                    <a:pt x="13618617" y="57188"/>
                  </a:lnTo>
                  <a:lnTo>
                    <a:pt x="13594156" y="25323"/>
                  </a:lnTo>
                  <a:lnTo>
                    <a:pt x="13559371" y="5232"/>
                  </a:lnTo>
                  <a:lnTo>
                    <a:pt x="13533031" y="0"/>
                  </a:lnTo>
                  <a:lnTo>
                    <a:pt x="0" y="0"/>
                  </a:lnTo>
                  <a:lnTo>
                    <a:pt x="0" y="1284185"/>
                  </a:lnTo>
                  <a:lnTo>
                    <a:pt x="13533031" y="1284185"/>
                  </a:lnTo>
                  <a:lnTo>
                    <a:pt x="13571830" y="1273784"/>
                  </a:lnTo>
                  <a:lnTo>
                    <a:pt x="13603694" y="1249324"/>
                  </a:lnTo>
                  <a:lnTo>
                    <a:pt x="13623785" y="1214539"/>
                  </a:lnTo>
                  <a:lnTo>
                    <a:pt x="13629018" y="1188212"/>
                  </a:lnTo>
                  <a:lnTo>
                    <a:pt x="13629018" y="95973"/>
                  </a:lnTo>
                  <a:close/>
                </a:path>
              </a:pathLst>
            </a:custGeom>
            <a:solidFill>
              <a:srgbClr val="00C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82822" y="6465115"/>
            <a:ext cx="1811020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b="1" spc="15" dirty="0">
                <a:solidFill>
                  <a:srgbClr val="052032"/>
                </a:solidFill>
                <a:latin typeface="Arial"/>
                <a:cs typeface="Arial"/>
              </a:rPr>
              <a:t>Latin</a:t>
            </a:r>
            <a:r>
              <a:rPr sz="2100" b="1" spc="-140" dirty="0">
                <a:solidFill>
                  <a:srgbClr val="052032"/>
                </a:solidFill>
                <a:latin typeface="Arial"/>
                <a:cs typeface="Arial"/>
              </a:rPr>
              <a:t> </a:t>
            </a:r>
            <a:r>
              <a:rPr sz="2100" b="1" spc="15" dirty="0">
                <a:solidFill>
                  <a:srgbClr val="052032"/>
                </a:solidFill>
                <a:latin typeface="Arial"/>
                <a:cs typeface="Arial"/>
              </a:rPr>
              <a:t>Amerika</a:t>
            </a:r>
            <a:endParaRPr sz="2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97181" y="6465115"/>
            <a:ext cx="554355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b="1" spc="10" dirty="0">
                <a:solidFill>
                  <a:srgbClr val="052032"/>
                </a:solidFill>
                <a:latin typeface="Arial"/>
                <a:cs typeface="Arial"/>
              </a:rPr>
              <a:t>50.</a:t>
            </a:r>
            <a:r>
              <a:rPr sz="2100" b="1" spc="20" dirty="0">
                <a:solidFill>
                  <a:srgbClr val="052032"/>
                </a:solidFill>
                <a:latin typeface="Arial"/>
                <a:cs typeface="Arial"/>
              </a:rPr>
              <a:t>3</a:t>
            </a:r>
            <a:endParaRPr sz="2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98516" y="7853104"/>
            <a:ext cx="795020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b="1" spc="10" dirty="0">
                <a:solidFill>
                  <a:srgbClr val="052032"/>
                </a:solidFill>
                <a:latin typeface="Arial"/>
                <a:cs typeface="Arial"/>
              </a:rPr>
              <a:t>Afrika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26259" y="7853104"/>
            <a:ext cx="554355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b="1" spc="10" dirty="0">
                <a:solidFill>
                  <a:srgbClr val="052032"/>
                </a:solidFill>
                <a:latin typeface="Arial"/>
                <a:cs typeface="Arial"/>
              </a:rPr>
              <a:t>41.</a:t>
            </a:r>
            <a:r>
              <a:rPr sz="2100" b="1" spc="20" dirty="0">
                <a:solidFill>
                  <a:srgbClr val="052032"/>
                </a:solidFill>
                <a:latin typeface="Arial"/>
                <a:cs typeface="Arial"/>
              </a:rPr>
              <a:t>3</a:t>
            </a:r>
            <a:endParaRPr sz="2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42623" y="2278241"/>
            <a:ext cx="951230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b="1" spc="-60" dirty="0">
                <a:solidFill>
                  <a:srgbClr val="052032"/>
                </a:solidFill>
                <a:latin typeface="Arial"/>
                <a:cs typeface="Arial"/>
              </a:rPr>
              <a:t>A</a:t>
            </a:r>
            <a:r>
              <a:rPr sz="2100" b="1" spc="15" dirty="0">
                <a:solidFill>
                  <a:srgbClr val="052032"/>
                </a:solidFill>
                <a:latin typeface="Arial"/>
                <a:cs typeface="Arial"/>
              </a:rPr>
              <a:t>vrup</a:t>
            </a:r>
            <a:r>
              <a:rPr sz="2100" b="1" spc="20" dirty="0">
                <a:solidFill>
                  <a:srgbClr val="052032"/>
                </a:solidFill>
                <a:latin typeface="Arial"/>
                <a:cs typeface="Arial"/>
              </a:rPr>
              <a:t>a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744026" y="2300120"/>
            <a:ext cx="704850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b="1" spc="10" dirty="0">
                <a:solidFill>
                  <a:srgbClr val="052032"/>
                </a:solidFill>
                <a:latin typeface="Arial"/>
                <a:cs typeface="Arial"/>
              </a:rPr>
              <a:t>215.</a:t>
            </a:r>
            <a:r>
              <a:rPr sz="2100" b="1" spc="20" dirty="0">
                <a:solidFill>
                  <a:srgbClr val="052032"/>
                </a:solidFill>
                <a:latin typeface="Arial"/>
                <a:cs typeface="Arial"/>
              </a:rPr>
              <a:t>5</a:t>
            </a:r>
            <a:endParaRPr sz="2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18854" y="5054903"/>
            <a:ext cx="675005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b="1" spc="15" dirty="0">
                <a:solidFill>
                  <a:srgbClr val="052032"/>
                </a:solidFill>
                <a:latin typeface="Arial"/>
                <a:cs typeface="Arial"/>
              </a:rPr>
              <a:t>Asy</a:t>
            </a:r>
            <a:r>
              <a:rPr sz="2100" b="1" spc="20" dirty="0">
                <a:solidFill>
                  <a:srgbClr val="052032"/>
                </a:solidFill>
                <a:latin typeface="Arial"/>
                <a:cs typeface="Arial"/>
              </a:rPr>
              <a:t>a</a:t>
            </a:r>
            <a:endParaRPr sz="2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73876" y="5076783"/>
            <a:ext cx="554355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b="1" spc="10" dirty="0">
                <a:solidFill>
                  <a:srgbClr val="052032"/>
                </a:solidFill>
                <a:latin typeface="Arial"/>
                <a:cs typeface="Arial"/>
              </a:rPr>
              <a:t>78.</a:t>
            </a:r>
            <a:r>
              <a:rPr sz="2100" b="1" spc="20" dirty="0">
                <a:solidFill>
                  <a:srgbClr val="052032"/>
                </a:solidFill>
                <a:latin typeface="Arial"/>
                <a:cs typeface="Arial"/>
              </a:rPr>
              <a:t>4</a:t>
            </a:r>
            <a:endParaRPr sz="2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1716" y="3666572"/>
            <a:ext cx="1962150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b="1" spc="15" dirty="0">
                <a:solidFill>
                  <a:srgbClr val="052032"/>
                </a:solidFill>
                <a:latin typeface="Arial"/>
                <a:cs typeface="Arial"/>
              </a:rPr>
              <a:t>Kuzey</a:t>
            </a:r>
            <a:r>
              <a:rPr sz="2100" b="1" spc="-120" dirty="0">
                <a:solidFill>
                  <a:srgbClr val="052032"/>
                </a:solidFill>
                <a:latin typeface="Arial"/>
                <a:cs typeface="Arial"/>
              </a:rPr>
              <a:t> </a:t>
            </a:r>
            <a:r>
              <a:rPr sz="2100" b="1" spc="15" dirty="0">
                <a:solidFill>
                  <a:srgbClr val="052032"/>
                </a:solidFill>
                <a:latin typeface="Arial"/>
                <a:cs typeface="Arial"/>
              </a:rPr>
              <a:t>Amerika</a:t>
            </a:r>
            <a:endParaRPr sz="2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326112" y="3688452"/>
            <a:ext cx="690245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b="1" spc="-100" dirty="0">
                <a:solidFill>
                  <a:srgbClr val="052032"/>
                </a:solidFill>
                <a:latin typeface="Arial"/>
                <a:cs typeface="Arial"/>
              </a:rPr>
              <a:t>1</a:t>
            </a:r>
            <a:r>
              <a:rPr sz="2100" b="1" spc="10" dirty="0">
                <a:solidFill>
                  <a:srgbClr val="052032"/>
                </a:solidFill>
                <a:latin typeface="Arial"/>
                <a:cs typeface="Arial"/>
              </a:rPr>
              <a:t>14.</a:t>
            </a:r>
            <a:r>
              <a:rPr sz="2100" b="1" spc="20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2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19221" y="9219556"/>
            <a:ext cx="1474470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b="1" spc="15" dirty="0">
                <a:solidFill>
                  <a:srgbClr val="052032"/>
                </a:solidFill>
                <a:latin typeface="Arial"/>
                <a:cs typeface="Arial"/>
              </a:rPr>
              <a:t>Okyanusya</a:t>
            </a:r>
            <a:endParaRPr sz="2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68728" y="9241435"/>
            <a:ext cx="403225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b="1" spc="10" dirty="0">
                <a:solidFill>
                  <a:srgbClr val="052032"/>
                </a:solidFill>
                <a:latin typeface="Arial"/>
                <a:cs typeface="Arial"/>
              </a:rPr>
              <a:t>4.</a:t>
            </a:r>
            <a:r>
              <a:rPr sz="2100" b="1" spc="20" dirty="0">
                <a:solidFill>
                  <a:srgbClr val="052032"/>
                </a:solidFill>
                <a:latin typeface="Arial"/>
                <a:cs typeface="Arial"/>
              </a:rPr>
              <a:t>0</a:t>
            </a:r>
            <a:endParaRPr sz="21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592594" y="425101"/>
            <a:ext cx="11102975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399030" algn="l"/>
                <a:tab pos="3796665" algn="l"/>
                <a:tab pos="6032500" algn="l"/>
                <a:tab pos="7787005" algn="l"/>
                <a:tab pos="10045700" algn="l"/>
              </a:tabLst>
            </a:pPr>
            <a:r>
              <a:rPr sz="3600" b="0" spc="805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6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600" b="0" spc="79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6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600" b="0" spc="59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6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gö</a:t>
            </a:r>
            <a:r>
              <a:rPr sz="3600" b="0" spc="59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6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o</a:t>
            </a:r>
            <a:r>
              <a:rPr sz="3600" b="0" spc="59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gan</a:t>
            </a:r>
            <a:r>
              <a:rPr sz="36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600" b="0" spc="62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6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seb</a:t>
            </a:r>
            <a:r>
              <a:rPr sz="3600" b="0" spc="400" dirty="0">
                <a:solidFill>
                  <a:srgbClr val="000000"/>
                </a:solidFill>
                <a:latin typeface="Microsoft Sans Serif"/>
                <a:cs typeface="Microsoft Sans Serif"/>
              </a:rPr>
              <a:t>z</a:t>
            </a:r>
            <a:r>
              <a:rPr sz="3600" b="0" spc="42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6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6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an</a:t>
            </a:r>
            <a:r>
              <a:rPr sz="360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600" b="0" spc="59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60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ı</a:t>
            </a:r>
            <a:r>
              <a:rPr sz="360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600" b="0" spc="395" dirty="0">
                <a:solidFill>
                  <a:srgbClr val="000000"/>
                </a:solidFill>
                <a:latin typeface="Microsoft Sans Serif"/>
                <a:cs typeface="Microsoft Sans Serif"/>
              </a:rPr>
              <a:t>(</a:t>
            </a:r>
            <a:r>
              <a:rPr sz="3600" b="0" spc="600" dirty="0">
                <a:solidFill>
                  <a:srgbClr val="000000"/>
                </a:solidFill>
                <a:latin typeface="Microsoft Sans Serif"/>
                <a:cs typeface="Microsoft Sans Serif"/>
              </a:rPr>
              <a:t>ha</a:t>
            </a:r>
            <a:r>
              <a:rPr sz="3600" b="0" spc="215" dirty="0">
                <a:solidFill>
                  <a:srgbClr val="000000"/>
                </a:solidFill>
                <a:latin typeface="Microsoft Sans Serif"/>
                <a:cs typeface="Microsoft Sans Serif"/>
              </a:rPr>
              <a:t>)</a:t>
            </a:r>
            <a:endParaRPr sz="36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22510" y="9849515"/>
            <a:ext cx="123977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15" dirty="0">
                <a:latin typeface="Tahoma"/>
                <a:cs typeface="Tahoma"/>
              </a:rPr>
              <a:t>Source: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FiBL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survey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2024,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based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on</a:t>
            </a:r>
            <a:r>
              <a:rPr sz="1900" b="1" spc="10" dirty="0">
                <a:latin typeface="Tahoma"/>
                <a:cs typeface="Tahoma"/>
              </a:rPr>
              <a:t> data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-5" dirty="0">
                <a:latin typeface="Tahoma"/>
                <a:cs typeface="Tahoma"/>
              </a:rPr>
              <a:t>from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5" dirty="0">
                <a:latin typeface="Tahoma"/>
                <a:cs typeface="Tahoma"/>
              </a:rPr>
              <a:t>government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45" dirty="0">
                <a:latin typeface="Tahoma"/>
                <a:cs typeface="Tahoma"/>
              </a:rPr>
              <a:t>bodies,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" dirty="0">
                <a:latin typeface="Tahoma"/>
                <a:cs typeface="Tahoma"/>
              </a:rPr>
              <a:t>the </a:t>
            </a:r>
            <a:r>
              <a:rPr sz="1900" b="1" spc="25" dirty="0">
                <a:latin typeface="Tahoma"/>
                <a:cs typeface="Tahoma"/>
              </a:rPr>
              <a:t>private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sector,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and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certifiers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4555" y="1724958"/>
            <a:ext cx="13302318" cy="659004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683574" y="3986933"/>
            <a:ext cx="1326515" cy="6584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04139" marR="5080" indent="-92075">
              <a:lnSpc>
                <a:spcPts val="2460"/>
              </a:lnSpc>
              <a:spcBef>
                <a:spcPts val="229"/>
              </a:spcBef>
            </a:pPr>
            <a:r>
              <a:rPr sz="2100" b="1" spc="-55" dirty="0">
                <a:solidFill>
                  <a:srgbClr val="181818"/>
                </a:solidFill>
                <a:latin typeface="Tahoma"/>
                <a:cs typeface="Tahoma"/>
              </a:rPr>
              <a:t>P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10" dirty="0">
                <a:solidFill>
                  <a:srgbClr val="181818"/>
                </a:solidFill>
                <a:latin typeface="Tahoma"/>
                <a:cs typeface="Tahoma"/>
              </a:rPr>
              <a:t>A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120" dirty="0">
                <a:solidFill>
                  <a:srgbClr val="181818"/>
                </a:solidFill>
                <a:latin typeface="Tahoma"/>
                <a:cs typeface="Tahoma"/>
              </a:rPr>
              <a:t>C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-385" dirty="0">
                <a:solidFill>
                  <a:srgbClr val="181818"/>
                </a:solidFill>
                <a:latin typeface="Tahoma"/>
                <a:cs typeface="Tahoma"/>
              </a:rPr>
              <a:t>İ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45" dirty="0">
                <a:solidFill>
                  <a:srgbClr val="181818"/>
                </a:solidFill>
                <a:latin typeface="Tahoma"/>
                <a:cs typeface="Tahoma"/>
              </a:rPr>
              <a:t>F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-385" dirty="0">
                <a:solidFill>
                  <a:srgbClr val="181818"/>
                </a:solidFill>
                <a:latin typeface="Tahoma"/>
                <a:cs typeface="Tahoma"/>
              </a:rPr>
              <a:t>İ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75" dirty="0">
                <a:solidFill>
                  <a:srgbClr val="181818"/>
                </a:solidFill>
                <a:latin typeface="Tahoma"/>
                <a:cs typeface="Tahoma"/>
              </a:rPr>
              <a:t>C  </a:t>
            </a:r>
            <a:r>
              <a:rPr sz="2100" b="1" spc="10" dirty="0">
                <a:solidFill>
                  <a:srgbClr val="181818"/>
                </a:solidFill>
                <a:latin typeface="Tahoma"/>
                <a:cs typeface="Tahoma"/>
              </a:rPr>
              <a:t>O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120" dirty="0">
                <a:solidFill>
                  <a:srgbClr val="181818"/>
                </a:solidFill>
                <a:latin typeface="Tahoma"/>
                <a:cs typeface="Tahoma"/>
              </a:rPr>
              <a:t>C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20" dirty="0">
                <a:solidFill>
                  <a:srgbClr val="181818"/>
                </a:solidFill>
                <a:latin typeface="Tahoma"/>
                <a:cs typeface="Tahoma"/>
              </a:rPr>
              <a:t>E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10" dirty="0">
                <a:solidFill>
                  <a:srgbClr val="181818"/>
                </a:solidFill>
                <a:latin typeface="Tahoma"/>
                <a:cs typeface="Tahoma"/>
              </a:rPr>
              <a:t>A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5" dirty="0">
                <a:solidFill>
                  <a:srgbClr val="181818"/>
                </a:solidFill>
                <a:latin typeface="Tahoma"/>
                <a:cs typeface="Tahoma"/>
              </a:rPr>
              <a:t>N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4348" y="4724291"/>
            <a:ext cx="1326515" cy="6584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04139" marR="5080" indent="-92075">
              <a:lnSpc>
                <a:spcPts val="2460"/>
              </a:lnSpc>
              <a:spcBef>
                <a:spcPts val="229"/>
              </a:spcBef>
            </a:pPr>
            <a:r>
              <a:rPr sz="2100" b="1" spc="-55" dirty="0">
                <a:solidFill>
                  <a:srgbClr val="181818"/>
                </a:solidFill>
                <a:latin typeface="Tahoma"/>
                <a:cs typeface="Tahoma"/>
              </a:rPr>
              <a:t>P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10" dirty="0">
                <a:solidFill>
                  <a:srgbClr val="181818"/>
                </a:solidFill>
                <a:latin typeface="Tahoma"/>
                <a:cs typeface="Tahoma"/>
              </a:rPr>
              <a:t>A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120" dirty="0">
                <a:solidFill>
                  <a:srgbClr val="181818"/>
                </a:solidFill>
                <a:latin typeface="Tahoma"/>
                <a:cs typeface="Tahoma"/>
              </a:rPr>
              <a:t>C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-385" dirty="0">
                <a:solidFill>
                  <a:srgbClr val="181818"/>
                </a:solidFill>
                <a:latin typeface="Tahoma"/>
                <a:cs typeface="Tahoma"/>
              </a:rPr>
              <a:t>İ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45" dirty="0">
                <a:solidFill>
                  <a:srgbClr val="181818"/>
                </a:solidFill>
                <a:latin typeface="Tahoma"/>
                <a:cs typeface="Tahoma"/>
              </a:rPr>
              <a:t>F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-385" dirty="0">
                <a:solidFill>
                  <a:srgbClr val="181818"/>
                </a:solidFill>
                <a:latin typeface="Tahoma"/>
                <a:cs typeface="Tahoma"/>
              </a:rPr>
              <a:t>İ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75" dirty="0">
                <a:solidFill>
                  <a:srgbClr val="181818"/>
                </a:solidFill>
                <a:latin typeface="Tahoma"/>
                <a:cs typeface="Tahoma"/>
              </a:rPr>
              <a:t>C  </a:t>
            </a:r>
            <a:r>
              <a:rPr sz="2100" b="1" spc="10" dirty="0">
                <a:solidFill>
                  <a:srgbClr val="181818"/>
                </a:solidFill>
                <a:latin typeface="Tahoma"/>
                <a:cs typeface="Tahoma"/>
              </a:rPr>
              <a:t>O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120" dirty="0">
                <a:solidFill>
                  <a:srgbClr val="181818"/>
                </a:solidFill>
                <a:latin typeface="Tahoma"/>
                <a:cs typeface="Tahoma"/>
              </a:rPr>
              <a:t>C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20" dirty="0">
                <a:solidFill>
                  <a:srgbClr val="181818"/>
                </a:solidFill>
                <a:latin typeface="Tahoma"/>
                <a:cs typeface="Tahoma"/>
              </a:rPr>
              <a:t>E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10" dirty="0">
                <a:solidFill>
                  <a:srgbClr val="181818"/>
                </a:solidFill>
                <a:latin typeface="Tahoma"/>
                <a:cs typeface="Tahoma"/>
              </a:rPr>
              <a:t>A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5" dirty="0">
                <a:solidFill>
                  <a:srgbClr val="181818"/>
                </a:solidFill>
                <a:latin typeface="Tahoma"/>
                <a:cs typeface="Tahoma"/>
              </a:rPr>
              <a:t>N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3283" y="6340676"/>
            <a:ext cx="1181100" cy="6584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1115" marR="5080" indent="-19050">
              <a:lnSpc>
                <a:spcPts val="2460"/>
              </a:lnSpc>
              <a:spcBef>
                <a:spcPts val="229"/>
              </a:spcBef>
            </a:pPr>
            <a:r>
              <a:rPr sz="2100" b="1" spc="-385" dirty="0">
                <a:solidFill>
                  <a:srgbClr val="181818"/>
                </a:solidFill>
                <a:latin typeface="Tahoma"/>
                <a:cs typeface="Tahoma"/>
              </a:rPr>
              <a:t>I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5" dirty="0">
                <a:solidFill>
                  <a:srgbClr val="181818"/>
                </a:solidFill>
                <a:latin typeface="Tahoma"/>
                <a:cs typeface="Tahoma"/>
              </a:rPr>
              <a:t>N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-40" dirty="0">
                <a:solidFill>
                  <a:srgbClr val="181818"/>
                </a:solidFill>
                <a:latin typeface="Tahoma"/>
                <a:cs typeface="Tahoma"/>
              </a:rPr>
              <a:t>D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-385" dirty="0">
                <a:solidFill>
                  <a:srgbClr val="181818"/>
                </a:solidFill>
                <a:latin typeface="Tahoma"/>
                <a:cs typeface="Tahoma"/>
              </a:rPr>
              <a:t>İ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10" dirty="0">
                <a:solidFill>
                  <a:srgbClr val="181818"/>
                </a:solidFill>
                <a:latin typeface="Tahoma"/>
                <a:cs typeface="Tahoma"/>
              </a:rPr>
              <a:t>A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5" dirty="0">
                <a:solidFill>
                  <a:srgbClr val="181818"/>
                </a:solidFill>
                <a:latin typeface="Tahoma"/>
                <a:cs typeface="Tahoma"/>
              </a:rPr>
              <a:t>N  </a:t>
            </a:r>
            <a:r>
              <a:rPr sz="2100" b="1" spc="10" dirty="0">
                <a:solidFill>
                  <a:srgbClr val="181818"/>
                </a:solidFill>
                <a:latin typeface="Tahoma"/>
                <a:cs typeface="Tahoma"/>
              </a:rPr>
              <a:t>O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120" dirty="0">
                <a:solidFill>
                  <a:srgbClr val="181818"/>
                </a:solidFill>
                <a:latin typeface="Tahoma"/>
                <a:cs typeface="Tahoma"/>
              </a:rPr>
              <a:t>C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20" dirty="0">
                <a:solidFill>
                  <a:srgbClr val="181818"/>
                </a:solidFill>
                <a:latin typeface="Tahoma"/>
                <a:cs typeface="Tahoma"/>
              </a:rPr>
              <a:t>E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10" dirty="0">
                <a:solidFill>
                  <a:srgbClr val="181818"/>
                </a:solidFill>
                <a:latin typeface="Tahoma"/>
                <a:cs typeface="Tahoma"/>
              </a:rPr>
              <a:t>A</a:t>
            </a:r>
            <a:r>
              <a:rPr sz="2100" b="1" spc="-305" dirty="0">
                <a:solidFill>
                  <a:srgbClr val="181818"/>
                </a:solidFill>
                <a:latin typeface="Tahoma"/>
                <a:cs typeface="Tahoma"/>
              </a:rPr>
              <a:t> </a:t>
            </a:r>
            <a:r>
              <a:rPr sz="2100" b="1" spc="5" dirty="0">
                <a:solidFill>
                  <a:srgbClr val="181818"/>
                </a:solidFill>
                <a:latin typeface="Tahoma"/>
                <a:cs typeface="Tahoma"/>
              </a:rPr>
              <a:t>N</a:t>
            </a:r>
            <a:endParaRPr sz="21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87728" y="0"/>
            <a:ext cx="15116810" cy="7698740"/>
            <a:chOff x="1787728" y="0"/>
            <a:chExt cx="15116810" cy="7698740"/>
          </a:xfrm>
        </p:grpSpPr>
        <p:sp>
          <p:nvSpPr>
            <p:cNvPr id="8" name="object 8"/>
            <p:cNvSpPr/>
            <p:nvPr/>
          </p:nvSpPr>
          <p:spPr>
            <a:xfrm>
              <a:off x="8398611" y="965872"/>
              <a:ext cx="476250" cy="2000250"/>
            </a:xfrm>
            <a:custGeom>
              <a:avLst/>
              <a:gdLst/>
              <a:ahLst/>
              <a:cxnLst/>
              <a:rect l="l" t="t" r="r" b="b"/>
              <a:pathLst>
                <a:path w="476250" h="2000250">
                  <a:moveTo>
                    <a:pt x="476250" y="0"/>
                  </a:moveTo>
                  <a:lnTo>
                    <a:pt x="57150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2000250"/>
                  </a:lnTo>
                  <a:lnTo>
                    <a:pt x="57150" y="2000250"/>
                  </a:lnTo>
                  <a:lnTo>
                    <a:pt x="57150" y="57150"/>
                  </a:lnTo>
                  <a:lnTo>
                    <a:pt x="476250" y="57150"/>
                  </a:lnTo>
                  <a:lnTo>
                    <a:pt x="4762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70502" y="1194984"/>
              <a:ext cx="422275" cy="57150"/>
            </a:xfrm>
            <a:custGeom>
              <a:avLst/>
              <a:gdLst/>
              <a:ahLst/>
              <a:cxnLst/>
              <a:rect l="l" t="t" r="r" b="b"/>
              <a:pathLst>
                <a:path w="422275" h="57150">
                  <a:moveTo>
                    <a:pt x="0" y="57149"/>
                  </a:moveTo>
                  <a:lnTo>
                    <a:pt x="421993" y="57149"/>
                  </a:lnTo>
                  <a:lnTo>
                    <a:pt x="421993" y="0"/>
                  </a:lnTo>
                  <a:lnTo>
                    <a:pt x="0" y="0"/>
                  </a:lnTo>
                  <a:lnTo>
                    <a:pt x="0" y="57149"/>
                  </a:lnTo>
                  <a:close/>
                </a:path>
              </a:pathLst>
            </a:custGeom>
            <a:solidFill>
              <a:srgbClr val="1253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92496" y="1194984"/>
              <a:ext cx="57150" cy="1428750"/>
            </a:xfrm>
            <a:custGeom>
              <a:avLst/>
              <a:gdLst/>
              <a:ahLst/>
              <a:cxnLst/>
              <a:rect l="l" t="t" r="r" b="b"/>
              <a:pathLst>
                <a:path w="57150" h="1428750">
                  <a:moveTo>
                    <a:pt x="57149" y="1428749"/>
                  </a:moveTo>
                  <a:lnTo>
                    <a:pt x="0" y="1428749"/>
                  </a:lnTo>
                  <a:lnTo>
                    <a:pt x="0" y="0"/>
                  </a:lnTo>
                  <a:lnTo>
                    <a:pt x="57149" y="0"/>
                  </a:lnTo>
                  <a:lnTo>
                    <a:pt x="57149" y="1428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87728" y="11"/>
              <a:ext cx="15116810" cy="7698740"/>
            </a:xfrm>
            <a:custGeom>
              <a:avLst/>
              <a:gdLst/>
              <a:ahLst/>
              <a:cxnLst/>
              <a:rect l="l" t="t" r="r" b="b"/>
              <a:pathLst>
                <a:path w="15116810" h="7698740">
                  <a:moveTo>
                    <a:pt x="1904923" y="1104265"/>
                  </a:moveTo>
                  <a:lnTo>
                    <a:pt x="1903895" y="1091565"/>
                  </a:lnTo>
                  <a:lnTo>
                    <a:pt x="1902675" y="1078865"/>
                  </a:lnTo>
                  <a:lnTo>
                    <a:pt x="1901317" y="1066165"/>
                  </a:lnTo>
                  <a:lnTo>
                    <a:pt x="1899818" y="1066165"/>
                  </a:lnTo>
                  <a:lnTo>
                    <a:pt x="1898167" y="1053465"/>
                  </a:lnTo>
                  <a:lnTo>
                    <a:pt x="1892376" y="1015365"/>
                  </a:lnTo>
                  <a:lnTo>
                    <a:pt x="1885302" y="977265"/>
                  </a:lnTo>
                  <a:lnTo>
                    <a:pt x="1876983" y="939165"/>
                  </a:lnTo>
                  <a:lnTo>
                    <a:pt x="1873923" y="939165"/>
                  </a:lnTo>
                  <a:lnTo>
                    <a:pt x="1870735" y="926465"/>
                  </a:lnTo>
                  <a:lnTo>
                    <a:pt x="1860334" y="888365"/>
                  </a:lnTo>
                  <a:lnTo>
                    <a:pt x="1848700" y="850265"/>
                  </a:lnTo>
                  <a:lnTo>
                    <a:pt x="1844548" y="850265"/>
                  </a:lnTo>
                  <a:lnTo>
                    <a:pt x="1840268" y="837565"/>
                  </a:lnTo>
                  <a:lnTo>
                    <a:pt x="1835848" y="824865"/>
                  </a:lnTo>
                  <a:lnTo>
                    <a:pt x="1831301" y="812165"/>
                  </a:lnTo>
                  <a:lnTo>
                    <a:pt x="1826628" y="799465"/>
                  </a:lnTo>
                  <a:lnTo>
                    <a:pt x="1821815" y="786765"/>
                  </a:lnTo>
                  <a:lnTo>
                    <a:pt x="1816874" y="786765"/>
                  </a:lnTo>
                  <a:lnTo>
                    <a:pt x="1811794" y="774065"/>
                  </a:lnTo>
                  <a:lnTo>
                    <a:pt x="1806600" y="761365"/>
                  </a:lnTo>
                  <a:lnTo>
                    <a:pt x="1801266" y="748665"/>
                  </a:lnTo>
                  <a:lnTo>
                    <a:pt x="1795818" y="735965"/>
                  </a:lnTo>
                  <a:lnTo>
                    <a:pt x="1790230" y="723265"/>
                  </a:lnTo>
                  <a:lnTo>
                    <a:pt x="1784515" y="723265"/>
                  </a:lnTo>
                  <a:lnTo>
                    <a:pt x="1778685" y="710565"/>
                  </a:lnTo>
                  <a:lnTo>
                    <a:pt x="1772729" y="697865"/>
                  </a:lnTo>
                  <a:lnTo>
                    <a:pt x="1766646" y="685165"/>
                  </a:lnTo>
                  <a:lnTo>
                    <a:pt x="1760435" y="672465"/>
                  </a:lnTo>
                  <a:lnTo>
                    <a:pt x="1754111" y="672465"/>
                  </a:lnTo>
                  <a:lnTo>
                    <a:pt x="1747672" y="659765"/>
                  </a:lnTo>
                  <a:lnTo>
                    <a:pt x="1741106" y="647065"/>
                  </a:lnTo>
                  <a:lnTo>
                    <a:pt x="1734413" y="634365"/>
                  </a:lnTo>
                  <a:lnTo>
                    <a:pt x="1727619" y="634365"/>
                  </a:lnTo>
                  <a:lnTo>
                    <a:pt x="1720697" y="621665"/>
                  </a:lnTo>
                  <a:lnTo>
                    <a:pt x="1713661" y="608965"/>
                  </a:lnTo>
                  <a:lnTo>
                    <a:pt x="1706511" y="596265"/>
                  </a:lnTo>
                  <a:lnTo>
                    <a:pt x="1699260" y="596265"/>
                  </a:lnTo>
                  <a:lnTo>
                    <a:pt x="1691881" y="583565"/>
                  </a:lnTo>
                  <a:lnTo>
                    <a:pt x="1684401" y="570865"/>
                  </a:lnTo>
                  <a:lnTo>
                    <a:pt x="1676806" y="570865"/>
                  </a:lnTo>
                  <a:lnTo>
                    <a:pt x="1669097" y="558165"/>
                  </a:lnTo>
                  <a:lnTo>
                    <a:pt x="1661287" y="545465"/>
                  </a:lnTo>
                  <a:lnTo>
                    <a:pt x="1653374" y="532765"/>
                  </a:lnTo>
                  <a:lnTo>
                    <a:pt x="1645348" y="532765"/>
                  </a:lnTo>
                  <a:lnTo>
                    <a:pt x="1637220" y="520065"/>
                  </a:lnTo>
                  <a:lnTo>
                    <a:pt x="1628990" y="520065"/>
                  </a:lnTo>
                  <a:lnTo>
                    <a:pt x="1620659" y="507365"/>
                  </a:lnTo>
                  <a:lnTo>
                    <a:pt x="1612226" y="494665"/>
                  </a:lnTo>
                  <a:lnTo>
                    <a:pt x="1603692" y="494665"/>
                  </a:lnTo>
                  <a:lnTo>
                    <a:pt x="1595069" y="481965"/>
                  </a:lnTo>
                  <a:lnTo>
                    <a:pt x="1586344" y="469265"/>
                  </a:lnTo>
                  <a:lnTo>
                    <a:pt x="1577517" y="469265"/>
                  </a:lnTo>
                  <a:lnTo>
                    <a:pt x="1568602" y="456565"/>
                  </a:lnTo>
                  <a:lnTo>
                    <a:pt x="1559598" y="456565"/>
                  </a:lnTo>
                  <a:lnTo>
                    <a:pt x="1550504" y="443865"/>
                  </a:lnTo>
                  <a:lnTo>
                    <a:pt x="1541310" y="431165"/>
                  </a:lnTo>
                  <a:lnTo>
                    <a:pt x="1532039" y="431165"/>
                  </a:lnTo>
                  <a:lnTo>
                    <a:pt x="1522679" y="418465"/>
                  </a:lnTo>
                  <a:lnTo>
                    <a:pt x="1513230" y="418465"/>
                  </a:lnTo>
                  <a:lnTo>
                    <a:pt x="1503692" y="405765"/>
                  </a:lnTo>
                  <a:lnTo>
                    <a:pt x="1494078" y="405765"/>
                  </a:lnTo>
                  <a:lnTo>
                    <a:pt x="1484376" y="393065"/>
                  </a:lnTo>
                  <a:lnTo>
                    <a:pt x="1474597" y="393065"/>
                  </a:lnTo>
                  <a:lnTo>
                    <a:pt x="1464754" y="380365"/>
                  </a:lnTo>
                  <a:lnTo>
                    <a:pt x="1454823" y="380365"/>
                  </a:lnTo>
                  <a:lnTo>
                    <a:pt x="1444802" y="367665"/>
                  </a:lnTo>
                  <a:lnTo>
                    <a:pt x="1434731" y="367665"/>
                  </a:lnTo>
                  <a:lnTo>
                    <a:pt x="1424571" y="354965"/>
                  </a:lnTo>
                  <a:lnTo>
                    <a:pt x="1414348" y="354965"/>
                  </a:lnTo>
                  <a:lnTo>
                    <a:pt x="1404061" y="342265"/>
                  </a:lnTo>
                  <a:lnTo>
                    <a:pt x="1383271" y="342265"/>
                  </a:lnTo>
                  <a:lnTo>
                    <a:pt x="1372768" y="329565"/>
                  </a:lnTo>
                  <a:lnTo>
                    <a:pt x="1362214" y="329565"/>
                  </a:lnTo>
                  <a:lnTo>
                    <a:pt x="1351597" y="316865"/>
                  </a:lnTo>
                  <a:lnTo>
                    <a:pt x="1330185" y="316865"/>
                  </a:lnTo>
                  <a:lnTo>
                    <a:pt x="1319403" y="304165"/>
                  </a:lnTo>
                  <a:lnTo>
                    <a:pt x="1297647" y="304165"/>
                  </a:lnTo>
                  <a:lnTo>
                    <a:pt x="1286700" y="291465"/>
                  </a:lnTo>
                  <a:lnTo>
                    <a:pt x="1264640" y="291465"/>
                  </a:lnTo>
                  <a:lnTo>
                    <a:pt x="1253553" y="278765"/>
                  </a:lnTo>
                  <a:lnTo>
                    <a:pt x="1231226" y="278765"/>
                  </a:lnTo>
                  <a:lnTo>
                    <a:pt x="1220000" y="266065"/>
                  </a:lnTo>
                  <a:lnTo>
                    <a:pt x="1174699" y="266065"/>
                  </a:lnTo>
                  <a:lnTo>
                    <a:pt x="1163294" y="253365"/>
                  </a:lnTo>
                  <a:lnTo>
                    <a:pt x="1117358" y="253365"/>
                  </a:lnTo>
                  <a:lnTo>
                    <a:pt x="1105801" y="240665"/>
                  </a:lnTo>
                  <a:lnTo>
                    <a:pt x="802614" y="240665"/>
                  </a:lnTo>
                  <a:lnTo>
                    <a:pt x="791057" y="253365"/>
                  </a:lnTo>
                  <a:lnTo>
                    <a:pt x="745121" y="253365"/>
                  </a:lnTo>
                  <a:lnTo>
                    <a:pt x="733717" y="266065"/>
                  </a:lnTo>
                  <a:lnTo>
                    <a:pt x="688416" y="266065"/>
                  </a:lnTo>
                  <a:lnTo>
                    <a:pt x="677189" y="278765"/>
                  </a:lnTo>
                  <a:lnTo>
                    <a:pt x="654862" y="278765"/>
                  </a:lnTo>
                  <a:lnTo>
                    <a:pt x="643775" y="291465"/>
                  </a:lnTo>
                  <a:lnTo>
                    <a:pt x="621715" y="291465"/>
                  </a:lnTo>
                  <a:lnTo>
                    <a:pt x="610768" y="304165"/>
                  </a:lnTo>
                  <a:lnTo>
                    <a:pt x="589013" y="304165"/>
                  </a:lnTo>
                  <a:lnTo>
                    <a:pt x="578231" y="316865"/>
                  </a:lnTo>
                  <a:lnTo>
                    <a:pt x="556818" y="316865"/>
                  </a:lnTo>
                  <a:lnTo>
                    <a:pt x="546201" y="329565"/>
                  </a:lnTo>
                  <a:lnTo>
                    <a:pt x="535647" y="329565"/>
                  </a:lnTo>
                  <a:lnTo>
                    <a:pt x="525145" y="342265"/>
                  </a:lnTo>
                  <a:lnTo>
                    <a:pt x="504355" y="342265"/>
                  </a:lnTo>
                  <a:lnTo>
                    <a:pt x="494068" y="354965"/>
                  </a:lnTo>
                  <a:lnTo>
                    <a:pt x="483844" y="354965"/>
                  </a:lnTo>
                  <a:lnTo>
                    <a:pt x="473684" y="367665"/>
                  </a:lnTo>
                  <a:lnTo>
                    <a:pt x="463600" y="367665"/>
                  </a:lnTo>
                  <a:lnTo>
                    <a:pt x="453593" y="380365"/>
                  </a:lnTo>
                  <a:lnTo>
                    <a:pt x="443661" y="380365"/>
                  </a:lnTo>
                  <a:lnTo>
                    <a:pt x="433806" y="393065"/>
                  </a:lnTo>
                  <a:lnTo>
                    <a:pt x="424040" y="393065"/>
                  </a:lnTo>
                  <a:lnTo>
                    <a:pt x="414337" y="405765"/>
                  </a:lnTo>
                  <a:lnTo>
                    <a:pt x="404723" y="405765"/>
                  </a:lnTo>
                  <a:lnTo>
                    <a:pt x="395185" y="418465"/>
                  </a:lnTo>
                  <a:lnTo>
                    <a:pt x="385737" y="418465"/>
                  </a:lnTo>
                  <a:lnTo>
                    <a:pt x="376377" y="431165"/>
                  </a:lnTo>
                  <a:lnTo>
                    <a:pt x="367106" y="431165"/>
                  </a:lnTo>
                  <a:lnTo>
                    <a:pt x="357911" y="443865"/>
                  </a:lnTo>
                  <a:lnTo>
                    <a:pt x="348818" y="456565"/>
                  </a:lnTo>
                  <a:lnTo>
                    <a:pt x="339813" y="456565"/>
                  </a:lnTo>
                  <a:lnTo>
                    <a:pt x="330898" y="469265"/>
                  </a:lnTo>
                  <a:lnTo>
                    <a:pt x="322072" y="469265"/>
                  </a:lnTo>
                  <a:lnTo>
                    <a:pt x="313347" y="481965"/>
                  </a:lnTo>
                  <a:lnTo>
                    <a:pt x="304723" y="494665"/>
                  </a:lnTo>
                  <a:lnTo>
                    <a:pt x="296189" y="494665"/>
                  </a:lnTo>
                  <a:lnTo>
                    <a:pt x="287756" y="507365"/>
                  </a:lnTo>
                  <a:lnTo>
                    <a:pt x="279425" y="520065"/>
                  </a:lnTo>
                  <a:lnTo>
                    <a:pt x="271195" y="520065"/>
                  </a:lnTo>
                  <a:lnTo>
                    <a:pt x="263067" y="532765"/>
                  </a:lnTo>
                  <a:lnTo>
                    <a:pt x="255041" y="532765"/>
                  </a:lnTo>
                  <a:lnTo>
                    <a:pt x="247129" y="545465"/>
                  </a:lnTo>
                  <a:lnTo>
                    <a:pt x="239318" y="558165"/>
                  </a:lnTo>
                  <a:lnTo>
                    <a:pt x="231609" y="570865"/>
                  </a:lnTo>
                  <a:lnTo>
                    <a:pt x="224015" y="570865"/>
                  </a:lnTo>
                  <a:lnTo>
                    <a:pt x="216535" y="583565"/>
                  </a:lnTo>
                  <a:lnTo>
                    <a:pt x="209156" y="596265"/>
                  </a:lnTo>
                  <a:lnTo>
                    <a:pt x="201904" y="596265"/>
                  </a:lnTo>
                  <a:lnTo>
                    <a:pt x="194754" y="608965"/>
                  </a:lnTo>
                  <a:lnTo>
                    <a:pt x="187718" y="621665"/>
                  </a:lnTo>
                  <a:lnTo>
                    <a:pt x="180797" y="634365"/>
                  </a:lnTo>
                  <a:lnTo>
                    <a:pt x="174002" y="634365"/>
                  </a:lnTo>
                  <a:lnTo>
                    <a:pt x="167309" y="647065"/>
                  </a:lnTo>
                  <a:lnTo>
                    <a:pt x="160743" y="659765"/>
                  </a:lnTo>
                  <a:lnTo>
                    <a:pt x="154305" y="672465"/>
                  </a:lnTo>
                  <a:lnTo>
                    <a:pt x="147980" y="672465"/>
                  </a:lnTo>
                  <a:lnTo>
                    <a:pt x="141770" y="685165"/>
                  </a:lnTo>
                  <a:lnTo>
                    <a:pt x="135686" y="697865"/>
                  </a:lnTo>
                  <a:lnTo>
                    <a:pt x="129730" y="710565"/>
                  </a:lnTo>
                  <a:lnTo>
                    <a:pt x="123901" y="723265"/>
                  </a:lnTo>
                  <a:lnTo>
                    <a:pt x="118186" y="723265"/>
                  </a:lnTo>
                  <a:lnTo>
                    <a:pt x="101815" y="761365"/>
                  </a:lnTo>
                  <a:lnTo>
                    <a:pt x="91541" y="786765"/>
                  </a:lnTo>
                  <a:lnTo>
                    <a:pt x="86601" y="786765"/>
                  </a:lnTo>
                  <a:lnTo>
                    <a:pt x="72567" y="824865"/>
                  </a:lnTo>
                  <a:lnTo>
                    <a:pt x="63868" y="850265"/>
                  </a:lnTo>
                  <a:lnTo>
                    <a:pt x="59715" y="850265"/>
                  </a:lnTo>
                  <a:lnTo>
                    <a:pt x="48082" y="888365"/>
                  </a:lnTo>
                  <a:lnTo>
                    <a:pt x="37680" y="926465"/>
                  </a:lnTo>
                  <a:lnTo>
                    <a:pt x="34493" y="939165"/>
                  </a:lnTo>
                  <a:lnTo>
                    <a:pt x="31432" y="939165"/>
                  </a:lnTo>
                  <a:lnTo>
                    <a:pt x="23114" y="977265"/>
                  </a:lnTo>
                  <a:lnTo>
                    <a:pt x="16040" y="1015365"/>
                  </a:lnTo>
                  <a:lnTo>
                    <a:pt x="10248" y="1053465"/>
                  </a:lnTo>
                  <a:lnTo>
                    <a:pt x="8597" y="1066165"/>
                  </a:lnTo>
                  <a:lnTo>
                    <a:pt x="7099" y="1066165"/>
                  </a:lnTo>
                  <a:lnTo>
                    <a:pt x="3441" y="1104265"/>
                  </a:lnTo>
                  <a:lnTo>
                    <a:pt x="1066" y="1142365"/>
                  </a:lnTo>
                  <a:lnTo>
                    <a:pt x="0" y="1180465"/>
                  </a:lnTo>
                  <a:lnTo>
                    <a:pt x="0" y="1205865"/>
                  </a:lnTo>
                  <a:lnTo>
                    <a:pt x="203" y="1205865"/>
                  </a:lnTo>
                  <a:lnTo>
                    <a:pt x="571" y="1218565"/>
                  </a:lnTo>
                  <a:lnTo>
                    <a:pt x="2501" y="1256665"/>
                  </a:lnTo>
                  <a:lnTo>
                    <a:pt x="5740" y="1294765"/>
                  </a:lnTo>
                  <a:lnTo>
                    <a:pt x="10248" y="1332865"/>
                  </a:lnTo>
                  <a:lnTo>
                    <a:pt x="12039" y="1345565"/>
                  </a:lnTo>
                  <a:lnTo>
                    <a:pt x="13970" y="1345565"/>
                  </a:lnTo>
                  <a:lnTo>
                    <a:pt x="16040" y="1358265"/>
                  </a:lnTo>
                  <a:lnTo>
                    <a:pt x="23114" y="1396365"/>
                  </a:lnTo>
                  <a:lnTo>
                    <a:pt x="31432" y="1434465"/>
                  </a:lnTo>
                  <a:lnTo>
                    <a:pt x="37680" y="1459865"/>
                  </a:lnTo>
                  <a:lnTo>
                    <a:pt x="41008" y="1459865"/>
                  </a:lnTo>
                  <a:lnTo>
                    <a:pt x="44475" y="1472565"/>
                  </a:lnTo>
                  <a:lnTo>
                    <a:pt x="55702" y="1510665"/>
                  </a:lnTo>
                  <a:lnTo>
                    <a:pt x="68148" y="1548765"/>
                  </a:lnTo>
                  <a:lnTo>
                    <a:pt x="72567" y="1548765"/>
                  </a:lnTo>
                  <a:lnTo>
                    <a:pt x="77114" y="1561465"/>
                  </a:lnTo>
                  <a:lnTo>
                    <a:pt x="81788" y="1574165"/>
                  </a:lnTo>
                  <a:lnTo>
                    <a:pt x="86601" y="1586865"/>
                  </a:lnTo>
                  <a:lnTo>
                    <a:pt x="91541" y="1599565"/>
                  </a:lnTo>
                  <a:lnTo>
                    <a:pt x="96621" y="1612265"/>
                  </a:lnTo>
                  <a:lnTo>
                    <a:pt x="101815" y="1612265"/>
                  </a:lnTo>
                  <a:lnTo>
                    <a:pt x="107149" y="1624965"/>
                  </a:lnTo>
                  <a:lnTo>
                    <a:pt x="112598" y="1637665"/>
                  </a:lnTo>
                  <a:lnTo>
                    <a:pt x="118186" y="1650365"/>
                  </a:lnTo>
                  <a:lnTo>
                    <a:pt x="123901" y="1663065"/>
                  </a:lnTo>
                  <a:lnTo>
                    <a:pt x="129730" y="1663065"/>
                  </a:lnTo>
                  <a:lnTo>
                    <a:pt x="135686" y="1675765"/>
                  </a:lnTo>
                  <a:lnTo>
                    <a:pt x="141770" y="1688465"/>
                  </a:lnTo>
                  <a:lnTo>
                    <a:pt x="147980" y="1701165"/>
                  </a:lnTo>
                  <a:lnTo>
                    <a:pt x="154305" y="1713865"/>
                  </a:lnTo>
                  <a:lnTo>
                    <a:pt x="160743" y="1713865"/>
                  </a:lnTo>
                  <a:lnTo>
                    <a:pt x="167309" y="1726565"/>
                  </a:lnTo>
                  <a:lnTo>
                    <a:pt x="174002" y="1739265"/>
                  </a:lnTo>
                  <a:lnTo>
                    <a:pt x="180797" y="1751965"/>
                  </a:lnTo>
                  <a:lnTo>
                    <a:pt x="187718" y="1751965"/>
                  </a:lnTo>
                  <a:lnTo>
                    <a:pt x="194754" y="1764665"/>
                  </a:lnTo>
                  <a:lnTo>
                    <a:pt x="201904" y="1777365"/>
                  </a:lnTo>
                  <a:lnTo>
                    <a:pt x="209156" y="1790065"/>
                  </a:lnTo>
                  <a:lnTo>
                    <a:pt x="216535" y="1790065"/>
                  </a:lnTo>
                  <a:lnTo>
                    <a:pt x="224015" y="1802765"/>
                  </a:lnTo>
                  <a:lnTo>
                    <a:pt x="231609" y="1815465"/>
                  </a:lnTo>
                  <a:lnTo>
                    <a:pt x="239318" y="1815465"/>
                  </a:lnTo>
                  <a:lnTo>
                    <a:pt x="247129" y="1828165"/>
                  </a:lnTo>
                  <a:lnTo>
                    <a:pt x="255041" y="1840865"/>
                  </a:lnTo>
                  <a:lnTo>
                    <a:pt x="263067" y="1840865"/>
                  </a:lnTo>
                  <a:lnTo>
                    <a:pt x="271195" y="1853565"/>
                  </a:lnTo>
                  <a:lnTo>
                    <a:pt x="279425" y="1866265"/>
                  </a:lnTo>
                  <a:lnTo>
                    <a:pt x="287756" y="1866265"/>
                  </a:lnTo>
                  <a:lnTo>
                    <a:pt x="296189" y="1878965"/>
                  </a:lnTo>
                  <a:lnTo>
                    <a:pt x="304723" y="1891665"/>
                  </a:lnTo>
                  <a:lnTo>
                    <a:pt x="313347" y="1891665"/>
                  </a:lnTo>
                  <a:lnTo>
                    <a:pt x="322072" y="1904365"/>
                  </a:lnTo>
                  <a:lnTo>
                    <a:pt x="330898" y="1917065"/>
                  </a:lnTo>
                  <a:lnTo>
                    <a:pt x="339813" y="1917065"/>
                  </a:lnTo>
                  <a:lnTo>
                    <a:pt x="348818" y="1929765"/>
                  </a:lnTo>
                  <a:lnTo>
                    <a:pt x="357911" y="1929765"/>
                  </a:lnTo>
                  <a:lnTo>
                    <a:pt x="367106" y="1942465"/>
                  </a:lnTo>
                  <a:lnTo>
                    <a:pt x="376377" y="1942465"/>
                  </a:lnTo>
                  <a:lnTo>
                    <a:pt x="385737" y="1955165"/>
                  </a:lnTo>
                  <a:lnTo>
                    <a:pt x="395185" y="1967865"/>
                  </a:lnTo>
                  <a:lnTo>
                    <a:pt x="404723" y="1967865"/>
                  </a:lnTo>
                  <a:lnTo>
                    <a:pt x="414337" y="1980565"/>
                  </a:lnTo>
                  <a:lnTo>
                    <a:pt x="424040" y="1980565"/>
                  </a:lnTo>
                  <a:lnTo>
                    <a:pt x="433806" y="1993265"/>
                  </a:lnTo>
                  <a:lnTo>
                    <a:pt x="443661" y="1993265"/>
                  </a:lnTo>
                  <a:lnTo>
                    <a:pt x="453593" y="2005965"/>
                  </a:lnTo>
                  <a:lnTo>
                    <a:pt x="463600" y="2005965"/>
                  </a:lnTo>
                  <a:lnTo>
                    <a:pt x="473684" y="2018665"/>
                  </a:lnTo>
                  <a:lnTo>
                    <a:pt x="494068" y="2018665"/>
                  </a:lnTo>
                  <a:lnTo>
                    <a:pt x="504355" y="2031365"/>
                  </a:lnTo>
                  <a:lnTo>
                    <a:pt x="514718" y="2031365"/>
                  </a:lnTo>
                  <a:lnTo>
                    <a:pt x="525145" y="2044065"/>
                  </a:lnTo>
                  <a:lnTo>
                    <a:pt x="535647" y="2044065"/>
                  </a:lnTo>
                  <a:lnTo>
                    <a:pt x="546201" y="2056765"/>
                  </a:lnTo>
                  <a:lnTo>
                    <a:pt x="567486" y="2056765"/>
                  </a:lnTo>
                  <a:lnTo>
                    <a:pt x="578231" y="2069465"/>
                  </a:lnTo>
                  <a:lnTo>
                    <a:pt x="599871" y="2069465"/>
                  </a:lnTo>
                  <a:lnTo>
                    <a:pt x="610768" y="2082165"/>
                  </a:lnTo>
                  <a:lnTo>
                    <a:pt x="632714" y="2082165"/>
                  </a:lnTo>
                  <a:lnTo>
                    <a:pt x="643775" y="2094865"/>
                  </a:lnTo>
                  <a:lnTo>
                    <a:pt x="666000" y="2094865"/>
                  </a:lnTo>
                  <a:lnTo>
                    <a:pt x="677189" y="2107565"/>
                  </a:lnTo>
                  <a:lnTo>
                    <a:pt x="710996" y="2107565"/>
                  </a:lnTo>
                  <a:lnTo>
                    <a:pt x="722337" y="2120265"/>
                  </a:lnTo>
                  <a:lnTo>
                    <a:pt x="768032" y="2120265"/>
                  </a:lnTo>
                  <a:lnTo>
                    <a:pt x="779538" y="2132965"/>
                  </a:lnTo>
                  <a:lnTo>
                    <a:pt x="1128877" y="2132965"/>
                  </a:lnTo>
                  <a:lnTo>
                    <a:pt x="1140383" y="2120265"/>
                  </a:lnTo>
                  <a:lnTo>
                    <a:pt x="1186078" y="2120265"/>
                  </a:lnTo>
                  <a:lnTo>
                    <a:pt x="1197419" y="2107565"/>
                  </a:lnTo>
                  <a:lnTo>
                    <a:pt x="1231226" y="2107565"/>
                  </a:lnTo>
                  <a:lnTo>
                    <a:pt x="1242402" y="2094865"/>
                  </a:lnTo>
                  <a:lnTo>
                    <a:pt x="1264640" y="2094865"/>
                  </a:lnTo>
                  <a:lnTo>
                    <a:pt x="1275702" y="2082165"/>
                  </a:lnTo>
                  <a:lnTo>
                    <a:pt x="1297647" y="2082165"/>
                  </a:lnTo>
                  <a:lnTo>
                    <a:pt x="1308544" y="2069465"/>
                  </a:lnTo>
                  <a:lnTo>
                    <a:pt x="1330185" y="2069465"/>
                  </a:lnTo>
                  <a:lnTo>
                    <a:pt x="1340929" y="2056765"/>
                  </a:lnTo>
                  <a:lnTo>
                    <a:pt x="1362214" y="2056765"/>
                  </a:lnTo>
                  <a:lnTo>
                    <a:pt x="1372768" y="2044065"/>
                  </a:lnTo>
                  <a:lnTo>
                    <a:pt x="1383271" y="2044065"/>
                  </a:lnTo>
                  <a:lnTo>
                    <a:pt x="1393698" y="2031365"/>
                  </a:lnTo>
                  <a:lnTo>
                    <a:pt x="1404061" y="2031365"/>
                  </a:lnTo>
                  <a:lnTo>
                    <a:pt x="1414348" y="2018665"/>
                  </a:lnTo>
                  <a:lnTo>
                    <a:pt x="1434731" y="2018665"/>
                  </a:lnTo>
                  <a:lnTo>
                    <a:pt x="1444802" y="2005965"/>
                  </a:lnTo>
                  <a:lnTo>
                    <a:pt x="1454823" y="2005965"/>
                  </a:lnTo>
                  <a:lnTo>
                    <a:pt x="1464754" y="1993265"/>
                  </a:lnTo>
                  <a:lnTo>
                    <a:pt x="1474597" y="1993265"/>
                  </a:lnTo>
                  <a:lnTo>
                    <a:pt x="1484376" y="1980565"/>
                  </a:lnTo>
                  <a:lnTo>
                    <a:pt x="1494078" y="1980565"/>
                  </a:lnTo>
                  <a:lnTo>
                    <a:pt x="1503692" y="1967865"/>
                  </a:lnTo>
                  <a:lnTo>
                    <a:pt x="1513230" y="1967865"/>
                  </a:lnTo>
                  <a:lnTo>
                    <a:pt x="1522679" y="1955165"/>
                  </a:lnTo>
                  <a:lnTo>
                    <a:pt x="1532039" y="1942465"/>
                  </a:lnTo>
                  <a:lnTo>
                    <a:pt x="1541310" y="1942465"/>
                  </a:lnTo>
                  <a:lnTo>
                    <a:pt x="1550504" y="1929765"/>
                  </a:lnTo>
                  <a:lnTo>
                    <a:pt x="1559598" y="1929765"/>
                  </a:lnTo>
                  <a:lnTo>
                    <a:pt x="1568602" y="1917065"/>
                  </a:lnTo>
                  <a:lnTo>
                    <a:pt x="1577517" y="1917065"/>
                  </a:lnTo>
                  <a:lnTo>
                    <a:pt x="1586344" y="1904365"/>
                  </a:lnTo>
                  <a:lnTo>
                    <a:pt x="1595069" y="1891665"/>
                  </a:lnTo>
                  <a:lnTo>
                    <a:pt x="1603692" y="1891665"/>
                  </a:lnTo>
                  <a:lnTo>
                    <a:pt x="1612226" y="1878965"/>
                  </a:lnTo>
                  <a:lnTo>
                    <a:pt x="1620659" y="1866265"/>
                  </a:lnTo>
                  <a:lnTo>
                    <a:pt x="1628990" y="1866265"/>
                  </a:lnTo>
                  <a:lnTo>
                    <a:pt x="1637220" y="1853565"/>
                  </a:lnTo>
                  <a:lnTo>
                    <a:pt x="1645348" y="1840865"/>
                  </a:lnTo>
                  <a:lnTo>
                    <a:pt x="1653374" y="1840865"/>
                  </a:lnTo>
                  <a:lnTo>
                    <a:pt x="1661287" y="1828165"/>
                  </a:lnTo>
                  <a:lnTo>
                    <a:pt x="1669097" y="1815465"/>
                  </a:lnTo>
                  <a:lnTo>
                    <a:pt x="1676806" y="1815465"/>
                  </a:lnTo>
                  <a:lnTo>
                    <a:pt x="1684401" y="1802765"/>
                  </a:lnTo>
                  <a:lnTo>
                    <a:pt x="1691881" y="1790065"/>
                  </a:lnTo>
                  <a:lnTo>
                    <a:pt x="1699260" y="1790065"/>
                  </a:lnTo>
                  <a:lnTo>
                    <a:pt x="1706511" y="1777365"/>
                  </a:lnTo>
                  <a:lnTo>
                    <a:pt x="1713661" y="1764665"/>
                  </a:lnTo>
                  <a:lnTo>
                    <a:pt x="1720697" y="1751965"/>
                  </a:lnTo>
                  <a:lnTo>
                    <a:pt x="1727619" y="1751965"/>
                  </a:lnTo>
                  <a:lnTo>
                    <a:pt x="1734413" y="1739265"/>
                  </a:lnTo>
                  <a:lnTo>
                    <a:pt x="1741106" y="1726565"/>
                  </a:lnTo>
                  <a:lnTo>
                    <a:pt x="1747672" y="1713865"/>
                  </a:lnTo>
                  <a:lnTo>
                    <a:pt x="1754111" y="1713865"/>
                  </a:lnTo>
                  <a:lnTo>
                    <a:pt x="1760435" y="1701165"/>
                  </a:lnTo>
                  <a:lnTo>
                    <a:pt x="1766646" y="1688465"/>
                  </a:lnTo>
                  <a:lnTo>
                    <a:pt x="1772729" y="1675765"/>
                  </a:lnTo>
                  <a:lnTo>
                    <a:pt x="1778685" y="1663065"/>
                  </a:lnTo>
                  <a:lnTo>
                    <a:pt x="1784515" y="1663065"/>
                  </a:lnTo>
                  <a:lnTo>
                    <a:pt x="1790230" y="1650365"/>
                  </a:lnTo>
                  <a:lnTo>
                    <a:pt x="1795818" y="1637665"/>
                  </a:lnTo>
                  <a:lnTo>
                    <a:pt x="1801266" y="1624965"/>
                  </a:lnTo>
                  <a:lnTo>
                    <a:pt x="1806600" y="1612265"/>
                  </a:lnTo>
                  <a:lnTo>
                    <a:pt x="1811794" y="1612265"/>
                  </a:lnTo>
                  <a:lnTo>
                    <a:pt x="1826628" y="1574165"/>
                  </a:lnTo>
                  <a:lnTo>
                    <a:pt x="1835848" y="1548765"/>
                  </a:lnTo>
                  <a:lnTo>
                    <a:pt x="1840268" y="1548765"/>
                  </a:lnTo>
                  <a:lnTo>
                    <a:pt x="1852714" y="1510665"/>
                  </a:lnTo>
                  <a:lnTo>
                    <a:pt x="1863928" y="1472565"/>
                  </a:lnTo>
                  <a:lnTo>
                    <a:pt x="1867408" y="1459865"/>
                  </a:lnTo>
                  <a:lnTo>
                    <a:pt x="1870735" y="1459865"/>
                  </a:lnTo>
                  <a:lnTo>
                    <a:pt x="1879892" y="1421765"/>
                  </a:lnTo>
                  <a:lnTo>
                    <a:pt x="1887804" y="1383665"/>
                  </a:lnTo>
                  <a:lnTo>
                    <a:pt x="1894446" y="1345565"/>
                  </a:lnTo>
                  <a:lnTo>
                    <a:pt x="1896376" y="1345565"/>
                  </a:lnTo>
                  <a:lnTo>
                    <a:pt x="1901317" y="1307465"/>
                  </a:lnTo>
                  <a:lnTo>
                    <a:pt x="1904923" y="1269365"/>
                  </a:lnTo>
                  <a:lnTo>
                    <a:pt x="1904923" y="1104265"/>
                  </a:lnTo>
                  <a:close/>
                </a:path>
                <a:path w="15116810" h="7698740">
                  <a:moveTo>
                    <a:pt x="2019071" y="6656768"/>
                  </a:moveTo>
                  <a:lnTo>
                    <a:pt x="2018042" y="6644068"/>
                  </a:lnTo>
                  <a:lnTo>
                    <a:pt x="2016823" y="6631368"/>
                  </a:lnTo>
                  <a:lnTo>
                    <a:pt x="2015464" y="6618668"/>
                  </a:lnTo>
                  <a:lnTo>
                    <a:pt x="2013966" y="6618668"/>
                  </a:lnTo>
                  <a:lnTo>
                    <a:pt x="2012315" y="6605968"/>
                  </a:lnTo>
                  <a:lnTo>
                    <a:pt x="2006523" y="6567868"/>
                  </a:lnTo>
                  <a:lnTo>
                    <a:pt x="1999449" y="6529768"/>
                  </a:lnTo>
                  <a:lnTo>
                    <a:pt x="1991131" y="6491668"/>
                  </a:lnTo>
                  <a:lnTo>
                    <a:pt x="1988070" y="6491668"/>
                  </a:lnTo>
                  <a:lnTo>
                    <a:pt x="1984883" y="6478968"/>
                  </a:lnTo>
                  <a:lnTo>
                    <a:pt x="1974481" y="6440868"/>
                  </a:lnTo>
                  <a:lnTo>
                    <a:pt x="1962848" y="6402768"/>
                  </a:lnTo>
                  <a:lnTo>
                    <a:pt x="1958695" y="6402768"/>
                  </a:lnTo>
                  <a:lnTo>
                    <a:pt x="1954415" y="6390068"/>
                  </a:lnTo>
                  <a:lnTo>
                    <a:pt x="1949996" y="6377368"/>
                  </a:lnTo>
                  <a:lnTo>
                    <a:pt x="1945449" y="6364668"/>
                  </a:lnTo>
                  <a:lnTo>
                    <a:pt x="1940775" y="6351968"/>
                  </a:lnTo>
                  <a:lnTo>
                    <a:pt x="1935962" y="6339268"/>
                  </a:lnTo>
                  <a:lnTo>
                    <a:pt x="1931022" y="6339268"/>
                  </a:lnTo>
                  <a:lnTo>
                    <a:pt x="1925942" y="6326568"/>
                  </a:lnTo>
                  <a:lnTo>
                    <a:pt x="1920748" y="6313868"/>
                  </a:lnTo>
                  <a:lnTo>
                    <a:pt x="1915414" y="6301168"/>
                  </a:lnTo>
                  <a:lnTo>
                    <a:pt x="1909965" y="6288468"/>
                  </a:lnTo>
                  <a:lnTo>
                    <a:pt x="1904377" y="6275768"/>
                  </a:lnTo>
                  <a:lnTo>
                    <a:pt x="1898662" y="6275768"/>
                  </a:lnTo>
                  <a:lnTo>
                    <a:pt x="1892833" y="6263068"/>
                  </a:lnTo>
                  <a:lnTo>
                    <a:pt x="1886877" y="6250368"/>
                  </a:lnTo>
                  <a:lnTo>
                    <a:pt x="1880793" y="6237668"/>
                  </a:lnTo>
                  <a:lnTo>
                    <a:pt x="1874583" y="6224968"/>
                  </a:lnTo>
                  <a:lnTo>
                    <a:pt x="1868258" y="6224968"/>
                  </a:lnTo>
                  <a:lnTo>
                    <a:pt x="1861820" y="6212268"/>
                  </a:lnTo>
                  <a:lnTo>
                    <a:pt x="1855254" y="6199568"/>
                  </a:lnTo>
                  <a:lnTo>
                    <a:pt x="1848561" y="6186868"/>
                  </a:lnTo>
                  <a:lnTo>
                    <a:pt x="1841766" y="6186868"/>
                  </a:lnTo>
                  <a:lnTo>
                    <a:pt x="1834845" y="6174168"/>
                  </a:lnTo>
                  <a:lnTo>
                    <a:pt x="1827809" y="6161468"/>
                  </a:lnTo>
                  <a:lnTo>
                    <a:pt x="1820659" y="6148768"/>
                  </a:lnTo>
                  <a:lnTo>
                    <a:pt x="1813407" y="6148768"/>
                  </a:lnTo>
                  <a:lnTo>
                    <a:pt x="1806028" y="6136068"/>
                  </a:lnTo>
                  <a:lnTo>
                    <a:pt x="1798548" y="6123368"/>
                  </a:lnTo>
                  <a:lnTo>
                    <a:pt x="1790954" y="6123368"/>
                  </a:lnTo>
                  <a:lnTo>
                    <a:pt x="1783245" y="6110668"/>
                  </a:lnTo>
                  <a:lnTo>
                    <a:pt x="1775434" y="6097968"/>
                  </a:lnTo>
                  <a:lnTo>
                    <a:pt x="1767509" y="6085268"/>
                  </a:lnTo>
                  <a:lnTo>
                    <a:pt x="1759496" y="6085268"/>
                  </a:lnTo>
                  <a:lnTo>
                    <a:pt x="1751368" y="6072568"/>
                  </a:lnTo>
                  <a:lnTo>
                    <a:pt x="1743138" y="6072568"/>
                  </a:lnTo>
                  <a:lnTo>
                    <a:pt x="1734807" y="6059868"/>
                  </a:lnTo>
                  <a:lnTo>
                    <a:pt x="1726374" y="6047168"/>
                  </a:lnTo>
                  <a:lnTo>
                    <a:pt x="1717840" y="6047168"/>
                  </a:lnTo>
                  <a:lnTo>
                    <a:pt x="1709216" y="6034468"/>
                  </a:lnTo>
                  <a:lnTo>
                    <a:pt x="1700491" y="6021768"/>
                  </a:lnTo>
                  <a:lnTo>
                    <a:pt x="1691665" y="6021768"/>
                  </a:lnTo>
                  <a:lnTo>
                    <a:pt x="1682750" y="6009068"/>
                  </a:lnTo>
                  <a:lnTo>
                    <a:pt x="1673745" y="6009068"/>
                  </a:lnTo>
                  <a:lnTo>
                    <a:pt x="1664652" y="5996368"/>
                  </a:lnTo>
                  <a:lnTo>
                    <a:pt x="1655457" y="5983668"/>
                  </a:lnTo>
                  <a:lnTo>
                    <a:pt x="1646186" y="5983668"/>
                  </a:lnTo>
                  <a:lnTo>
                    <a:pt x="1636826" y="5970968"/>
                  </a:lnTo>
                  <a:lnTo>
                    <a:pt x="1627378" y="5970968"/>
                  </a:lnTo>
                  <a:lnTo>
                    <a:pt x="1617840" y="5958268"/>
                  </a:lnTo>
                  <a:lnTo>
                    <a:pt x="1608226" y="5958268"/>
                  </a:lnTo>
                  <a:lnTo>
                    <a:pt x="1598523" y="5945568"/>
                  </a:lnTo>
                  <a:lnTo>
                    <a:pt x="1588744" y="5945568"/>
                  </a:lnTo>
                  <a:lnTo>
                    <a:pt x="1578902" y="5932868"/>
                  </a:lnTo>
                  <a:lnTo>
                    <a:pt x="1568970" y="5932868"/>
                  </a:lnTo>
                  <a:lnTo>
                    <a:pt x="1558950" y="5920168"/>
                  </a:lnTo>
                  <a:lnTo>
                    <a:pt x="1548879" y="5920168"/>
                  </a:lnTo>
                  <a:lnTo>
                    <a:pt x="1538719" y="5907468"/>
                  </a:lnTo>
                  <a:lnTo>
                    <a:pt x="1528495" y="5907468"/>
                  </a:lnTo>
                  <a:lnTo>
                    <a:pt x="1518208" y="5894768"/>
                  </a:lnTo>
                  <a:lnTo>
                    <a:pt x="1497418" y="5894768"/>
                  </a:lnTo>
                  <a:lnTo>
                    <a:pt x="1486916" y="5882068"/>
                  </a:lnTo>
                  <a:lnTo>
                    <a:pt x="1476362" y="5882068"/>
                  </a:lnTo>
                  <a:lnTo>
                    <a:pt x="1465745" y="5869368"/>
                  </a:lnTo>
                  <a:lnTo>
                    <a:pt x="1444332" y="5869368"/>
                  </a:lnTo>
                  <a:lnTo>
                    <a:pt x="1433550" y="5856668"/>
                  </a:lnTo>
                  <a:lnTo>
                    <a:pt x="1411795" y="5856668"/>
                  </a:lnTo>
                  <a:lnTo>
                    <a:pt x="1400848" y="5843968"/>
                  </a:lnTo>
                  <a:lnTo>
                    <a:pt x="1378788" y="5843968"/>
                  </a:lnTo>
                  <a:lnTo>
                    <a:pt x="1367701" y="5831268"/>
                  </a:lnTo>
                  <a:lnTo>
                    <a:pt x="1345374" y="5831268"/>
                  </a:lnTo>
                  <a:lnTo>
                    <a:pt x="1334147" y="5818568"/>
                  </a:lnTo>
                  <a:lnTo>
                    <a:pt x="1288846" y="5818568"/>
                  </a:lnTo>
                  <a:lnTo>
                    <a:pt x="1277442" y="5805868"/>
                  </a:lnTo>
                  <a:lnTo>
                    <a:pt x="1231506" y="5805868"/>
                  </a:lnTo>
                  <a:lnTo>
                    <a:pt x="1219949" y="5793168"/>
                  </a:lnTo>
                  <a:lnTo>
                    <a:pt x="916762" y="5793168"/>
                  </a:lnTo>
                  <a:lnTo>
                    <a:pt x="905205" y="5805868"/>
                  </a:lnTo>
                  <a:lnTo>
                    <a:pt x="859269" y="5805868"/>
                  </a:lnTo>
                  <a:lnTo>
                    <a:pt x="847864" y="5818568"/>
                  </a:lnTo>
                  <a:lnTo>
                    <a:pt x="802563" y="5818568"/>
                  </a:lnTo>
                  <a:lnTo>
                    <a:pt x="791337" y="5831268"/>
                  </a:lnTo>
                  <a:lnTo>
                    <a:pt x="769010" y="5831268"/>
                  </a:lnTo>
                  <a:lnTo>
                    <a:pt x="757923" y="5843968"/>
                  </a:lnTo>
                  <a:lnTo>
                    <a:pt x="735863" y="5843968"/>
                  </a:lnTo>
                  <a:lnTo>
                    <a:pt x="724916" y="5856668"/>
                  </a:lnTo>
                  <a:lnTo>
                    <a:pt x="703160" y="5856668"/>
                  </a:lnTo>
                  <a:lnTo>
                    <a:pt x="692378" y="5869368"/>
                  </a:lnTo>
                  <a:lnTo>
                    <a:pt x="670966" y="5869368"/>
                  </a:lnTo>
                  <a:lnTo>
                    <a:pt x="660349" y="5882068"/>
                  </a:lnTo>
                  <a:lnTo>
                    <a:pt x="649782" y="5882068"/>
                  </a:lnTo>
                  <a:lnTo>
                    <a:pt x="639292" y="5894768"/>
                  </a:lnTo>
                  <a:lnTo>
                    <a:pt x="618502" y="5894768"/>
                  </a:lnTo>
                  <a:lnTo>
                    <a:pt x="608215" y="5907468"/>
                  </a:lnTo>
                  <a:lnTo>
                    <a:pt x="597992" y="5907468"/>
                  </a:lnTo>
                  <a:lnTo>
                    <a:pt x="587832" y="5920168"/>
                  </a:lnTo>
                  <a:lnTo>
                    <a:pt x="577748" y="5920168"/>
                  </a:lnTo>
                  <a:lnTo>
                    <a:pt x="567740" y="5932868"/>
                  </a:lnTo>
                  <a:lnTo>
                    <a:pt x="557809" y="5932868"/>
                  </a:lnTo>
                  <a:lnTo>
                    <a:pt x="547954" y="5945568"/>
                  </a:lnTo>
                  <a:lnTo>
                    <a:pt x="538187" y="5945568"/>
                  </a:lnTo>
                  <a:lnTo>
                    <a:pt x="528485" y="5958268"/>
                  </a:lnTo>
                  <a:lnTo>
                    <a:pt x="518871" y="5958268"/>
                  </a:lnTo>
                  <a:lnTo>
                    <a:pt x="509333" y="5970968"/>
                  </a:lnTo>
                  <a:lnTo>
                    <a:pt x="499884" y="5970968"/>
                  </a:lnTo>
                  <a:lnTo>
                    <a:pt x="490524" y="5983668"/>
                  </a:lnTo>
                  <a:lnTo>
                    <a:pt x="481253" y="5983668"/>
                  </a:lnTo>
                  <a:lnTo>
                    <a:pt x="472059" y="5996368"/>
                  </a:lnTo>
                  <a:lnTo>
                    <a:pt x="462965" y="6009068"/>
                  </a:lnTo>
                  <a:lnTo>
                    <a:pt x="453948" y="6009068"/>
                  </a:lnTo>
                  <a:lnTo>
                    <a:pt x="445046" y="6021768"/>
                  </a:lnTo>
                  <a:lnTo>
                    <a:pt x="436219" y="6021768"/>
                  </a:lnTo>
                  <a:lnTo>
                    <a:pt x="427494" y="6034468"/>
                  </a:lnTo>
                  <a:lnTo>
                    <a:pt x="418871" y="6047168"/>
                  </a:lnTo>
                  <a:lnTo>
                    <a:pt x="410337" y="6047168"/>
                  </a:lnTo>
                  <a:lnTo>
                    <a:pt x="401904" y="6059868"/>
                  </a:lnTo>
                  <a:lnTo>
                    <a:pt x="393573" y="6072568"/>
                  </a:lnTo>
                  <a:lnTo>
                    <a:pt x="385343" y="6072568"/>
                  </a:lnTo>
                  <a:lnTo>
                    <a:pt x="377215" y="6085268"/>
                  </a:lnTo>
                  <a:lnTo>
                    <a:pt x="369189" y="6085268"/>
                  </a:lnTo>
                  <a:lnTo>
                    <a:pt x="361276" y="6097968"/>
                  </a:lnTo>
                  <a:lnTo>
                    <a:pt x="353466" y="6110668"/>
                  </a:lnTo>
                  <a:lnTo>
                    <a:pt x="345757" y="6123368"/>
                  </a:lnTo>
                  <a:lnTo>
                    <a:pt x="338162" y="6123368"/>
                  </a:lnTo>
                  <a:lnTo>
                    <a:pt x="330682" y="6136068"/>
                  </a:lnTo>
                  <a:lnTo>
                    <a:pt x="323303" y="6148768"/>
                  </a:lnTo>
                  <a:lnTo>
                    <a:pt x="316052" y="6148768"/>
                  </a:lnTo>
                  <a:lnTo>
                    <a:pt x="308902" y="6161468"/>
                  </a:lnTo>
                  <a:lnTo>
                    <a:pt x="301866" y="6174168"/>
                  </a:lnTo>
                  <a:lnTo>
                    <a:pt x="294944" y="6186868"/>
                  </a:lnTo>
                  <a:lnTo>
                    <a:pt x="288150" y="6186868"/>
                  </a:lnTo>
                  <a:lnTo>
                    <a:pt x="281457" y="6199568"/>
                  </a:lnTo>
                  <a:lnTo>
                    <a:pt x="274891" y="6212268"/>
                  </a:lnTo>
                  <a:lnTo>
                    <a:pt x="268452" y="6224968"/>
                  </a:lnTo>
                  <a:lnTo>
                    <a:pt x="262128" y="6224968"/>
                  </a:lnTo>
                  <a:lnTo>
                    <a:pt x="255917" y="6237668"/>
                  </a:lnTo>
                  <a:lnTo>
                    <a:pt x="249834" y="6250368"/>
                  </a:lnTo>
                  <a:lnTo>
                    <a:pt x="243878" y="6263068"/>
                  </a:lnTo>
                  <a:lnTo>
                    <a:pt x="238048" y="6275768"/>
                  </a:lnTo>
                  <a:lnTo>
                    <a:pt x="232333" y="6275768"/>
                  </a:lnTo>
                  <a:lnTo>
                    <a:pt x="215963" y="6313868"/>
                  </a:lnTo>
                  <a:lnTo>
                    <a:pt x="205689" y="6339268"/>
                  </a:lnTo>
                  <a:lnTo>
                    <a:pt x="200748" y="6339268"/>
                  </a:lnTo>
                  <a:lnTo>
                    <a:pt x="186715" y="6377368"/>
                  </a:lnTo>
                  <a:lnTo>
                    <a:pt x="178015" y="6402768"/>
                  </a:lnTo>
                  <a:lnTo>
                    <a:pt x="173863" y="6402768"/>
                  </a:lnTo>
                  <a:lnTo>
                    <a:pt x="162229" y="6440868"/>
                  </a:lnTo>
                  <a:lnTo>
                    <a:pt x="151828" y="6478968"/>
                  </a:lnTo>
                  <a:lnTo>
                    <a:pt x="148640" y="6491668"/>
                  </a:lnTo>
                  <a:lnTo>
                    <a:pt x="145580" y="6491668"/>
                  </a:lnTo>
                  <a:lnTo>
                    <a:pt x="137261" y="6529768"/>
                  </a:lnTo>
                  <a:lnTo>
                    <a:pt x="130187" y="6567868"/>
                  </a:lnTo>
                  <a:lnTo>
                    <a:pt x="124396" y="6605968"/>
                  </a:lnTo>
                  <a:lnTo>
                    <a:pt x="122745" y="6618668"/>
                  </a:lnTo>
                  <a:lnTo>
                    <a:pt x="121246" y="6618668"/>
                  </a:lnTo>
                  <a:lnTo>
                    <a:pt x="117589" y="6656768"/>
                  </a:lnTo>
                  <a:lnTo>
                    <a:pt x="115214" y="6694868"/>
                  </a:lnTo>
                  <a:lnTo>
                    <a:pt x="114134" y="6732968"/>
                  </a:lnTo>
                  <a:lnTo>
                    <a:pt x="114134" y="6758368"/>
                  </a:lnTo>
                  <a:lnTo>
                    <a:pt x="114350" y="6758368"/>
                  </a:lnTo>
                  <a:lnTo>
                    <a:pt x="114719" y="6771068"/>
                  </a:lnTo>
                  <a:lnTo>
                    <a:pt x="116649" y="6809168"/>
                  </a:lnTo>
                  <a:lnTo>
                    <a:pt x="119888" y="6847268"/>
                  </a:lnTo>
                  <a:lnTo>
                    <a:pt x="124396" y="6885368"/>
                  </a:lnTo>
                  <a:lnTo>
                    <a:pt x="126187" y="6898068"/>
                  </a:lnTo>
                  <a:lnTo>
                    <a:pt x="128117" y="6898068"/>
                  </a:lnTo>
                  <a:lnTo>
                    <a:pt x="130187" y="6910768"/>
                  </a:lnTo>
                  <a:lnTo>
                    <a:pt x="137261" y="6948868"/>
                  </a:lnTo>
                  <a:lnTo>
                    <a:pt x="145580" y="6986968"/>
                  </a:lnTo>
                  <a:lnTo>
                    <a:pt x="151828" y="7012368"/>
                  </a:lnTo>
                  <a:lnTo>
                    <a:pt x="155155" y="7012368"/>
                  </a:lnTo>
                  <a:lnTo>
                    <a:pt x="158623" y="7025068"/>
                  </a:lnTo>
                  <a:lnTo>
                    <a:pt x="169849" y="7063168"/>
                  </a:lnTo>
                  <a:lnTo>
                    <a:pt x="182295" y="7101268"/>
                  </a:lnTo>
                  <a:lnTo>
                    <a:pt x="186715" y="7101268"/>
                  </a:lnTo>
                  <a:lnTo>
                    <a:pt x="191262" y="7113968"/>
                  </a:lnTo>
                  <a:lnTo>
                    <a:pt x="195935" y="7126668"/>
                  </a:lnTo>
                  <a:lnTo>
                    <a:pt x="200748" y="7139368"/>
                  </a:lnTo>
                  <a:lnTo>
                    <a:pt x="205689" y="7152068"/>
                  </a:lnTo>
                  <a:lnTo>
                    <a:pt x="210769" y="7164768"/>
                  </a:lnTo>
                  <a:lnTo>
                    <a:pt x="215963" y="7164768"/>
                  </a:lnTo>
                  <a:lnTo>
                    <a:pt x="221297" y="7177468"/>
                  </a:lnTo>
                  <a:lnTo>
                    <a:pt x="226745" y="7190168"/>
                  </a:lnTo>
                  <a:lnTo>
                    <a:pt x="232333" y="7202868"/>
                  </a:lnTo>
                  <a:lnTo>
                    <a:pt x="238048" y="7215568"/>
                  </a:lnTo>
                  <a:lnTo>
                    <a:pt x="243878" y="7215568"/>
                  </a:lnTo>
                  <a:lnTo>
                    <a:pt x="249834" y="7228268"/>
                  </a:lnTo>
                  <a:lnTo>
                    <a:pt x="255917" y="7240968"/>
                  </a:lnTo>
                  <a:lnTo>
                    <a:pt x="262128" y="7253668"/>
                  </a:lnTo>
                  <a:lnTo>
                    <a:pt x="268452" y="7266368"/>
                  </a:lnTo>
                  <a:lnTo>
                    <a:pt x="274891" y="7266368"/>
                  </a:lnTo>
                  <a:lnTo>
                    <a:pt x="281457" y="7279068"/>
                  </a:lnTo>
                  <a:lnTo>
                    <a:pt x="288150" y="7291768"/>
                  </a:lnTo>
                  <a:lnTo>
                    <a:pt x="294944" y="7304468"/>
                  </a:lnTo>
                  <a:lnTo>
                    <a:pt x="301866" y="7304468"/>
                  </a:lnTo>
                  <a:lnTo>
                    <a:pt x="308902" y="7317168"/>
                  </a:lnTo>
                  <a:lnTo>
                    <a:pt x="316052" y="7329868"/>
                  </a:lnTo>
                  <a:lnTo>
                    <a:pt x="323303" y="7342568"/>
                  </a:lnTo>
                  <a:lnTo>
                    <a:pt x="330682" y="7342568"/>
                  </a:lnTo>
                  <a:lnTo>
                    <a:pt x="338162" y="7355268"/>
                  </a:lnTo>
                  <a:lnTo>
                    <a:pt x="345757" y="7367968"/>
                  </a:lnTo>
                  <a:lnTo>
                    <a:pt x="353466" y="7367968"/>
                  </a:lnTo>
                  <a:lnTo>
                    <a:pt x="361276" y="7380668"/>
                  </a:lnTo>
                  <a:lnTo>
                    <a:pt x="369189" y="7393368"/>
                  </a:lnTo>
                  <a:lnTo>
                    <a:pt x="377215" y="7393368"/>
                  </a:lnTo>
                  <a:lnTo>
                    <a:pt x="385343" y="7406068"/>
                  </a:lnTo>
                  <a:lnTo>
                    <a:pt x="393573" y="7418768"/>
                  </a:lnTo>
                  <a:lnTo>
                    <a:pt x="401904" y="7418768"/>
                  </a:lnTo>
                  <a:lnTo>
                    <a:pt x="410337" y="7431468"/>
                  </a:lnTo>
                  <a:lnTo>
                    <a:pt x="418871" y="7444168"/>
                  </a:lnTo>
                  <a:lnTo>
                    <a:pt x="427494" y="7444168"/>
                  </a:lnTo>
                  <a:lnTo>
                    <a:pt x="436219" y="7456868"/>
                  </a:lnTo>
                  <a:lnTo>
                    <a:pt x="445046" y="7469568"/>
                  </a:lnTo>
                  <a:lnTo>
                    <a:pt x="453948" y="7469568"/>
                  </a:lnTo>
                  <a:lnTo>
                    <a:pt x="462965" y="7482268"/>
                  </a:lnTo>
                  <a:lnTo>
                    <a:pt x="472059" y="7482268"/>
                  </a:lnTo>
                  <a:lnTo>
                    <a:pt x="481253" y="7494968"/>
                  </a:lnTo>
                  <a:lnTo>
                    <a:pt x="490524" y="7494968"/>
                  </a:lnTo>
                  <a:lnTo>
                    <a:pt x="499884" y="7507668"/>
                  </a:lnTo>
                  <a:lnTo>
                    <a:pt x="509333" y="7520368"/>
                  </a:lnTo>
                  <a:lnTo>
                    <a:pt x="518871" y="7520368"/>
                  </a:lnTo>
                  <a:lnTo>
                    <a:pt x="528485" y="7533068"/>
                  </a:lnTo>
                  <a:lnTo>
                    <a:pt x="538187" y="7533068"/>
                  </a:lnTo>
                  <a:lnTo>
                    <a:pt x="547954" y="7545768"/>
                  </a:lnTo>
                  <a:lnTo>
                    <a:pt x="557809" y="7545768"/>
                  </a:lnTo>
                  <a:lnTo>
                    <a:pt x="567740" y="7558468"/>
                  </a:lnTo>
                  <a:lnTo>
                    <a:pt x="577748" y="7558468"/>
                  </a:lnTo>
                  <a:lnTo>
                    <a:pt x="587832" y="7571168"/>
                  </a:lnTo>
                  <a:lnTo>
                    <a:pt x="608215" y="7571168"/>
                  </a:lnTo>
                  <a:lnTo>
                    <a:pt x="618502" y="7583868"/>
                  </a:lnTo>
                  <a:lnTo>
                    <a:pt x="628865" y="7583868"/>
                  </a:lnTo>
                  <a:lnTo>
                    <a:pt x="639292" y="7596568"/>
                  </a:lnTo>
                  <a:lnTo>
                    <a:pt x="649782" y="7596568"/>
                  </a:lnTo>
                  <a:lnTo>
                    <a:pt x="660349" y="7609268"/>
                  </a:lnTo>
                  <a:lnTo>
                    <a:pt x="681634" y="7609268"/>
                  </a:lnTo>
                  <a:lnTo>
                    <a:pt x="692378" y="7621968"/>
                  </a:lnTo>
                  <a:lnTo>
                    <a:pt x="714019" y="7621968"/>
                  </a:lnTo>
                  <a:lnTo>
                    <a:pt x="724916" y="7634668"/>
                  </a:lnTo>
                  <a:lnTo>
                    <a:pt x="746861" y="7634668"/>
                  </a:lnTo>
                  <a:lnTo>
                    <a:pt x="757923" y="7647368"/>
                  </a:lnTo>
                  <a:lnTo>
                    <a:pt x="780148" y="7647368"/>
                  </a:lnTo>
                  <a:lnTo>
                    <a:pt x="791337" y="7660068"/>
                  </a:lnTo>
                  <a:lnTo>
                    <a:pt x="825144" y="7660068"/>
                  </a:lnTo>
                  <a:lnTo>
                    <a:pt x="836485" y="7672768"/>
                  </a:lnTo>
                  <a:lnTo>
                    <a:pt x="882180" y="7672768"/>
                  </a:lnTo>
                  <a:lnTo>
                    <a:pt x="893686" y="7685468"/>
                  </a:lnTo>
                  <a:lnTo>
                    <a:pt x="974813" y="7685468"/>
                  </a:lnTo>
                  <a:lnTo>
                    <a:pt x="985913" y="7698168"/>
                  </a:lnTo>
                  <a:lnTo>
                    <a:pt x="1150797" y="7698168"/>
                  </a:lnTo>
                  <a:lnTo>
                    <a:pt x="1161897" y="7685468"/>
                  </a:lnTo>
                  <a:lnTo>
                    <a:pt x="1243025" y="7685468"/>
                  </a:lnTo>
                  <a:lnTo>
                    <a:pt x="1254531" y="7672768"/>
                  </a:lnTo>
                  <a:lnTo>
                    <a:pt x="1300226" y="7672768"/>
                  </a:lnTo>
                  <a:lnTo>
                    <a:pt x="1311567" y="7660068"/>
                  </a:lnTo>
                  <a:lnTo>
                    <a:pt x="1345374" y="7660068"/>
                  </a:lnTo>
                  <a:lnTo>
                    <a:pt x="1356550" y="7647368"/>
                  </a:lnTo>
                  <a:lnTo>
                    <a:pt x="1378788" y="7647368"/>
                  </a:lnTo>
                  <a:lnTo>
                    <a:pt x="1389849" y="7634668"/>
                  </a:lnTo>
                  <a:lnTo>
                    <a:pt x="1411795" y="7634668"/>
                  </a:lnTo>
                  <a:lnTo>
                    <a:pt x="1422692" y="7621968"/>
                  </a:lnTo>
                  <a:lnTo>
                    <a:pt x="1444332" y="7621968"/>
                  </a:lnTo>
                  <a:lnTo>
                    <a:pt x="1455077" y="7609268"/>
                  </a:lnTo>
                  <a:lnTo>
                    <a:pt x="1476362" y="7609268"/>
                  </a:lnTo>
                  <a:lnTo>
                    <a:pt x="1486916" y="7596568"/>
                  </a:lnTo>
                  <a:lnTo>
                    <a:pt x="1497418" y="7596568"/>
                  </a:lnTo>
                  <a:lnTo>
                    <a:pt x="1507845" y="7583868"/>
                  </a:lnTo>
                  <a:lnTo>
                    <a:pt x="1518196" y="7583868"/>
                  </a:lnTo>
                  <a:lnTo>
                    <a:pt x="1528495" y="7571168"/>
                  </a:lnTo>
                  <a:lnTo>
                    <a:pt x="1548879" y="7571168"/>
                  </a:lnTo>
                  <a:lnTo>
                    <a:pt x="1558950" y="7558468"/>
                  </a:lnTo>
                  <a:lnTo>
                    <a:pt x="1568970" y="7558468"/>
                  </a:lnTo>
                  <a:lnTo>
                    <a:pt x="1578902" y="7545768"/>
                  </a:lnTo>
                  <a:lnTo>
                    <a:pt x="1588744" y="7545768"/>
                  </a:lnTo>
                  <a:lnTo>
                    <a:pt x="1598523" y="7533068"/>
                  </a:lnTo>
                  <a:lnTo>
                    <a:pt x="1608226" y="7533068"/>
                  </a:lnTo>
                  <a:lnTo>
                    <a:pt x="1617840" y="7520368"/>
                  </a:lnTo>
                  <a:lnTo>
                    <a:pt x="1627378" y="7520368"/>
                  </a:lnTo>
                  <a:lnTo>
                    <a:pt x="1636826" y="7507668"/>
                  </a:lnTo>
                  <a:lnTo>
                    <a:pt x="1646186" y="7494968"/>
                  </a:lnTo>
                  <a:lnTo>
                    <a:pt x="1655457" y="7494968"/>
                  </a:lnTo>
                  <a:lnTo>
                    <a:pt x="1664652" y="7482268"/>
                  </a:lnTo>
                  <a:lnTo>
                    <a:pt x="1673745" y="7482268"/>
                  </a:lnTo>
                  <a:lnTo>
                    <a:pt x="1682750" y="7469568"/>
                  </a:lnTo>
                  <a:lnTo>
                    <a:pt x="1691665" y="7469568"/>
                  </a:lnTo>
                  <a:lnTo>
                    <a:pt x="1700491" y="7456868"/>
                  </a:lnTo>
                  <a:lnTo>
                    <a:pt x="1709216" y="7444168"/>
                  </a:lnTo>
                  <a:lnTo>
                    <a:pt x="1717840" y="7444168"/>
                  </a:lnTo>
                  <a:lnTo>
                    <a:pt x="1726374" y="7431468"/>
                  </a:lnTo>
                  <a:lnTo>
                    <a:pt x="1734807" y="7418768"/>
                  </a:lnTo>
                  <a:lnTo>
                    <a:pt x="1743138" y="7418768"/>
                  </a:lnTo>
                  <a:lnTo>
                    <a:pt x="1751368" y="7406068"/>
                  </a:lnTo>
                  <a:lnTo>
                    <a:pt x="1759496" y="7393368"/>
                  </a:lnTo>
                  <a:lnTo>
                    <a:pt x="1767509" y="7393368"/>
                  </a:lnTo>
                  <a:lnTo>
                    <a:pt x="1775434" y="7380668"/>
                  </a:lnTo>
                  <a:lnTo>
                    <a:pt x="1783245" y="7367968"/>
                  </a:lnTo>
                  <a:lnTo>
                    <a:pt x="1790954" y="7367968"/>
                  </a:lnTo>
                  <a:lnTo>
                    <a:pt x="1798548" y="7355268"/>
                  </a:lnTo>
                  <a:lnTo>
                    <a:pt x="1806028" y="7342568"/>
                  </a:lnTo>
                  <a:lnTo>
                    <a:pt x="1813407" y="7342568"/>
                  </a:lnTo>
                  <a:lnTo>
                    <a:pt x="1820659" y="7329868"/>
                  </a:lnTo>
                  <a:lnTo>
                    <a:pt x="1827809" y="7317168"/>
                  </a:lnTo>
                  <a:lnTo>
                    <a:pt x="1834845" y="7304468"/>
                  </a:lnTo>
                  <a:lnTo>
                    <a:pt x="1841766" y="7304468"/>
                  </a:lnTo>
                  <a:lnTo>
                    <a:pt x="1848561" y="7291768"/>
                  </a:lnTo>
                  <a:lnTo>
                    <a:pt x="1855254" y="7279068"/>
                  </a:lnTo>
                  <a:lnTo>
                    <a:pt x="1861820" y="7266368"/>
                  </a:lnTo>
                  <a:lnTo>
                    <a:pt x="1868258" y="7266368"/>
                  </a:lnTo>
                  <a:lnTo>
                    <a:pt x="1874583" y="7253668"/>
                  </a:lnTo>
                  <a:lnTo>
                    <a:pt x="1880793" y="7240968"/>
                  </a:lnTo>
                  <a:lnTo>
                    <a:pt x="1886877" y="7228268"/>
                  </a:lnTo>
                  <a:lnTo>
                    <a:pt x="1892833" y="7215568"/>
                  </a:lnTo>
                  <a:lnTo>
                    <a:pt x="1898662" y="7215568"/>
                  </a:lnTo>
                  <a:lnTo>
                    <a:pt x="1904377" y="7202868"/>
                  </a:lnTo>
                  <a:lnTo>
                    <a:pt x="1909965" y="7190168"/>
                  </a:lnTo>
                  <a:lnTo>
                    <a:pt x="1915414" y="7177468"/>
                  </a:lnTo>
                  <a:lnTo>
                    <a:pt x="1920748" y="7164768"/>
                  </a:lnTo>
                  <a:lnTo>
                    <a:pt x="1925942" y="7164768"/>
                  </a:lnTo>
                  <a:lnTo>
                    <a:pt x="1940775" y="7126668"/>
                  </a:lnTo>
                  <a:lnTo>
                    <a:pt x="1949996" y="7101268"/>
                  </a:lnTo>
                  <a:lnTo>
                    <a:pt x="1954415" y="7101268"/>
                  </a:lnTo>
                  <a:lnTo>
                    <a:pt x="1966861" y="7063168"/>
                  </a:lnTo>
                  <a:lnTo>
                    <a:pt x="1978075" y="7025068"/>
                  </a:lnTo>
                  <a:lnTo>
                    <a:pt x="1981555" y="7012368"/>
                  </a:lnTo>
                  <a:lnTo>
                    <a:pt x="1984883" y="7012368"/>
                  </a:lnTo>
                  <a:lnTo>
                    <a:pt x="1994039" y="6974268"/>
                  </a:lnTo>
                  <a:lnTo>
                    <a:pt x="2001951" y="6936168"/>
                  </a:lnTo>
                  <a:lnTo>
                    <a:pt x="2008593" y="6898068"/>
                  </a:lnTo>
                  <a:lnTo>
                    <a:pt x="2010524" y="6898068"/>
                  </a:lnTo>
                  <a:lnTo>
                    <a:pt x="2015464" y="6859968"/>
                  </a:lnTo>
                  <a:lnTo>
                    <a:pt x="2019071" y="6821868"/>
                  </a:lnTo>
                  <a:lnTo>
                    <a:pt x="2019071" y="6656768"/>
                  </a:lnTo>
                  <a:close/>
                </a:path>
                <a:path w="15116810" h="7698740">
                  <a:moveTo>
                    <a:pt x="8995727" y="863600"/>
                  </a:moveTo>
                  <a:lnTo>
                    <a:pt x="8994711" y="850900"/>
                  </a:lnTo>
                  <a:lnTo>
                    <a:pt x="8993492" y="838200"/>
                  </a:lnTo>
                  <a:lnTo>
                    <a:pt x="8992121" y="825500"/>
                  </a:lnTo>
                  <a:lnTo>
                    <a:pt x="8990622" y="825500"/>
                  </a:lnTo>
                  <a:lnTo>
                    <a:pt x="8988971" y="812800"/>
                  </a:lnTo>
                  <a:lnTo>
                    <a:pt x="8983180" y="774700"/>
                  </a:lnTo>
                  <a:lnTo>
                    <a:pt x="8976119" y="736600"/>
                  </a:lnTo>
                  <a:lnTo>
                    <a:pt x="8967787" y="698500"/>
                  </a:lnTo>
                  <a:lnTo>
                    <a:pt x="8964739" y="698500"/>
                  </a:lnTo>
                  <a:lnTo>
                    <a:pt x="8961539" y="685800"/>
                  </a:lnTo>
                  <a:lnTo>
                    <a:pt x="8951138" y="647700"/>
                  </a:lnTo>
                  <a:lnTo>
                    <a:pt x="8939505" y="609600"/>
                  </a:lnTo>
                  <a:lnTo>
                    <a:pt x="8935352" y="609600"/>
                  </a:lnTo>
                  <a:lnTo>
                    <a:pt x="8931072" y="596900"/>
                  </a:lnTo>
                  <a:lnTo>
                    <a:pt x="8926665" y="584200"/>
                  </a:lnTo>
                  <a:lnTo>
                    <a:pt x="8922118" y="571500"/>
                  </a:lnTo>
                  <a:lnTo>
                    <a:pt x="8917432" y="558800"/>
                  </a:lnTo>
                  <a:lnTo>
                    <a:pt x="8912619" y="546100"/>
                  </a:lnTo>
                  <a:lnTo>
                    <a:pt x="8907678" y="546100"/>
                  </a:lnTo>
                  <a:lnTo>
                    <a:pt x="8902611" y="533400"/>
                  </a:lnTo>
                  <a:lnTo>
                    <a:pt x="8897404" y="520700"/>
                  </a:lnTo>
                  <a:lnTo>
                    <a:pt x="8892083" y="508000"/>
                  </a:lnTo>
                  <a:lnTo>
                    <a:pt x="8886622" y="495300"/>
                  </a:lnTo>
                  <a:lnTo>
                    <a:pt x="8881034" y="482600"/>
                  </a:lnTo>
                  <a:lnTo>
                    <a:pt x="8875331" y="482600"/>
                  </a:lnTo>
                  <a:lnTo>
                    <a:pt x="8869489" y="469900"/>
                  </a:lnTo>
                  <a:lnTo>
                    <a:pt x="8863533" y="457200"/>
                  </a:lnTo>
                  <a:lnTo>
                    <a:pt x="8857450" y="444500"/>
                  </a:lnTo>
                  <a:lnTo>
                    <a:pt x="8851252" y="431800"/>
                  </a:lnTo>
                  <a:lnTo>
                    <a:pt x="8844928" y="431800"/>
                  </a:lnTo>
                  <a:lnTo>
                    <a:pt x="8838476" y="419100"/>
                  </a:lnTo>
                  <a:lnTo>
                    <a:pt x="8831910" y="406400"/>
                  </a:lnTo>
                  <a:lnTo>
                    <a:pt x="8825230" y="393700"/>
                  </a:lnTo>
                  <a:lnTo>
                    <a:pt x="8818423" y="393700"/>
                  </a:lnTo>
                  <a:lnTo>
                    <a:pt x="8811501" y="381000"/>
                  </a:lnTo>
                  <a:lnTo>
                    <a:pt x="8804465" y="368300"/>
                  </a:lnTo>
                  <a:lnTo>
                    <a:pt x="8797328" y="355600"/>
                  </a:lnTo>
                  <a:lnTo>
                    <a:pt x="8790064" y="355600"/>
                  </a:lnTo>
                  <a:lnTo>
                    <a:pt x="8782685" y="342900"/>
                  </a:lnTo>
                  <a:lnTo>
                    <a:pt x="8775205" y="330200"/>
                  </a:lnTo>
                  <a:lnTo>
                    <a:pt x="8767610" y="330200"/>
                  </a:lnTo>
                  <a:lnTo>
                    <a:pt x="8759901" y="317500"/>
                  </a:lnTo>
                  <a:lnTo>
                    <a:pt x="8752091" y="304800"/>
                  </a:lnTo>
                  <a:lnTo>
                    <a:pt x="8744179" y="292100"/>
                  </a:lnTo>
                  <a:lnTo>
                    <a:pt x="8736152" y="292100"/>
                  </a:lnTo>
                  <a:lnTo>
                    <a:pt x="8728024" y="279400"/>
                  </a:lnTo>
                  <a:lnTo>
                    <a:pt x="8719795" y="279400"/>
                  </a:lnTo>
                  <a:lnTo>
                    <a:pt x="8711463" y="266700"/>
                  </a:lnTo>
                  <a:lnTo>
                    <a:pt x="8703031" y="254000"/>
                  </a:lnTo>
                  <a:lnTo>
                    <a:pt x="8694509" y="254000"/>
                  </a:lnTo>
                  <a:lnTo>
                    <a:pt x="8685873" y="241300"/>
                  </a:lnTo>
                  <a:lnTo>
                    <a:pt x="8677148" y="228600"/>
                  </a:lnTo>
                  <a:lnTo>
                    <a:pt x="8668334" y="228600"/>
                  </a:lnTo>
                  <a:lnTo>
                    <a:pt x="8659419" y="215900"/>
                  </a:lnTo>
                  <a:lnTo>
                    <a:pt x="8650414" y="215900"/>
                  </a:lnTo>
                  <a:lnTo>
                    <a:pt x="8641309" y="203200"/>
                  </a:lnTo>
                  <a:lnTo>
                    <a:pt x="8632126" y="190500"/>
                  </a:lnTo>
                  <a:lnTo>
                    <a:pt x="8622843" y="190500"/>
                  </a:lnTo>
                  <a:lnTo>
                    <a:pt x="8613483" y="177800"/>
                  </a:lnTo>
                  <a:lnTo>
                    <a:pt x="8604034" y="177800"/>
                  </a:lnTo>
                  <a:lnTo>
                    <a:pt x="8594496" y="165100"/>
                  </a:lnTo>
                  <a:lnTo>
                    <a:pt x="8584882" y="165100"/>
                  </a:lnTo>
                  <a:lnTo>
                    <a:pt x="8575192" y="152400"/>
                  </a:lnTo>
                  <a:lnTo>
                    <a:pt x="8565413" y="152400"/>
                  </a:lnTo>
                  <a:lnTo>
                    <a:pt x="8555558" y="139700"/>
                  </a:lnTo>
                  <a:lnTo>
                    <a:pt x="8545627" y="139700"/>
                  </a:lnTo>
                  <a:lnTo>
                    <a:pt x="8535619" y="127000"/>
                  </a:lnTo>
                  <a:lnTo>
                    <a:pt x="8525535" y="127000"/>
                  </a:lnTo>
                  <a:lnTo>
                    <a:pt x="8515375" y="114300"/>
                  </a:lnTo>
                  <a:lnTo>
                    <a:pt x="8505152" y="114300"/>
                  </a:lnTo>
                  <a:lnTo>
                    <a:pt x="8494865" y="101600"/>
                  </a:lnTo>
                  <a:lnTo>
                    <a:pt x="8474075" y="101600"/>
                  </a:lnTo>
                  <a:lnTo>
                    <a:pt x="8463585" y="88900"/>
                  </a:lnTo>
                  <a:lnTo>
                    <a:pt x="8453031" y="88900"/>
                  </a:lnTo>
                  <a:lnTo>
                    <a:pt x="8442401" y="76200"/>
                  </a:lnTo>
                  <a:lnTo>
                    <a:pt x="8421002" y="76200"/>
                  </a:lnTo>
                  <a:lnTo>
                    <a:pt x="8410207" y="63500"/>
                  </a:lnTo>
                  <a:lnTo>
                    <a:pt x="8388464" y="63500"/>
                  </a:lnTo>
                  <a:lnTo>
                    <a:pt x="8377504" y="50800"/>
                  </a:lnTo>
                  <a:lnTo>
                    <a:pt x="8355457" y="50800"/>
                  </a:lnTo>
                  <a:lnTo>
                    <a:pt x="8344357" y="38100"/>
                  </a:lnTo>
                  <a:lnTo>
                    <a:pt x="8322030" y="38100"/>
                  </a:lnTo>
                  <a:lnTo>
                    <a:pt x="8310804" y="25400"/>
                  </a:lnTo>
                  <a:lnTo>
                    <a:pt x="8265515" y="25400"/>
                  </a:lnTo>
                  <a:lnTo>
                    <a:pt x="8254098" y="12700"/>
                  </a:lnTo>
                  <a:lnTo>
                    <a:pt x="8208162" y="12700"/>
                  </a:lnTo>
                  <a:lnTo>
                    <a:pt x="8196618" y="0"/>
                  </a:lnTo>
                  <a:lnTo>
                    <a:pt x="7893418" y="0"/>
                  </a:lnTo>
                  <a:lnTo>
                    <a:pt x="7881874" y="12700"/>
                  </a:lnTo>
                  <a:lnTo>
                    <a:pt x="7835925" y="12700"/>
                  </a:lnTo>
                  <a:lnTo>
                    <a:pt x="7824521" y="25400"/>
                  </a:lnTo>
                  <a:lnTo>
                    <a:pt x="7779232" y="25400"/>
                  </a:lnTo>
                  <a:lnTo>
                    <a:pt x="7768006" y="38100"/>
                  </a:lnTo>
                  <a:lnTo>
                    <a:pt x="7745679" y="38100"/>
                  </a:lnTo>
                  <a:lnTo>
                    <a:pt x="7734579" y="50800"/>
                  </a:lnTo>
                  <a:lnTo>
                    <a:pt x="7712519" y="50800"/>
                  </a:lnTo>
                  <a:lnTo>
                    <a:pt x="7701572" y="63500"/>
                  </a:lnTo>
                  <a:lnTo>
                    <a:pt x="7679830" y="63500"/>
                  </a:lnTo>
                  <a:lnTo>
                    <a:pt x="7669035" y="76200"/>
                  </a:lnTo>
                  <a:lnTo>
                    <a:pt x="7647622" y="76200"/>
                  </a:lnTo>
                  <a:lnTo>
                    <a:pt x="7637005" y="88900"/>
                  </a:lnTo>
                  <a:lnTo>
                    <a:pt x="7626451" y="88900"/>
                  </a:lnTo>
                  <a:lnTo>
                    <a:pt x="7615961" y="101600"/>
                  </a:lnTo>
                  <a:lnTo>
                    <a:pt x="7595171" y="101600"/>
                  </a:lnTo>
                  <a:lnTo>
                    <a:pt x="7584872" y="114300"/>
                  </a:lnTo>
                  <a:lnTo>
                    <a:pt x="7574648" y="114300"/>
                  </a:lnTo>
                  <a:lnTo>
                    <a:pt x="7564501" y="127000"/>
                  </a:lnTo>
                  <a:lnTo>
                    <a:pt x="7554417" y="127000"/>
                  </a:lnTo>
                  <a:lnTo>
                    <a:pt x="7544409" y="139700"/>
                  </a:lnTo>
                  <a:lnTo>
                    <a:pt x="7534478" y="139700"/>
                  </a:lnTo>
                  <a:lnTo>
                    <a:pt x="7524623" y="152400"/>
                  </a:lnTo>
                  <a:lnTo>
                    <a:pt x="7514844" y="152400"/>
                  </a:lnTo>
                  <a:lnTo>
                    <a:pt x="7505141" y="165100"/>
                  </a:lnTo>
                  <a:lnTo>
                    <a:pt x="7495527" y="165100"/>
                  </a:lnTo>
                  <a:lnTo>
                    <a:pt x="7486002" y="177800"/>
                  </a:lnTo>
                  <a:lnTo>
                    <a:pt x="7476553" y="177800"/>
                  </a:lnTo>
                  <a:lnTo>
                    <a:pt x="7467181" y="190500"/>
                  </a:lnTo>
                  <a:lnTo>
                    <a:pt x="7457910" y="190500"/>
                  </a:lnTo>
                  <a:lnTo>
                    <a:pt x="7448728" y="203200"/>
                  </a:lnTo>
                  <a:lnTo>
                    <a:pt x="7439622" y="215900"/>
                  </a:lnTo>
                  <a:lnTo>
                    <a:pt x="7430617" y="215900"/>
                  </a:lnTo>
                  <a:lnTo>
                    <a:pt x="7421702" y="228600"/>
                  </a:lnTo>
                  <a:lnTo>
                    <a:pt x="7412888" y="228600"/>
                  </a:lnTo>
                  <a:lnTo>
                    <a:pt x="7404151" y="241300"/>
                  </a:lnTo>
                  <a:lnTo>
                    <a:pt x="7395527" y="254000"/>
                  </a:lnTo>
                  <a:lnTo>
                    <a:pt x="7386993" y="254000"/>
                  </a:lnTo>
                  <a:lnTo>
                    <a:pt x="7378560" y="266700"/>
                  </a:lnTo>
                  <a:lnTo>
                    <a:pt x="7370229" y="279400"/>
                  </a:lnTo>
                  <a:lnTo>
                    <a:pt x="7361999" y="279400"/>
                  </a:lnTo>
                  <a:lnTo>
                    <a:pt x="7353871" y="292100"/>
                  </a:lnTo>
                  <a:lnTo>
                    <a:pt x="7345858" y="292100"/>
                  </a:lnTo>
                  <a:lnTo>
                    <a:pt x="7337933" y="304800"/>
                  </a:lnTo>
                  <a:lnTo>
                    <a:pt x="7330122" y="317500"/>
                  </a:lnTo>
                  <a:lnTo>
                    <a:pt x="7322426" y="330200"/>
                  </a:lnTo>
                  <a:lnTo>
                    <a:pt x="7314832" y="330200"/>
                  </a:lnTo>
                  <a:lnTo>
                    <a:pt x="7307339" y="342900"/>
                  </a:lnTo>
                  <a:lnTo>
                    <a:pt x="7299973" y="355600"/>
                  </a:lnTo>
                  <a:lnTo>
                    <a:pt x="7292708" y="355600"/>
                  </a:lnTo>
                  <a:lnTo>
                    <a:pt x="7285558" y="368300"/>
                  </a:lnTo>
                  <a:lnTo>
                    <a:pt x="7278522" y="381000"/>
                  </a:lnTo>
                  <a:lnTo>
                    <a:pt x="7271601" y="393700"/>
                  </a:lnTo>
                  <a:lnTo>
                    <a:pt x="7264806" y="393700"/>
                  </a:lnTo>
                  <a:lnTo>
                    <a:pt x="7258126" y="406400"/>
                  </a:lnTo>
                  <a:lnTo>
                    <a:pt x="7251560" y="419100"/>
                  </a:lnTo>
                  <a:lnTo>
                    <a:pt x="7245109" y="431800"/>
                  </a:lnTo>
                  <a:lnTo>
                    <a:pt x="7238784" y="431800"/>
                  </a:lnTo>
                  <a:lnTo>
                    <a:pt x="7232574" y="444500"/>
                  </a:lnTo>
                  <a:lnTo>
                    <a:pt x="7226503" y="457200"/>
                  </a:lnTo>
                  <a:lnTo>
                    <a:pt x="7220534" y="469900"/>
                  </a:lnTo>
                  <a:lnTo>
                    <a:pt x="7214705" y="482600"/>
                  </a:lnTo>
                  <a:lnTo>
                    <a:pt x="7208990" y="482600"/>
                  </a:lnTo>
                  <a:lnTo>
                    <a:pt x="7192619" y="520700"/>
                  </a:lnTo>
                  <a:lnTo>
                    <a:pt x="7182345" y="546100"/>
                  </a:lnTo>
                  <a:lnTo>
                    <a:pt x="7177405" y="546100"/>
                  </a:lnTo>
                  <a:lnTo>
                    <a:pt x="7163371" y="584200"/>
                  </a:lnTo>
                  <a:lnTo>
                    <a:pt x="7154672" y="609600"/>
                  </a:lnTo>
                  <a:lnTo>
                    <a:pt x="7150532" y="609600"/>
                  </a:lnTo>
                  <a:lnTo>
                    <a:pt x="7138898" y="647700"/>
                  </a:lnTo>
                  <a:lnTo>
                    <a:pt x="7128484" y="685800"/>
                  </a:lnTo>
                  <a:lnTo>
                    <a:pt x="7125297" y="698500"/>
                  </a:lnTo>
                  <a:lnTo>
                    <a:pt x="7122249" y="698500"/>
                  </a:lnTo>
                  <a:lnTo>
                    <a:pt x="7113918" y="736600"/>
                  </a:lnTo>
                  <a:lnTo>
                    <a:pt x="7106856" y="774700"/>
                  </a:lnTo>
                  <a:lnTo>
                    <a:pt x="7101052" y="812800"/>
                  </a:lnTo>
                  <a:lnTo>
                    <a:pt x="7099414" y="825500"/>
                  </a:lnTo>
                  <a:lnTo>
                    <a:pt x="7097903" y="825500"/>
                  </a:lnTo>
                  <a:lnTo>
                    <a:pt x="7094245" y="863600"/>
                  </a:lnTo>
                  <a:lnTo>
                    <a:pt x="7091883" y="901700"/>
                  </a:lnTo>
                  <a:lnTo>
                    <a:pt x="7090804" y="939800"/>
                  </a:lnTo>
                  <a:lnTo>
                    <a:pt x="7090804" y="965200"/>
                  </a:lnTo>
                  <a:lnTo>
                    <a:pt x="7091019" y="965200"/>
                  </a:lnTo>
                  <a:lnTo>
                    <a:pt x="7091375" y="977900"/>
                  </a:lnTo>
                  <a:lnTo>
                    <a:pt x="7093318" y="1016000"/>
                  </a:lnTo>
                  <a:lnTo>
                    <a:pt x="7096544" y="1054100"/>
                  </a:lnTo>
                  <a:lnTo>
                    <a:pt x="7101052" y="1092200"/>
                  </a:lnTo>
                  <a:lnTo>
                    <a:pt x="7102843" y="1104900"/>
                  </a:lnTo>
                  <a:lnTo>
                    <a:pt x="7104774" y="1104900"/>
                  </a:lnTo>
                  <a:lnTo>
                    <a:pt x="7106856" y="1117600"/>
                  </a:lnTo>
                  <a:lnTo>
                    <a:pt x="7113918" y="1155700"/>
                  </a:lnTo>
                  <a:lnTo>
                    <a:pt x="7122249" y="1193800"/>
                  </a:lnTo>
                  <a:lnTo>
                    <a:pt x="7128484" y="1219200"/>
                  </a:lnTo>
                  <a:lnTo>
                    <a:pt x="7131825" y="1219200"/>
                  </a:lnTo>
                  <a:lnTo>
                    <a:pt x="7135292" y="1231900"/>
                  </a:lnTo>
                  <a:lnTo>
                    <a:pt x="7146518" y="1270000"/>
                  </a:lnTo>
                  <a:lnTo>
                    <a:pt x="7158952" y="1308100"/>
                  </a:lnTo>
                  <a:lnTo>
                    <a:pt x="7163371" y="1308100"/>
                  </a:lnTo>
                  <a:lnTo>
                    <a:pt x="7167918" y="1320800"/>
                  </a:lnTo>
                  <a:lnTo>
                    <a:pt x="7172604" y="1333500"/>
                  </a:lnTo>
                  <a:lnTo>
                    <a:pt x="7177405" y="1346200"/>
                  </a:lnTo>
                  <a:lnTo>
                    <a:pt x="7182345" y="1358900"/>
                  </a:lnTo>
                  <a:lnTo>
                    <a:pt x="7187425" y="1371600"/>
                  </a:lnTo>
                  <a:lnTo>
                    <a:pt x="7192619" y="1371600"/>
                  </a:lnTo>
                  <a:lnTo>
                    <a:pt x="7197953" y="1384300"/>
                  </a:lnTo>
                  <a:lnTo>
                    <a:pt x="7203414" y="1397000"/>
                  </a:lnTo>
                  <a:lnTo>
                    <a:pt x="7208990" y="1409700"/>
                  </a:lnTo>
                  <a:lnTo>
                    <a:pt x="7214705" y="1422400"/>
                  </a:lnTo>
                  <a:lnTo>
                    <a:pt x="7220534" y="1422400"/>
                  </a:lnTo>
                  <a:lnTo>
                    <a:pt x="7226503" y="1435100"/>
                  </a:lnTo>
                  <a:lnTo>
                    <a:pt x="7232574" y="1447800"/>
                  </a:lnTo>
                  <a:lnTo>
                    <a:pt x="7238784" y="1460500"/>
                  </a:lnTo>
                  <a:lnTo>
                    <a:pt x="7245109" y="1473200"/>
                  </a:lnTo>
                  <a:lnTo>
                    <a:pt x="7251560" y="1473200"/>
                  </a:lnTo>
                  <a:lnTo>
                    <a:pt x="7258126" y="1485900"/>
                  </a:lnTo>
                  <a:lnTo>
                    <a:pt x="7264806" y="1498600"/>
                  </a:lnTo>
                  <a:lnTo>
                    <a:pt x="7271601" y="1511300"/>
                  </a:lnTo>
                  <a:lnTo>
                    <a:pt x="7278522" y="1511300"/>
                  </a:lnTo>
                  <a:lnTo>
                    <a:pt x="7285558" y="1524000"/>
                  </a:lnTo>
                  <a:lnTo>
                    <a:pt x="7292708" y="1536700"/>
                  </a:lnTo>
                  <a:lnTo>
                    <a:pt x="7299973" y="1549400"/>
                  </a:lnTo>
                  <a:lnTo>
                    <a:pt x="7307339" y="1549400"/>
                  </a:lnTo>
                  <a:lnTo>
                    <a:pt x="7314832" y="1562100"/>
                  </a:lnTo>
                  <a:lnTo>
                    <a:pt x="7322426" y="1574800"/>
                  </a:lnTo>
                  <a:lnTo>
                    <a:pt x="7330122" y="1574800"/>
                  </a:lnTo>
                  <a:lnTo>
                    <a:pt x="7337933" y="1587500"/>
                  </a:lnTo>
                  <a:lnTo>
                    <a:pt x="7345858" y="1600200"/>
                  </a:lnTo>
                  <a:lnTo>
                    <a:pt x="7353871" y="1600200"/>
                  </a:lnTo>
                  <a:lnTo>
                    <a:pt x="7361999" y="1612900"/>
                  </a:lnTo>
                  <a:lnTo>
                    <a:pt x="7370229" y="1625600"/>
                  </a:lnTo>
                  <a:lnTo>
                    <a:pt x="7378560" y="1625600"/>
                  </a:lnTo>
                  <a:lnTo>
                    <a:pt x="7386993" y="1638300"/>
                  </a:lnTo>
                  <a:lnTo>
                    <a:pt x="7395527" y="1651000"/>
                  </a:lnTo>
                  <a:lnTo>
                    <a:pt x="7404151" y="1651000"/>
                  </a:lnTo>
                  <a:lnTo>
                    <a:pt x="7412888" y="1663700"/>
                  </a:lnTo>
                  <a:lnTo>
                    <a:pt x="7421702" y="1676400"/>
                  </a:lnTo>
                  <a:lnTo>
                    <a:pt x="7430617" y="1676400"/>
                  </a:lnTo>
                  <a:lnTo>
                    <a:pt x="7439622" y="1689100"/>
                  </a:lnTo>
                  <a:lnTo>
                    <a:pt x="7448728" y="1689100"/>
                  </a:lnTo>
                  <a:lnTo>
                    <a:pt x="7457910" y="1701800"/>
                  </a:lnTo>
                  <a:lnTo>
                    <a:pt x="7467181" y="1701800"/>
                  </a:lnTo>
                  <a:lnTo>
                    <a:pt x="7476553" y="1714500"/>
                  </a:lnTo>
                  <a:lnTo>
                    <a:pt x="7486002" y="1727200"/>
                  </a:lnTo>
                  <a:lnTo>
                    <a:pt x="7495527" y="1727200"/>
                  </a:lnTo>
                  <a:lnTo>
                    <a:pt x="7505141" y="1739900"/>
                  </a:lnTo>
                  <a:lnTo>
                    <a:pt x="7514844" y="1739900"/>
                  </a:lnTo>
                  <a:lnTo>
                    <a:pt x="7524623" y="1752600"/>
                  </a:lnTo>
                  <a:lnTo>
                    <a:pt x="7534478" y="1752600"/>
                  </a:lnTo>
                  <a:lnTo>
                    <a:pt x="7544409" y="1765300"/>
                  </a:lnTo>
                  <a:lnTo>
                    <a:pt x="7554417" y="1765300"/>
                  </a:lnTo>
                  <a:lnTo>
                    <a:pt x="7564501" y="1778000"/>
                  </a:lnTo>
                  <a:lnTo>
                    <a:pt x="7584872" y="1778000"/>
                  </a:lnTo>
                  <a:lnTo>
                    <a:pt x="7595171" y="1790700"/>
                  </a:lnTo>
                  <a:lnTo>
                    <a:pt x="7605535" y="1790700"/>
                  </a:lnTo>
                  <a:lnTo>
                    <a:pt x="7615961" y="1803400"/>
                  </a:lnTo>
                  <a:lnTo>
                    <a:pt x="7626451" y="1803400"/>
                  </a:lnTo>
                  <a:lnTo>
                    <a:pt x="7637005" y="1816100"/>
                  </a:lnTo>
                  <a:lnTo>
                    <a:pt x="7658303" y="1816100"/>
                  </a:lnTo>
                  <a:lnTo>
                    <a:pt x="7669035" y="1828800"/>
                  </a:lnTo>
                  <a:lnTo>
                    <a:pt x="7690675" y="1828800"/>
                  </a:lnTo>
                  <a:lnTo>
                    <a:pt x="7701572" y="1841500"/>
                  </a:lnTo>
                  <a:lnTo>
                    <a:pt x="7723530" y="1841500"/>
                  </a:lnTo>
                  <a:lnTo>
                    <a:pt x="7734579" y="1854200"/>
                  </a:lnTo>
                  <a:lnTo>
                    <a:pt x="7756817" y="1854200"/>
                  </a:lnTo>
                  <a:lnTo>
                    <a:pt x="7768006" y="1866900"/>
                  </a:lnTo>
                  <a:lnTo>
                    <a:pt x="7801800" y="1866900"/>
                  </a:lnTo>
                  <a:lnTo>
                    <a:pt x="7813141" y="1879600"/>
                  </a:lnTo>
                  <a:lnTo>
                    <a:pt x="7858849" y="1879600"/>
                  </a:lnTo>
                  <a:lnTo>
                    <a:pt x="7870342" y="1892300"/>
                  </a:lnTo>
                  <a:lnTo>
                    <a:pt x="8219681" y="1892300"/>
                  </a:lnTo>
                  <a:lnTo>
                    <a:pt x="8231187" y="1879600"/>
                  </a:lnTo>
                  <a:lnTo>
                    <a:pt x="8276882" y="1879600"/>
                  </a:lnTo>
                  <a:lnTo>
                    <a:pt x="8288236" y="1866900"/>
                  </a:lnTo>
                  <a:lnTo>
                    <a:pt x="8322030" y="1866900"/>
                  </a:lnTo>
                  <a:lnTo>
                    <a:pt x="8333219" y="1854200"/>
                  </a:lnTo>
                  <a:lnTo>
                    <a:pt x="8355457" y="1854200"/>
                  </a:lnTo>
                  <a:lnTo>
                    <a:pt x="8366506" y="1841500"/>
                  </a:lnTo>
                  <a:lnTo>
                    <a:pt x="8388464" y="1841500"/>
                  </a:lnTo>
                  <a:lnTo>
                    <a:pt x="8399361" y="1828800"/>
                  </a:lnTo>
                  <a:lnTo>
                    <a:pt x="8421002" y="1828800"/>
                  </a:lnTo>
                  <a:lnTo>
                    <a:pt x="8431733" y="1816100"/>
                  </a:lnTo>
                  <a:lnTo>
                    <a:pt x="8453031" y="1816100"/>
                  </a:lnTo>
                  <a:lnTo>
                    <a:pt x="8463585" y="1803400"/>
                  </a:lnTo>
                  <a:lnTo>
                    <a:pt x="8474075" y="1803400"/>
                  </a:lnTo>
                  <a:lnTo>
                    <a:pt x="8484502" y="1790700"/>
                  </a:lnTo>
                  <a:lnTo>
                    <a:pt x="8494865" y="1790700"/>
                  </a:lnTo>
                  <a:lnTo>
                    <a:pt x="8505152" y="1778000"/>
                  </a:lnTo>
                  <a:lnTo>
                    <a:pt x="8525535" y="1778000"/>
                  </a:lnTo>
                  <a:lnTo>
                    <a:pt x="8535619" y="1765300"/>
                  </a:lnTo>
                  <a:lnTo>
                    <a:pt x="8545627" y="1765300"/>
                  </a:lnTo>
                  <a:lnTo>
                    <a:pt x="8555558" y="1752600"/>
                  </a:lnTo>
                  <a:lnTo>
                    <a:pt x="8565413" y="1752600"/>
                  </a:lnTo>
                  <a:lnTo>
                    <a:pt x="8575192" y="1739900"/>
                  </a:lnTo>
                  <a:lnTo>
                    <a:pt x="8584882" y="1739900"/>
                  </a:lnTo>
                  <a:lnTo>
                    <a:pt x="8594496" y="1727200"/>
                  </a:lnTo>
                  <a:lnTo>
                    <a:pt x="8604034" y="1727200"/>
                  </a:lnTo>
                  <a:lnTo>
                    <a:pt x="8613483" y="1714500"/>
                  </a:lnTo>
                  <a:lnTo>
                    <a:pt x="8622843" y="1701800"/>
                  </a:lnTo>
                  <a:lnTo>
                    <a:pt x="8632126" y="1701800"/>
                  </a:lnTo>
                  <a:lnTo>
                    <a:pt x="8641309" y="1689100"/>
                  </a:lnTo>
                  <a:lnTo>
                    <a:pt x="8650414" y="1689100"/>
                  </a:lnTo>
                  <a:lnTo>
                    <a:pt x="8659419" y="1676400"/>
                  </a:lnTo>
                  <a:lnTo>
                    <a:pt x="8668334" y="1676400"/>
                  </a:lnTo>
                  <a:lnTo>
                    <a:pt x="8677148" y="1663700"/>
                  </a:lnTo>
                  <a:lnTo>
                    <a:pt x="8685873" y="1651000"/>
                  </a:lnTo>
                  <a:lnTo>
                    <a:pt x="8694509" y="1651000"/>
                  </a:lnTo>
                  <a:lnTo>
                    <a:pt x="8703031" y="1638300"/>
                  </a:lnTo>
                  <a:lnTo>
                    <a:pt x="8711463" y="1625600"/>
                  </a:lnTo>
                  <a:lnTo>
                    <a:pt x="8719795" y="1625600"/>
                  </a:lnTo>
                  <a:lnTo>
                    <a:pt x="8728024" y="1612900"/>
                  </a:lnTo>
                  <a:lnTo>
                    <a:pt x="8736152" y="1600200"/>
                  </a:lnTo>
                  <a:lnTo>
                    <a:pt x="8744179" y="1600200"/>
                  </a:lnTo>
                  <a:lnTo>
                    <a:pt x="8752091" y="1587500"/>
                  </a:lnTo>
                  <a:lnTo>
                    <a:pt x="8759901" y="1574800"/>
                  </a:lnTo>
                  <a:lnTo>
                    <a:pt x="8767610" y="1574800"/>
                  </a:lnTo>
                  <a:lnTo>
                    <a:pt x="8775205" y="1562100"/>
                  </a:lnTo>
                  <a:lnTo>
                    <a:pt x="8782685" y="1549400"/>
                  </a:lnTo>
                  <a:lnTo>
                    <a:pt x="8790064" y="1549400"/>
                  </a:lnTo>
                  <a:lnTo>
                    <a:pt x="8797328" y="1536700"/>
                  </a:lnTo>
                  <a:lnTo>
                    <a:pt x="8804465" y="1524000"/>
                  </a:lnTo>
                  <a:lnTo>
                    <a:pt x="8811501" y="1511300"/>
                  </a:lnTo>
                  <a:lnTo>
                    <a:pt x="8818423" y="1511300"/>
                  </a:lnTo>
                  <a:lnTo>
                    <a:pt x="8825230" y="1498600"/>
                  </a:lnTo>
                  <a:lnTo>
                    <a:pt x="8831910" y="1485900"/>
                  </a:lnTo>
                  <a:lnTo>
                    <a:pt x="8838476" y="1473200"/>
                  </a:lnTo>
                  <a:lnTo>
                    <a:pt x="8844928" y="1473200"/>
                  </a:lnTo>
                  <a:lnTo>
                    <a:pt x="8851252" y="1460500"/>
                  </a:lnTo>
                  <a:lnTo>
                    <a:pt x="8857450" y="1447800"/>
                  </a:lnTo>
                  <a:lnTo>
                    <a:pt x="8863533" y="1435100"/>
                  </a:lnTo>
                  <a:lnTo>
                    <a:pt x="8869489" y="1422400"/>
                  </a:lnTo>
                  <a:lnTo>
                    <a:pt x="8875331" y="1422400"/>
                  </a:lnTo>
                  <a:lnTo>
                    <a:pt x="8881034" y="1409700"/>
                  </a:lnTo>
                  <a:lnTo>
                    <a:pt x="8886622" y="1397000"/>
                  </a:lnTo>
                  <a:lnTo>
                    <a:pt x="8892083" y="1384300"/>
                  </a:lnTo>
                  <a:lnTo>
                    <a:pt x="8897404" y="1371600"/>
                  </a:lnTo>
                  <a:lnTo>
                    <a:pt x="8902611" y="1371600"/>
                  </a:lnTo>
                  <a:lnTo>
                    <a:pt x="8917432" y="1333500"/>
                  </a:lnTo>
                  <a:lnTo>
                    <a:pt x="8926665" y="1308100"/>
                  </a:lnTo>
                  <a:lnTo>
                    <a:pt x="8931072" y="1308100"/>
                  </a:lnTo>
                  <a:lnTo>
                    <a:pt x="8943518" y="1270000"/>
                  </a:lnTo>
                  <a:lnTo>
                    <a:pt x="8954745" y="1231900"/>
                  </a:lnTo>
                  <a:lnTo>
                    <a:pt x="8958212" y="1219200"/>
                  </a:lnTo>
                  <a:lnTo>
                    <a:pt x="8961539" y="1219200"/>
                  </a:lnTo>
                  <a:lnTo>
                    <a:pt x="8970708" y="1181100"/>
                  </a:lnTo>
                  <a:lnTo>
                    <a:pt x="8978608" y="1143000"/>
                  </a:lnTo>
                  <a:lnTo>
                    <a:pt x="8985250" y="1104900"/>
                  </a:lnTo>
                  <a:lnTo>
                    <a:pt x="8987180" y="1104900"/>
                  </a:lnTo>
                  <a:lnTo>
                    <a:pt x="8992121" y="1066800"/>
                  </a:lnTo>
                  <a:lnTo>
                    <a:pt x="8995727" y="1028700"/>
                  </a:lnTo>
                  <a:lnTo>
                    <a:pt x="8995727" y="863600"/>
                  </a:lnTo>
                  <a:close/>
                </a:path>
                <a:path w="15116810" h="7698740">
                  <a:moveTo>
                    <a:pt x="14471358" y="1577225"/>
                  </a:moveTo>
                  <a:lnTo>
                    <a:pt x="14470342" y="1564525"/>
                  </a:lnTo>
                  <a:lnTo>
                    <a:pt x="14469123" y="1551825"/>
                  </a:lnTo>
                  <a:lnTo>
                    <a:pt x="14467764" y="1539125"/>
                  </a:lnTo>
                  <a:lnTo>
                    <a:pt x="14466253" y="1539125"/>
                  </a:lnTo>
                  <a:lnTo>
                    <a:pt x="14464602" y="1526425"/>
                  </a:lnTo>
                  <a:lnTo>
                    <a:pt x="14458810" y="1488325"/>
                  </a:lnTo>
                  <a:lnTo>
                    <a:pt x="14451749" y="1450225"/>
                  </a:lnTo>
                  <a:lnTo>
                    <a:pt x="14443418" y="1412125"/>
                  </a:lnTo>
                  <a:lnTo>
                    <a:pt x="14440370" y="1412125"/>
                  </a:lnTo>
                  <a:lnTo>
                    <a:pt x="14437170" y="1399425"/>
                  </a:lnTo>
                  <a:lnTo>
                    <a:pt x="14426768" y="1361325"/>
                  </a:lnTo>
                  <a:lnTo>
                    <a:pt x="14415135" y="1323225"/>
                  </a:lnTo>
                  <a:lnTo>
                    <a:pt x="14410995" y="1323225"/>
                  </a:lnTo>
                  <a:lnTo>
                    <a:pt x="14406715" y="1310525"/>
                  </a:lnTo>
                  <a:lnTo>
                    <a:pt x="14402295" y="1297825"/>
                  </a:lnTo>
                  <a:lnTo>
                    <a:pt x="14397749" y="1285125"/>
                  </a:lnTo>
                  <a:lnTo>
                    <a:pt x="14393063" y="1272425"/>
                  </a:lnTo>
                  <a:lnTo>
                    <a:pt x="14388249" y="1259725"/>
                  </a:lnTo>
                  <a:lnTo>
                    <a:pt x="14383309" y="1259725"/>
                  </a:lnTo>
                  <a:lnTo>
                    <a:pt x="14378242" y="1247025"/>
                  </a:lnTo>
                  <a:lnTo>
                    <a:pt x="14373035" y="1234325"/>
                  </a:lnTo>
                  <a:lnTo>
                    <a:pt x="14367713" y="1221625"/>
                  </a:lnTo>
                  <a:lnTo>
                    <a:pt x="14362252" y="1208925"/>
                  </a:lnTo>
                  <a:lnTo>
                    <a:pt x="14356664" y="1196225"/>
                  </a:lnTo>
                  <a:lnTo>
                    <a:pt x="14350962" y="1196225"/>
                  </a:lnTo>
                  <a:lnTo>
                    <a:pt x="14345120" y="1183525"/>
                  </a:lnTo>
                  <a:lnTo>
                    <a:pt x="14339164" y="1170825"/>
                  </a:lnTo>
                  <a:lnTo>
                    <a:pt x="14333080" y="1158125"/>
                  </a:lnTo>
                  <a:lnTo>
                    <a:pt x="14326883" y="1145425"/>
                  </a:lnTo>
                  <a:lnTo>
                    <a:pt x="14320558" y="1145425"/>
                  </a:lnTo>
                  <a:lnTo>
                    <a:pt x="14314107" y="1132725"/>
                  </a:lnTo>
                  <a:lnTo>
                    <a:pt x="14307541" y="1120025"/>
                  </a:lnTo>
                  <a:lnTo>
                    <a:pt x="14300861" y="1107325"/>
                  </a:lnTo>
                  <a:lnTo>
                    <a:pt x="14294053" y="1107325"/>
                  </a:lnTo>
                  <a:lnTo>
                    <a:pt x="14287132" y="1094625"/>
                  </a:lnTo>
                  <a:lnTo>
                    <a:pt x="14280109" y="1081925"/>
                  </a:lnTo>
                  <a:lnTo>
                    <a:pt x="14272959" y="1069225"/>
                  </a:lnTo>
                  <a:lnTo>
                    <a:pt x="14265694" y="1069225"/>
                  </a:lnTo>
                  <a:lnTo>
                    <a:pt x="14258316" y="1056525"/>
                  </a:lnTo>
                  <a:lnTo>
                    <a:pt x="14250835" y="1043825"/>
                  </a:lnTo>
                  <a:lnTo>
                    <a:pt x="14243241" y="1043825"/>
                  </a:lnTo>
                  <a:lnTo>
                    <a:pt x="14235544" y="1031125"/>
                  </a:lnTo>
                  <a:lnTo>
                    <a:pt x="14227721" y="1018425"/>
                  </a:lnTo>
                  <a:lnTo>
                    <a:pt x="14219809" y="1005725"/>
                  </a:lnTo>
                  <a:lnTo>
                    <a:pt x="14211783" y="1005725"/>
                  </a:lnTo>
                  <a:lnTo>
                    <a:pt x="14203655" y="993025"/>
                  </a:lnTo>
                  <a:lnTo>
                    <a:pt x="14195425" y="993025"/>
                  </a:lnTo>
                  <a:lnTo>
                    <a:pt x="14187094" y="980325"/>
                  </a:lnTo>
                  <a:lnTo>
                    <a:pt x="14178661" y="967625"/>
                  </a:lnTo>
                  <a:lnTo>
                    <a:pt x="14170139" y="967625"/>
                  </a:lnTo>
                  <a:lnTo>
                    <a:pt x="14161503" y="954925"/>
                  </a:lnTo>
                  <a:lnTo>
                    <a:pt x="14152779" y="942225"/>
                  </a:lnTo>
                  <a:lnTo>
                    <a:pt x="14143965" y="942225"/>
                  </a:lnTo>
                  <a:lnTo>
                    <a:pt x="14135049" y="929525"/>
                  </a:lnTo>
                  <a:lnTo>
                    <a:pt x="14126045" y="929525"/>
                  </a:lnTo>
                  <a:lnTo>
                    <a:pt x="14116939" y="916825"/>
                  </a:lnTo>
                  <a:lnTo>
                    <a:pt x="14107757" y="904125"/>
                  </a:lnTo>
                  <a:lnTo>
                    <a:pt x="14098486" y="904125"/>
                  </a:lnTo>
                  <a:lnTo>
                    <a:pt x="14089113" y="891425"/>
                  </a:lnTo>
                  <a:lnTo>
                    <a:pt x="14079665" y="891425"/>
                  </a:lnTo>
                  <a:lnTo>
                    <a:pt x="14070140" y="878725"/>
                  </a:lnTo>
                  <a:lnTo>
                    <a:pt x="14060513" y="878725"/>
                  </a:lnTo>
                  <a:lnTo>
                    <a:pt x="14050823" y="866025"/>
                  </a:lnTo>
                  <a:lnTo>
                    <a:pt x="14041044" y="866025"/>
                  </a:lnTo>
                  <a:lnTo>
                    <a:pt x="14031189" y="853325"/>
                  </a:lnTo>
                  <a:lnTo>
                    <a:pt x="14021257" y="853325"/>
                  </a:lnTo>
                  <a:lnTo>
                    <a:pt x="14011250" y="840625"/>
                  </a:lnTo>
                  <a:lnTo>
                    <a:pt x="14001166" y="840625"/>
                  </a:lnTo>
                  <a:lnTo>
                    <a:pt x="13991019" y="827925"/>
                  </a:lnTo>
                  <a:lnTo>
                    <a:pt x="13980795" y="827925"/>
                  </a:lnTo>
                  <a:lnTo>
                    <a:pt x="13970495" y="815225"/>
                  </a:lnTo>
                  <a:lnTo>
                    <a:pt x="13949706" y="815225"/>
                  </a:lnTo>
                  <a:lnTo>
                    <a:pt x="13939215" y="802525"/>
                  </a:lnTo>
                  <a:lnTo>
                    <a:pt x="13928662" y="802525"/>
                  </a:lnTo>
                  <a:lnTo>
                    <a:pt x="13918044" y="789825"/>
                  </a:lnTo>
                  <a:lnTo>
                    <a:pt x="13896632" y="789825"/>
                  </a:lnTo>
                  <a:lnTo>
                    <a:pt x="13885837" y="777125"/>
                  </a:lnTo>
                  <a:lnTo>
                    <a:pt x="13864095" y="777125"/>
                  </a:lnTo>
                  <a:lnTo>
                    <a:pt x="13853135" y="764425"/>
                  </a:lnTo>
                  <a:lnTo>
                    <a:pt x="13831088" y="764425"/>
                  </a:lnTo>
                  <a:lnTo>
                    <a:pt x="13819988" y="751725"/>
                  </a:lnTo>
                  <a:lnTo>
                    <a:pt x="13797661" y="751725"/>
                  </a:lnTo>
                  <a:lnTo>
                    <a:pt x="13786434" y="739025"/>
                  </a:lnTo>
                  <a:lnTo>
                    <a:pt x="13741146" y="739025"/>
                  </a:lnTo>
                  <a:lnTo>
                    <a:pt x="13729729" y="726325"/>
                  </a:lnTo>
                  <a:lnTo>
                    <a:pt x="13683793" y="726325"/>
                  </a:lnTo>
                  <a:lnTo>
                    <a:pt x="13672249" y="713625"/>
                  </a:lnTo>
                  <a:lnTo>
                    <a:pt x="13369049" y="713625"/>
                  </a:lnTo>
                  <a:lnTo>
                    <a:pt x="13357505" y="726325"/>
                  </a:lnTo>
                  <a:lnTo>
                    <a:pt x="13311569" y="726325"/>
                  </a:lnTo>
                  <a:lnTo>
                    <a:pt x="13300151" y="739025"/>
                  </a:lnTo>
                  <a:lnTo>
                    <a:pt x="13254863" y="739025"/>
                  </a:lnTo>
                  <a:lnTo>
                    <a:pt x="13243636" y="751725"/>
                  </a:lnTo>
                  <a:lnTo>
                    <a:pt x="13221310" y="751725"/>
                  </a:lnTo>
                  <a:lnTo>
                    <a:pt x="13210210" y="764425"/>
                  </a:lnTo>
                  <a:lnTo>
                    <a:pt x="13188163" y="764425"/>
                  </a:lnTo>
                  <a:lnTo>
                    <a:pt x="13177203" y="777125"/>
                  </a:lnTo>
                  <a:lnTo>
                    <a:pt x="13155460" y="777125"/>
                  </a:lnTo>
                  <a:lnTo>
                    <a:pt x="13144665" y="789825"/>
                  </a:lnTo>
                  <a:lnTo>
                    <a:pt x="13123253" y="789825"/>
                  </a:lnTo>
                  <a:lnTo>
                    <a:pt x="13112636" y="802525"/>
                  </a:lnTo>
                  <a:lnTo>
                    <a:pt x="13102082" y="802525"/>
                  </a:lnTo>
                  <a:lnTo>
                    <a:pt x="13091592" y="815225"/>
                  </a:lnTo>
                  <a:lnTo>
                    <a:pt x="13070802" y="815225"/>
                  </a:lnTo>
                  <a:lnTo>
                    <a:pt x="13060502" y="827925"/>
                  </a:lnTo>
                  <a:lnTo>
                    <a:pt x="13050279" y="827925"/>
                  </a:lnTo>
                  <a:lnTo>
                    <a:pt x="13040132" y="840625"/>
                  </a:lnTo>
                  <a:lnTo>
                    <a:pt x="13030048" y="840625"/>
                  </a:lnTo>
                  <a:lnTo>
                    <a:pt x="13020040" y="853325"/>
                  </a:lnTo>
                  <a:lnTo>
                    <a:pt x="13010109" y="853325"/>
                  </a:lnTo>
                  <a:lnTo>
                    <a:pt x="13000254" y="866025"/>
                  </a:lnTo>
                  <a:lnTo>
                    <a:pt x="12990475" y="866025"/>
                  </a:lnTo>
                  <a:lnTo>
                    <a:pt x="12980772" y="878725"/>
                  </a:lnTo>
                  <a:lnTo>
                    <a:pt x="12971158" y="878725"/>
                  </a:lnTo>
                  <a:lnTo>
                    <a:pt x="12961633" y="891425"/>
                  </a:lnTo>
                  <a:lnTo>
                    <a:pt x="12952184" y="891425"/>
                  </a:lnTo>
                  <a:lnTo>
                    <a:pt x="12942811" y="904125"/>
                  </a:lnTo>
                  <a:lnTo>
                    <a:pt x="12933540" y="904125"/>
                  </a:lnTo>
                  <a:lnTo>
                    <a:pt x="12924358" y="916825"/>
                  </a:lnTo>
                  <a:lnTo>
                    <a:pt x="12915252" y="929525"/>
                  </a:lnTo>
                  <a:lnTo>
                    <a:pt x="12906248" y="929525"/>
                  </a:lnTo>
                  <a:lnTo>
                    <a:pt x="12897333" y="942225"/>
                  </a:lnTo>
                  <a:lnTo>
                    <a:pt x="12888519" y="942225"/>
                  </a:lnTo>
                  <a:lnTo>
                    <a:pt x="12879794" y="954925"/>
                  </a:lnTo>
                  <a:lnTo>
                    <a:pt x="12871158" y="967625"/>
                  </a:lnTo>
                  <a:lnTo>
                    <a:pt x="12862624" y="967625"/>
                  </a:lnTo>
                  <a:lnTo>
                    <a:pt x="12854204" y="980325"/>
                  </a:lnTo>
                  <a:lnTo>
                    <a:pt x="12845872" y="993025"/>
                  </a:lnTo>
                  <a:lnTo>
                    <a:pt x="12837630" y="993025"/>
                  </a:lnTo>
                  <a:lnTo>
                    <a:pt x="12829515" y="1005725"/>
                  </a:lnTo>
                  <a:lnTo>
                    <a:pt x="12821488" y="1005725"/>
                  </a:lnTo>
                  <a:lnTo>
                    <a:pt x="12813564" y="1018425"/>
                  </a:lnTo>
                  <a:lnTo>
                    <a:pt x="12805753" y="1031125"/>
                  </a:lnTo>
                  <a:lnTo>
                    <a:pt x="12798057" y="1043825"/>
                  </a:lnTo>
                  <a:lnTo>
                    <a:pt x="12790462" y="1043825"/>
                  </a:lnTo>
                  <a:lnTo>
                    <a:pt x="12782969" y="1056525"/>
                  </a:lnTo>
                  <a:lnTo>
                    <a:pt x="12775603" y="1069225"/>
                  </a:lnTo>
                  <a:lnTo>
                    <a:pt x="12768339" y="1069225"/>
                  </a:lnTo>
                  <a:lnTo>
                    <a:pt x="12761189" y="1081925"/>
                  </a:lnTo>
                  <a:lnTo>
                    <a:pt x="12754153" y="1094625"/>
                  </a:lnTo>
                  <a:lnTo>
                    <a:pt x="12747244" y="1107325"/>
                  </a:lnTo>
                  <a:lnTo>
                    <a:pt x="12740437" y="1107325"/>
                  </a:lnTo>
                  <a:lnTo>
                    <a:pt x="12733757" y="1120025"/>
                  </a:lnTo>
                  <a:lnTo>
                    <a:pt x="12727191" y="1132725"/>
                  </a:lnTo>
                  <a:lnTo>
                    <a:pt x="12720739" y="1145425"/>
                  </a:lnTo>
                  <a:lnTo>
                    <a:pt x="12714415" y="1145425"/>
                  </a:lnTo>
                  <a:lnTo>
                    <a:pt x="12708217" y="1158125"/>
                  </a:lnTo>
                  <a:lnTo>
                    <a:pt x="12702134" y="1170825"/>
                  </a:lnTo>
                  <a:lnTo>
                    <a:pt x="12696165" y="1183525"/>
                  </a:lnTo>
                  <a:lnTo>
                    <a:pt x="12690335" y="1196225"/>
                  </a:lnTo>
                  <a:lnTo>
                    <a:pt x="12684633" y="1196225"/>
                  </a:lnTo>
                  <a:lnTo>
                    <a:pt x="12668263" y="1234325"/>
                  </a:lnTo>
                  <a:lnTo>
                    <a:pt x="12657989" y="1259725"/>
                  </a:lnTo>
                  <a:lnTo>
                    <a:pt x="12653036" y="1259725"/>
                  </a:lnTo>
                  <a:lnTo>
                    <a:pt x="12639002" y="1297825"/>
                  </a:lnTo>
                  <a:lnTo>
                    <a:pt x="12630302" y="1323225"/>
                  </a:lnTo>
                  <a:lnTo>
                    <a:pt x="12626162" y="1323225"/>
                  </a:lnTo>
                  <a:lnTo>
                    <a:pt x="12614529" y="1361325"/>
                  </a:lnTo>
                  <a:lnTo>
                    <a:pt x="12604128" y="1399425"/>
                  </a:lnTo>
                  <a:lnTo>
                    <a:pt x="12600927" y="1412125"/>
                  </a:lnTo>
                  <a:lnTo>
                    <a:pt x="12597879" y="1412125"/>
                  </a:lnTo>
                  <a:lnTo>
                    <a:pt x="12589548" y="1450225"/>
                  </a:lnTo>
                  <a:lnTo>
                    <a:pt x="12582487" y="1488325"/>
                  </a:lnTo>
                  <a:lnTo>
                    <a:pt x="12576696" y="1526425"/>
                  </a:lnTo>
                  <a:lnTo>
                    <a:pt x="12575045" y="1539125"/>
                  </a:lnTo>
                  <a:lnTo>
                    <a:pt x="12573533" y="1539125"/>
                  </a:lnTo>
                  <a:lnTo>
                    <a:pt x="12569876" y="1577225"/>
                  </a:lnTo>
                  <a:lnTo>
                    <a:pt x="12567514" y="1615325"/>
                  </a:lnTo>
                  <a:lnTo>
                    <a:pt x="12566434" y="1653425"/>
                  </a:lnTo>
                  <a:lnTo>
                    <a:pt x="12566434" y="1678825"/>
                  </a:lnTo>
                  <a:lnTo>
                    <a:pt x="12566650" y="1678825"/>
                  </a:lnTo>
                  <a:lnTo>
                    <a:pt x="12567006" y="1691525"/>
                  </a:lnTo>
                  <a:lnTo>
                    <a:pt x="12568949" y="1729625"/>
                  </a:lnTo>
                  <a:lnTo>
                    <a:pt x="12572175" y="1767725"/>
                  </a:lnTo>
                  <a:lnTo>
                    <a:pt x="12576696" y="1805825"/>
                  </a:lnTo>
                  <a:lnTo>
                    <a:pt x="12578486" y="1818525"/>
                  </a:lnTo>
                  <a:lnTo>
                    <a:pt x="12580417" y="1818525"/>
                  </a:lnTo>
                  <a:lnTo>
                    <a:pt x="12582487" y="1831225"/>
                  </a:lnTo>
                  <a:lnTo>
                    <a:pt x="12589548" y="1869325"/>
                  </a:lnTo>
                  <a:lnTo>
                    <a:pt x="12597879" y="1907425"/>
                  </a:lnTo>
                  <a:lnTo>
                    <a:pt x="12604128" y="1932825"/>
                  </a:lnTo>
                  <a:lnTo>
                    <a:pt x="12607455" y="1932825"/>
                  </a:lnTo>
                  <a:lnTo>
                    <a:pt x="12610922" y="1945525"/>
                  </a:lnTo>
                  <a:lnTo>
                    <a:pt x="12622149" y="1983625"/>
                  </a:lnTo>
                  <a:lnTo>
                    <a:pt x="12634582" y="2021725"/>
                  </a:lnTo>
                  <a:lnTo>
                    <a:pt x="12639002" y="2021725"/>
                  </a:lnTo>
                  <a:lnTo>
                    <a:pt x="12643549" y="2034425"/>
                  </a:lnTo>
                  <a:lnTo>
                    <a:pt x="12648235" y="2047125"/>
                  </a:lnTo>
                  <a:lnTo>
                    <a:pt x="12653036" y="2059825"/>
                  </a:lnTo>
                  <a:lnTo>
                    <a:pt x="12657989" y="2072525"/>
                  </a:lnTo>
                  <a:lnTo>
                    <a:pt x="12663056" y="2085225"/>
                  </a:lnTo>
                  <a:lnTo>
                    <a:pt x="12668263" y="2085225"/>
                  </a:lnTo>
                  <a:lnTo>
                    <a:pt x="12673584" y="2097925"/>
                  </a:lnTo>
                  <a:lnTo>
                    <a:pt x="12679045" y="2110625"/>
                  </a:lnTo>
                  <a:lnTo>
                    <a:pt x="12684633" y="2123325"/>
                  </a:lnTo>
                  <a:lnTo>
                    <a:pt x="12690335" y="2136025"/>
                  </a:lnTo>
                  <a:lnTo>
                    <a:pt x="12696165" y="2136025"/>
                  </a:lnTo>
                  <a:lnTo>
                    <a:pt x="12702134" y="2148725"/>
                  </a:lnTo>
                  <a:lnTo>
                    <a:pt x="12708217" y="2161425"/>
                  </a:lnTo>
                  <a:lnTo>
                    <a:pt x="12714415" y="2174125"/>
                  </a:lnTo>
                  <a:lnTo>
                    <a:pt x="12720739" y="2186825"/>
                  </a:lnTo>
                  <a:lnTo>
                    <a:pt x="12727191" y="2186825"/>
                  </a:lnTo>
                  <a:lnTo>
                    <a:pt x="12733757" y="2199525"/>
                  </a:lnTo>
                  <a:lnTo>
                    <a:pt x="12740437" y="2212225"/>
                  </a:lnTo>
                  <a:lnTo>
                    <a:pt x="12747244" y="2224925"/>
                  </a:lnTo>
                  <a:lnTo>
                    <a:pt x="12754153" y="2224925"/>
                  </a:lnTo>
                  <a:lnTo>
                    <a:pt x="12761189" y="2237625"/>
                  </a:lnTo>
                  <a:lnTo>
                    <a:pt x="12768339" y="2250325"/>
                  </a:lnTo>
                  <a:lnTo>
                    <a:pt x="12775603" y="2263025"/>
                  </a:lnTo>
                  <a:lnTo>
                    <a:pt x="12782969" y="2263025"/>
                  </a:lnTo>
                  <a:lnTo>
                    <a:pt x="12790462" y="2275725"/>
                  </a:lnTo>
                  <a:lnTo>
                    <a:pt x="12798057" y="2288425"/>
                  </a:lnTo>
                  <a:lnTo>
                    <a:pt x="12805753" y="2288425"/>
                  </a:lnTo>
                  <a:lnTo>
                    <a:pt x="12813564" y="2301125"/>
                  </a:lnTo>
                  <a:lnTo>
                    <a:pt x="12821488" y="2313825"/>
                  </a:lnTo>
                  <a:lnTo>
                    <a:pt x="12829515" y="2313825"/>
                  </a:lnTo>
                  <a:lnTo>
                    <a:pt x="12837630" y="2326525"/>
                  </a:lnTo>
                  <a:lnTo>
                    <a:pt x="12845872" y="2339225"/>
                  </a:lnTo>
                  <a:lnTo>
                    <a:pt x="12854204" y="2339225"/>
                  </a:lnTo>
                  <a:lnTo>
                    <a:pt x="12862624" y="2351925"/>
                  </a:lnTo>
                  <a:lnTo>
                    <a:pt x="12871158" y="2364625"/>
                  </a:lnTo>
                  <a:lnTo>
                    <a:pt x="12879794" y="2364625"/>
                  </a:lnTo>
                  <a:lnTo>
                    <a:pt x="12888519" y="2377325"/>
                  </a:lnTo>
                  <a:lnTo>
                    <a:pt x="12897333" y="2390025"/>
                  </a:lnTo>
                  <a:lnTo>
                    <a:pt x="12906248" y="2390025"/>
                  </a:lnTo>
                  <a:lnTo>
                    <a:pt x="12915252" y="2402725"/>
                  </a:lnTo>
                  <a:lnTo>
                    <a:pt x="12924358" y="2402725"/>
                  </a:lnTo>
                  <a:lnTo>
                    <a:pt x="12933540" y="2415425"/>
                  </a:lnTo>
                  <a:lnTo>
                    <a:pt x="12942811" y="2415425"/>
                  </a:lnTo>
                  <a:lnTo>
                    <a:pt x="12952184" y="2428125"/>
                  </a:lnTo>
                  <a:lnTo>
                    <a:pt x="12961633" y="2440825"/>
                  </a:lnTo>
                  <a:lnTo>
                    <a:pt x="12971158" y="2440825"/>
                  </a:lnTo>
                  <a:lnTo>
                    <a:pt x="12980772" y="2453525"/>
                  </a:lnTo>
                  <a:lnTo>
                    <a:pt x="12990475" y="2453525"/>
                  </a:lnTo>
                  <a:lnTo>
                    <a:pt x="13000254" y="2466225"/>
                  </a:lnTo>
                  <a:lnTo>
                    <a:pt x="13010109" y="2466225"/>
                  </a:lnTo>
                  <a:lnTo>
                    <a:pt x="13020040" y="2478925"/>
                  </a:lnTo>
                  <a:lnTo>
                    <a:pt x="13030048" y="2478925"/>
                  </a:lnTo>
                  <a:lnTo>
                    <a:pt x="13040132" y="2491625"/>
                  </a:lnTo>
                  <a:lnTo>
                    <a:pt x="13060502" y="2491625"/>
                  </a:lnTo>
                  <a:lnTo>
                    <a:pt x="13070802" y="2504325"/>
                  </a:lnTo>
                  <a:lnTo>
                    <a:pt x="13081165" y="2504325"/>
                  </a:lnTo>
                  <a:lnTo>
                    <a:pt x="13091592" y="2517025"/>
                  </a:lnTo>
                  <a:lnTo>
                    <a:pt x="13102082" y="2517025"/>
                  </a:lnTo>
                  <a:lnTo>
                    <a:pt x="13112636" y="2529725"/>
                  </a:lnTo>
                  <a:lnTo>
                    <a:pt x="13133934" y="2529725"/>
                  </a:lnTo>
                  <a:lnTo>
                    <a:pt x="13144665" y="2542425"/>
                  </a:lnTo>
                  <a:lnTo>
                    <a:pt x="13166306" y="2542425"/>
                  </a:lnTo>
                  <a:lnTo>
                    <a:pt x="13177203" y="2555125"/>
                  </a:lnTo>
                  <a:lnTo>
                    <a:pt x="13199161" y="2555125"/>
                  </a:lnTo>
                  <a:lnTo>
                    <a:pt x="13210210" y="2567825"/>
                  </a:lnTo>
                  <a:lnTo>
                    <a:pt x="13232448" y="2567825"/>
                  </a:lnTo>
                  <a:lnTo>
                    <a:pt x="13243636" y="2580525"/>
                  </a:lnTo>
                  <a:lnTo>
                    <a:pt x="13277431" y="2580525"/>
                  </a:lnTo>
                  <a:lnTo>
                    <a:pt x="13288772" y="2593225"/>
                  </a:lnTo>
                  <a:lnTo>
                    <a:pt x="13334479" y="2593225"/>
                  </a:lnTo>
                  <a:lnTo>
                    <a:pt x="13345973" y="2605925"/>
                  </a:lnTo>
                  <a:lnTo>
                    <a:pt x="13695325" y="2605925"/>
                  </a:lnTo>
                  <a:lnTo>
                    <a:pt x="13706818" y="2593225"/>
                  </a:lnTo>
                  <a:lnTo>
                    <a:pt x="13752525" y="2593225"/>
                  </a:lnTo>
                  <a:lnTo>
                    <a:pt x="13763866" y="2580525"/>
                  </a:lnTo>
                  <a:lnTo>
                    <a:pt x="13797661" y="2580525"/>
                  </a:lnTo>
                  <a:lnTo>
                    <a:pt x="13808850" y="2567825"/>
                  </a:lnTo>
                  <a:lnTo>
                    <a:pt x="13831088" y="2567825"/>
                  </a:lnTo>
                  <a:lnTo>
                    <a:pt x="13842137" y="2555125"/>
                  </a:lnTo>
                  <a:lnTo>
                    <a:pt x="13864095" y="2555125"/>
                  </a:lnTo>
                  <a:lnTo>
                    <a:pt x="13874991" y="2542425"/>
                  </a:lnTo>
                  <a:lnTo>
                    <a:pt x="13896632" y="2542425"/>
                  </a:lnTo>
                  <a:lnTo>
                    <a:pt x="13907364" y="2529725"/>
                  </a:lnTo>
                  <a:lnTo>
                    <a:pt x="13928662" y="2529725"/>
                  </a:lnTo>
                  <a:lnTo>
                    <a:pt x="13939215" y="2517025"/>
                  </a:lnTo>
                  <a:lnTo>
                    <a:pt x="13949706" y="2517025"/>
                  </a:lnTo>
                  <a:lnTo>
                    <a:pt x="13960132" y="2504325"/>
                  </a:lnTo>
                  <a:lnTo>
                    <a:pt x="13970495" y="2504325"/>
                  </a:lnTo>
                  <a:lnTo>
                    <a:pt x="13980795" y="2491625"/>
                  </a:lnTo>
                  <a:lnTo>
                    <a:pt x="14001166" y="2491625"/>
                  </a:lnTo>
                  <a:lnTo>
                    <a:pt x="14011250" y="2478925"/>
                  </a:lnTo>
                  <a:lnTo>
                    <a:pt x="14021257" y="2478925"/>
                  </a:lnTo>
                  <a:lnTo>
                    <a:pt x="14031189" y="2466225"/>
                  </a:lnTo>
                  <a:lnTo>
                    <a:pt x="14041044" y="2466225"/>
                  </a:lnTo>
                  <a:lnTo>
                    <a:pt x="14050823" y="2453525"/>
                  </a:lnTo>
                  <a:lnTo>
                    <a:pt x="14060513" y="2453525"/>
                  </a:lnTo>
                  <a:lnTo>
                    <a:pt x="14070140" y="2440825"/>
                  </a:lnTo>
                  <a:lnTo>
                    <a:pt x="14079665" y="2440825"/>
                  </a:lnTo>
                  <a:lnTo>
                    <a:pt x="14089113" y="2428125"/>
                  </a:lnTo>
                  <a:lnTo>
                    <a:pt x="14098486" y="2415425"/>
                  </a:lnTo>
                  <a:lnTo>
                    <a:pt x="14107757" y="2415425"/>
                  </a:lnTo>
                  <a:lnTo>
                    <a:pt x="14116939" y="2402725"/>
                  </a:lnTo>
                  <a:lnTo>
                    <a:pt x="14126045" y="2402725"/>
                  </a:lnTo>
                  <a:lnTo>
                    <a:pt x="14135049" y="2390025"/>
                  </a:lnTo>
                  <a:lnTo>
                    <a:pt x="14143965" y="2390025"/>
                  </a:lnTo>
                  <a:lnTo>
                    <a:pt x="14152779" y="2377325"/>
                  </a:lnTo>
                  <a:lnTo>
                    <a:pt x="14161503" y="2364625"/>
                  </a:lnTo>
                  <a:lnTo>
                    <a:pt x="14170139" y="2364625"/>
                  </a:lnTo>
                  <a:lnTo>
                    <a:pt x="14178661" y="2351925"/>
                  </a:lnTo>
                  <a:lnTo>
                    <a:pt x="14187094" y="2339225"/>
                  </a:lnTo>
                  <a:lnTo>
                    <a:pt x="14195425" y="2339225"/>
                  </a:lnTo>
                  <a:lnTo>
                    <a:pt x="14203655" y="2326525"/>
                  </a:lnTo>
                  <a:lnTo>
                    <a:pt x="14211783" y="2313825"/>
                  </a:lnTo>
                  <a:lnTo>
                    <a:pt x="14219809" y="2313825"/>
                  </a:lnTo>
                  <a:lnTo>
                    <a:pt x="14227721" y="2301125"/>
                  </a:lnTo>
                  <a:lnTo>
                    <a:pt x="14235544" y="2288425"/>
                  </a:lnTo>
                  <a:lnTo>
                    <a:pt x="14243241" y="2288425"/>
                  </a:lnTo>
                  <a:lnTo>
                    <a:pt x="14250835" y="2275725"/>
                  </a:lnTo>
                  <a:lnTo>
                    <a:pt x="14258316" y="2263025"/>
                  </a:lnTo>
                  <a:lnTo>
                    <a:pt x="14265694" y="2263025"/>
                  </a:lnTo>
                  <a:lnTo>
                    <a:pt x="14272959" y="2250325"/>
                  </a:lnTo>
                  <a:lnTo>
                    <a:pt x="14280109" y="2237625"/>
                  </a:lnTo>
                  <a:lnTo>
                    <a:pt x="14287132" y="2224925"/>
                  </a:lnTo>
                  <a:lnTo>
                    <a:pt x="14294053" y="2224925"/>
                  </a:lnTo>
                  <a:lnTo>
                    <a:pt x="14300861" y="2212225"/>
                  </a:lnTo>
                  <a:lnTo>
                    <a:pt x="14307541" y="2199525"/>
                  </a:lnTo>
                  <a:lnTo>
                    <a:pt x="14314107" y="2186825"/>
                  </a:lnTo>
                  <a:lnTo>
                    <a:pt x="14320558" y="2186825"/>
                  </a:lnTo>
                  <a:lnTo>
                    <a:pt x="14326883" y="2174125"/>
                  </a:lnTo>
                  <a:lnTo>
                    <a:pt x="14333080" y="2161425"/>
                  </a:lnTo>
                  <a:lnTo>
                    <a:pt x="14339164" y="2148725"/>
                  </a:lnTo>
                  <a:lnTo>
                    <a:pt x="14345120" y="2136025"/>
                  </a:lnTo>
                  <a:lnTo>
                    <a:pt x="14350962" y="2136025"/>
                  </a:lnTo>
                  <a:lnTo>
                    <a:pt x="14356664" y="2123325"/>
                  </a:lnTo>
                  <a:lnTo>
                    <a:pt x="14362252" y="2110625"/>
                  </a:lnTo>
                  <a:lnTo>
                    <a:pt x="14367713" y="2097925"/>
                  </a:lnTo>
                  <a:lnTo>
                    <a:pt x="14373035" y="2085225"/>
                  </a:lnTo>
                  <a:lnTo>
                    <a:pt x="14378242" y="2085225"/>
                  </a:lnTo>
                  <a:lnTo>
                    <a:pt x="14393063" y="2047125"/>
                  </a:lnTo>
                  <a:lnTo>
                    <a:pt x="14402295" y="2021725"/>
                  </a:lnTo>
                  <a:lnTo>
                    <a:pt x="14406715" y="2021725"/>
                  </a:lnTo>
                  <a:lnTo>
                    <a:pt x="14419148" y="1983625"/>
                  </a:lnTo>
                  <a:lnTo>
                    <a:pt x="14430375" y="1945525"/>
                  </a:lnTo>
                  <a:lnTo>
                    <a:pt x="14433842" y="1932825"/>
                  </a:lnTo>
                  <a:lnTo>
                    <a:pt x="14437170" y="1932825"/>
                  </a:lnTo>
                  <a:lnTo>
                    <a:pt x="14446339" y="1894725"/>
                  </a:lnTo>
                  <a:lnTo>
                    <a:pt x="14454238" y="1856625"/>
                  </a:lnTo>
                  <a:lnTo>
                    <a:pt x="14460881" y="1818525"/>
                  </a:lnTo>
                  <a:lnTo>
                    <a:pt x="14462811" y="1818525"/>
                  </a:lnTo>
                  <a:lnTo>
                    <a:pt x="14467764" y="1780425"/>
                  </a:lnTo>
                  <a:lnTo>
                    <a:pt x="14471358" y="1742325"/>
                  </a:lnTo>
                  <a:lnTo>
                    <a:pt x="14471358" y="1577225"/>
                  </a:lnTo>
                  <a:close/>
                </a:path>
                <a:path w="15116810" h="7698740">
                  <a:moveTo>
                    <a:pt x="15116467" y="6598907"/>
                  </a:moveTo>
                  <a:lnTo>
                    <a:pt x="15115451" y="6586207"/>
                  </a:lnTo>
                  <a:lnTo>
                    <a:pt x="15114219" y="6573507"/>
                  </a:lnTo>
                  <a:lnTo>
                    <a:pt x="15112861" y="6560807"/>
                  </a:lnTo>
                  <a:lnTo>
                    <a:pt x="15111362" y="6560807"/>
                  </a:lnTo>
                  <a:lnTo>
                    <a:pt x="15109711" y="6548107"/>
                  </a:lnTo>
                  <a:lnTo>
                    <a:pt x="15103920" y="6510007"/>
                  </a:lnTo>
                  <a:lnTo>
                    <a:pt x="15096859" y="6471907"/>
                  </a:lnTo>
                  <a:lnTo>
                    <a:pt x="15088527" y="6433807"/>
                  </a:lnTo>
                  <a:lnTo>
                    <a:pt x="15085467" y="6433807"/>
                  </a:lnTo>
                  <a:lnTo>
                    <a:pt x="15082279" y="6421107"/>
                  </a:lnTo>
                  <a:lnTo>
                    <a:pt x="15071878" y="6383007"/>
                  </a:lnTo>
                  <a:lnTo>
                    <a:pt x="15060244" y="6344907"/>
                  </a:lnTo>
                  <a:lnTo>
                    <a:pt x="15056092" y="6344907"/>
                  </a:lnTo>
                  <a:lnTo>
                    <a:pt x="15051812" y="6332207"/>
                  </a:lnTo>
                  <a:lnTo>
                    <a:pt x="15047405" y="6319507"/>
                  </a:lnTo>
                  <a:lnTo>
                    <a:pt x="15042845" y="6306807"/>
                  </a:lnTo>
                  <a:lnTo>
                    <a:pt x="15038172" y="6294107"/>
                  </a:lnTo>
                  <a:lnTo>
                    <a:pt x="15033359" y="6281407"/>
                  </a:lnTo>
                  <a:lnTo>
                    <a:pt x="15028418" y="6281407"/>
                  </a:lnTo>
                  <a:lnTo>
                    <a:pt x="15023351" y="6268707"/>
                  </a:lnTo>
                  <a:lnTo>
                    <a:pt x="15018144" y="6256007"/>
                  </a:lnTo>
                  <a:lnTo>
                    <a:pt x="15012823" y="6243307"/>
                  </a:lnTo>
                  <a:lnTo>
                    <a:pt x="15007362" y="6230607"/>
                  </a:lnTo>
                  <a:lnTo>
                    <a:pt x="15001774" y="6217907"/>
                  </a:lnTo>
                  <a:lnTo>
                    <a:pt x="14996071" y="6217907"/>
                  </a:lnTo>
                  <a:lnTo>
                    <a:pt x="14990229" y="6205207"/>
                  </a:lnTo>
                  <a:lnTo>
                    <a:pt x="14984273" y="6192507"/>
                  </a:lnTo>
                  <a:lnTo>
                    <a:pt x="14978190" y="6179807"/>
                  </a:lnTo>
                  <a:lnTo>
                    <a:pt x="14971992" y="6167107"/>
                  </a:lnTo>
                  <a:lnTo>
                    <a:pt x="14965655" y="6167107"/>
                  </a:lnTo>
                  <a:lnTo>
                    <a:pt x="14959216" y="6154407"/>
                  </a:lnTo>
                  <a:lnTo>
                    <a:pt x="14952650" y="6141707"/>
                  </a:lnTo>
                  <a:lnTo>
                    <a:pt x="14945970" y="6129007"/>
                  </a:lnTo>
                  <a:lnTo>
                    <a:pt x="14939163" y="6129007"/>
                  </a:lnTo>
                  <a:lnTo>
                    <a:pt x="14932241" y="6116307"/>
                  </a:lnTo>
                  <a:lnTo>
                    <a:pt x="14925205" y="6103607"/>
                  </a:lnTo>
                  <a:lnTo>
                    <a:pt x="14918068" y="6090907"/>
                  </a:lnTo>
                  <a:lnTo>
                    <a:pt x="14910804" y="6090907"/>
                  </a:lnTo>
                  <a:lnTo>
                    <a:pt x="14903425" y="6078207"/>
                  </a:lnTo>
                  <a:lnTo>
                    <a:pt x="14895945" y="6065507"/>
                  </a:lnTo>
                  <a:lnTo>
                    <a:pt x="14888350" y="6065507"/>
                  </a:lnTo>
                  <a:lnTo>
                    <a:pt x="14880641" y="6052807"/>
                  </a:lnTo>
                  <a:lnTo>
                    <a:pt x="14872831" y="6040107"/>
                  </a:lnTo>
                  <a:lnTo>
                    <a:pt x="14864918" y="6027407"/>
                  </a:lnTo>
                  <a:lnTo>
                    <a:pt x="14856892" y="6027407"/>
                  </a:lnTo>
                  <a:lnTo>
                    <a:pt x="14848764" y="6014707"/>
                  </a:lnTo>
                  <a:lnTo>
                    <a:pt x="14840534" y="6014707"/>
                  </a:lnTo>
                  <a:lnTo>
                    <a:pt x="14832203" y="6002007"/>
                  </a:lnTo>
                  <a:lnTo>
                    <a:pt x="14823770" y="5989307"/>
                  </a:lnTo>
                  <a:lnTo>
                    <a:pt x="14815249" y="5989307"/>
                  </a:lnTo>
                  <a:lnTo>
                    <a:pt x="14806613" y="5976607"/>
                  </a:lnTo>
                  <a:lnTo>
                    <a:pt x="14797888" y="5963907"/>
                  </a:lnTo>
                  <a:lnTo>
                    <a:pt x="14789074" y="5963907"/>
                  </a:lnTo>
                  <a:lnTo>
                    <a:pt x="14780159" y="5951207"/>
                  </a:lnTo>
                  <a:lnTo>
                    <a:pt x="14771142" y="5951207"/>
                  </a:lnTo>
                  <a:lnTo>
                    <a:pt x="14762048" y="5938507"/>
                  </a:lnTo>
                  <a:lnTo>
                    <a:pt x="14752866" y="5925807"/>
                  </a:lnTo>
                  <a:lnTo>
                    <a:pt x="14743583" y="5925807"/>
                  </a:lnTo>
                  <a:lnTo>
                    <a:pt x="14734223" y="5913107"/>
                  </a:lnTo>
                  <a:lnTo>
                    <a:pt x="14724774" y="5913107"/>
                  </a:lnTo>
                  <a:lnTo>
                    <a:pt x="14715236" y="5900407"/>
                  </a:lnTo>
                  <a:lnTo>
                    <a:pt x="14705622" y="5900407"/>
                  </a:lnTo>
                  <a:lnTo>
                    <a:pt x="14695932" y="5887707"/>
                  </a:lnTo>
                  <a:lnTo>
                    <a:pt x="14686153" y="5887707"/>
                  </a:lnTo>
                  <a:lnTo>
                    <a:pt x="14676298" y="5875007"/>
                  </a:lnTo>
                  <a:lnTo>
                    <a:pt x="14666367" y="5875007"/>
                  </a:lnTo>
                  <a:lnTo>
                    <a:pt x="14656359" y="5862307"/>
                  </a:lnTo>
                  <a:lnTo>
                    <a:pt x="14646275" y="5862307"/>
                  </a:lnTo>
                  <a:lnTo>
                    <a:pt x="14636115" y="5849607"/>
                  </a:lnTo>
                  <a:lnTo>
                    <a:pt x="14625892" y="5849607"/>
                  </a:lnTo>
                  <a:lnTo>
                    <a:pt x="14615605" y="5836907"/>
                  </a:lnTo>
                  <a:lnTo>
                    <a:pt x="14594815" y="5836907"/>
                  </a:lnTo>
                  <a:lnTo>
                    <a:pt x="14584325" y="5824207"/>
                  </a:lnTo>
                  <a:lnTo>
                    <a:pt x="14573758" y="5824207"/>
                  </a:lnTo>
                  <a:lnTo>
                    <a:pt x="14563141" y="5811507"/>
                  </a:lnTo>
                  <a:lnTo>
                    <a:pt x="14541741" y="5811507"/>
                  </a:lnTo>
                  <a:lnTo>
                    <a:pt x="14530946" y="5798807"/>
                  </a:lnTo>
                  <a:lnTo>
                    <a:pt x="14509191" y="5798807"/>
                  </a:lnTo>
                  <a:lnTo>
                    <a:pt x="14498244" y="5786107"/>
                  </a:lnTo>
                  <a:lnTo>
                    <a:pt x="14476197" y="5786107"/>
                  </a:lnTo>
                  <a:lnTo>
                    <a:pt x="14465097" y="5773407"/>
                  </a:lnTo>
                  <a:lnTo>
                    <a:pt x="14442770" y="5773407"/>
                  </a:lnTo>
                  <a:lnTo>
                    <a:pt x="14431544" y="5760707"/>
                  </a:lnTo>
                  <a:lnTo>
                    <a:pt x="14386243" y="5760707"/>
                  </a:lnTo>
                  <a:lnTo>
                    <a:pt x="14374838" y="5748007"/>
                  </a:lnTo>
                  <a:lnTo>
                    <a:pt x="14328902" y="5748007"/>
                  </a:lnTo>
                  <a:lnTo>
                    <a:pt x="14317345" y="5735307"/>
                  </a:lnTo>
                  <a:lnTo>
                    <a:pt x="14014158" y="5735307"/>
                  </a:lnTo>
                  <a:lnTo>
                    <a:pt x="14002614" y="5748007"/>
                  </a:lnTo>
                  <a:lnTo>
                    <a:pt x="13956665" y="5748007"/>
                  </a:lnTo>
                  <a:lnTo>
                    <a:pt x="13945261" y="5760707"/>
                  </a:lnTo>
                  <a:lnTo>
                    <a:pt x="13899972" y="5760707"/>
                  </a:lnTo>
                  <a:lnTo>
                    <a:pt x="13888746" y="5773407"/>
                  </a:lnTo>
                  <a:lnTo>
                    <a:pt x="13866406" y="5773407"/>
                  </a:lnTo>
                  <a:lnTo>
                    <a:pt x="13855319" y="5786107"/>
                  </a:lnTo>
                  <a:lnTo>
                    <a:pt x="13833259" y="5786107"/>
                  </a:lnTo>
                  <a:lnTo>
                    <a:pt x="13822312" y="5798807"/>
                  </a:lnTo>
                  <a:lnTo>
                    <a:pt x="13800569" y="5798807"/>
                  </a:lnTo>
                  <a:lnTo>
                    <a:pt x="13789774" y="5811507"/>
                  </a:lnTo>
                  <a:lnTo>
                    <a:pt x="13768362" y="5811507"/>
                  </a:lnTo>
                  <a:lnTo>
                    <a:pt x="13757745" y="5824207"/>
                  </a:lnTo>
                  <a:lnTo>
                    <a:pt x="13747191" y="5824207"/>
                  </a:lnTo>
                  <a:lnTo>
                    <a:pt x="13736701" y="5836907"/>
                  </a:lnTo>
                  <a:lnTo>
                    <a:pt x="13715911" y="5836907"/>
                  </a:lnTo>
                  <a:lnTo>
                    <a:pt x="13705612" y="5849607"/>
                  </a:lnTo>
                  <a:lnTo>
                    <a:pt x="13695388" y="5849607"/>
                  </a:lnTo>
                  <a:lnTo>
                    <a:pt x="13685241" y="5862307"/>
                  </a:lnTo>
                  <a:lnTo>
                    <a:pt x="13675157" y="5862307"/>
                  </a:lnTo>
                  <a:lnTo>
                    <a:pt x="13665149" y="5875007"/>
                  </a:lnTo>
                  <a:lnTo>
                    <a:pt x="13655218" y="5875007"/>
                  </a:lnTo>
                  <a:lnTo>
                    <a:pt x="13645363" y="5887707"/>
                  </a:lnTo>
                  <a:lnTo>
                    <a:pt x="13635584" y="5887707"/>
                  </a:lnTo>
                  <a:lnTo>
                    <a:pt x="13625881" y="5900407"/>
                  </a:lnTo>
                  <a:lnTo>
                    <a:pt x="13616267" y="5900407"/>
                  </a:lnTo>
                  <a:lnTo>
                    <a:pt x="13606742" y="5913107"/>
                  </a:lnTo>
                  <a:lnTo>
                    <a:pt x="13597281" y="5913107"/>
                  </a:lnTo>
                  <a:lnTo>
                    <a:pt x="13587921" y="5925807"/>
                  </a:lnTo>
                  <a:lnTo>
                    <a:pt x="13578650" y="5925807"/>
                  </a:lnTo>
                  <a:lnTo>
                    <a:pt x="13569455" y="5938507"/>
                  </a:lnTo>
                  <a:lnTo>
                    <a:pt x="13560362" y="5951207"/>
                  </a:lnTo>
                  <a:lnTo>
                    <a:pt x="13551357" y="5951207"/>
                  </a:lnTo>
                  <a:lnTo>
                    <a:pt x="13542442" y="5963907"/>
                  </a:lnTo>
                  <a:lnTo>
                    <a:pt x="13533615" y="5963907"/>
                  </a:lnTo>
                  <a:lnTo>
                    <a:pt x="13524891" y="5976607"/>
                  </a:lnTo>
                  <a:lnTo>
                    <a:pt x="13516267" y="5989307"/>
                  </a:lnTo>
                  <a:lnTo>
                    <a:pt x="13507733" y="5989307"/>
                  </a:lnTo>
                  <a:lnTo>
                    <a:pt x="13499300" y="6002007"/>
                  </a:lnTo>
                  <a:lnTo>
                    <a:pt x="13490969" y="6014707"/>
                  </a:lnTo>
                  <a:lnTo>
                    <a:pt x="13482739" y="6014707"/>
                  </a:lnTo>
                  <a:lnTo>
                    <a:pt x="13474611" y="6027407"/>
                  </a:lnTo>
                  <a:lnTo>
                    <a:pt x="13466598" y="6027407"/>
                  </a:lnTo>
                  <a:lnTo>
                    <a:pt x="13458673" y="6040107"/>
                  </a:lnTo>
                  <a:lnTo>
                    <a:pt x="13450862" y="6052807"/>
                  </a:lnTo>
                  <a:lnTo>
                    <a:pt x="13443166" y="6065507"/>
                  </a:lnTo>
                  <a:lnTo>
                    <a:pt x="13435571" y="6065507"/>
                  </a:lnTo>
                  <a:lnTo>
                    <a:pt x="13428078" y="6078207"/>
                  </a:lnTo>
                  <a:lnTo>
                    <a:pt x="13420712" y="6090907"/>
                  </a:lnTo>
                  <a:lnTo>
                    <a:pt x="13413448" y="6090907"/>
                  </a:lnTo>
                  <a:lnTo>
                    <a:pt x="13406298" y="6103607"/>
                  </a:lnTo>
                  <a:lnTo>
                    <a:pt x="13399262" y="6116307"/>
                  </a:lnTo>
                  <a:lnTo>
                    <a:pt x="13392341" y="6129007"/>
                  </a:lnTo>
                  <a:lnTo>
                    <a:pt x="13385546" y="6129007"/>
                  </a:lnTo>
                  <a:lnTo>
                    <a:pt x="13378866" y="6141707"/>
                  </a:lnTo>
                  <a:lnTo>
                    <a:pt x="13372300" y="6154407"/>
                  </a:lnTo>
                  <a:lnTo>
                    <a:pt x="13365848" y="6167107"/>
                  </a:lnTo>
                  <a:lnTo>
                    <a:pt x="13359524" y="6167107"/>
                  </a:lnTo>
                  <a:lnTo>
                    <a:pt x="13353314" y="6179807"/>
                  </a:lnTo>
                  <a:lnTo>
                    <a:pt x="13347230" y="6192507"/>
                  </a:lnTo>
                  <a:lnTo>
                    <a:pt x="13341274" y="6205207"/>
                  </a:lnTo>
                  <a:lnTo>
                    <a:pt x="13335445" y="6217907"/>
                  </a:lnTo>
                  <a:lnTo>
                    <a:pt x="13329730" y="6217907"/>
                  </a:lnTo>
                  <a:lnTo>
                    <a:pt x="13313359" y="6256007"/>
                  </a:lnTo>
                  <a:lnTo>
                    <a:pt x="13303085" y="6281407"/>
                  </a:lnTo>
                  <a:lnTo>
                    <a:pt x="13298145" y="6281407"/>
                  </a:lnTo>
                  <a:lnTo>
                    <a:pt x="13284111" y="6319507"/>
                  </a:lnTo>
                  <a:lnTo>
                    <a:pt x="13275412" y="6344907"/>
                  </a:lnTo>
                  <a:lnTo>
                    <a:pt x="13271259" y="6344907"/>
                  </a:lnTo>
                  <a:lnTo>
                    <a:pt x="13259638" y="6383007"/>
                  </a:lnTo>
                  <a:lnTo>
                    <a:pt x="13249224" y="6421107"/>
                  </a:lnTo>
                  <a:lnTo>
                    <a:pt x="13246037" y="6433807"/>
                  </a:lnTo>
                  <a:lnTo>
                    <a:pt x="13242989" y="6433807"/>
                  </a:lnTo>
                  <a:lnTo>
                    <a:pt x="13234657" y="6471907"/>
                  </a:lnTo>
                  <a:lnTo>
                    <a:pt x="13227596" y="6510007"/>
                  </a:lnTo>
                  <a:lnTo>
                    <a:pt x="13221792" y="6548107"/>
                  </a:lnTo>
                  <a:lnTo>
                    <a:pt x="13220154" y="6560807"/>
                  </a:lnTo>
                  <a:lnTo>
                    <a:pt x="13218643" y="6560807"/>
                  </a:lnTo>
                  <a:lnTo>
                    <a:pt x="13214985" y="6598907"/>
                  </a:lnTo>
                  <a:lnTo>
                    <a:pt x="13212623" y="6637007"/>
                  </a:lnTo>
                  <a:lnTo>
                    <a:pt x="13211543" y="6675107"/>
                  </a:lnTo>
                  <a:lnTo>
                    <a:pt x="13211543" y="6700507"/>
                  </a:lnTo>
                  <a:lnTo>
                    <a:pt x="13211759" y="6700507"/>
                  </a:lnTo>
                  <a:lnTo>
                    <a:pt x="13212115" y="6713207"/>
                  </a:lnTo>
                  <a:lnTo>
                    <a:pt x="13214058" y="6751307"/>
                  </a:lnTo>
                  <a:lnTo>
                    <a:pt x="13217284" y="6789407"/>
                  </a:lnTo>
                  <a:lnTo>
                    <a:pt x="13221792" y="6827507"/>
                  </a:lnTo>
                  <a:lnTo>
                    <a:pt x="13223583" y="6840207"/>
                  </a:lnTo>
                  <a:lnTo>
                    <a:pt x="13225513" y="6840207"/>
                  </a:lnTo>
                  <a:lnTo>
                    <a:pt x="13227596" y="6852907"/>
                  </a:lnTo>
                  <a:lnTo>
                    <a:pt x="13234657" y="6891007"/>
                  </a:lnTo>
                  <a:lnTo>
                    <a:pt x="13242989" y="6929107"/>
                  </a:lnTo>
                  <a:lnTo>
                    <a:pt x="13249224" y="6954507"/>
                  </a:lnTo>
                  <a:lnTo>
                    <a:pt x="13252564" y="6954507"/>
                  </a:lnTo>
                  <a:lnTo>
                    <a:pt x="13256032" y="6967207"/>
                  </a:lnTo>
                  <a:lnTo>
                    <a:pt x="13267258" y="7005307"/>
                  </a:lnTo>
                  <a:lnTo>
                    <a:pt x="13279692" y="7043407"/>
                  </a:lnTo>
                  <a:lnTo>
                    <a:pt x="13284111" y="7043407"/>
                  </a:lnTo>
                  <a:lnTo>
                    <a:pt x="13288658" y="7056107"/>
                  </a:lnTo>
                  <a:lnTo>
                    <a:pt x="13293331" y="7068807"/>
                  </a:lnTo>
                  <a:lnTo>
                    <a:pt x="13298145" y="7081507"/>
                  </a:lnTo>
                  <a:lnTo>
                    <a:pt x="13303085" y="7094207"/>
                  </a:lnTo>
                  <a:lnTo>
                    <a:pt x="13308165" y="7106907"/>
                  </a:lnTo>
                  <a:lnTo>
                    <a:pt x="13313359" y="7106907"/>
                  </a:lnTo>
                  <a:lnTo>
                    <a:pt x="13318693" y="7119607"/>
                  </a:lnTo>
                  <a:lnTo>
                    <a:pt x="13324154" y="7132307"/>
                  </a:lnTo>
                  <a:lnTo>
                    <a:pt x="13329730" y="7145007"/>
                  </a:lnTo>
                  <a:lnTo>
                    <a:pt x="13335445" y="7157707"/>
                  </a:lnTo>
                  <a:lnTo>
                    <a:pt x="13341274" y="7157707"/>
                  </a:lnTo>
                  <a:lnTo>
                    <a:pt x="13347230" y="7170407"/>
                  </a:lnTo>
                  <a:lnTo>
                    <a:pt x="13353314" y="7183107"/>
                  </a:lnTo>
                  <a:lnTo>
                    <a:pt x="13359524" y="7195807"/>
                  </a:lnTo>
                  <a:lnTo>
                    <a:pt x="13365848" y="7208507"/>
                  </a:lnTo>
                  <a:lnTo>
                    <a:pt x="13372300" y="7208507"/>
                  </a:lnTo>
                  <a:lnTo>
                    <a:pt x="13378866" y="7221207"/>
                  </a:lnTo>
                  <a:lnTo>
                    <a:pt x="13385546" y="7233907"/>
                  </a:lnTo>
                  <a:lnTo>
                    <a:pt x="13392341" y="7246607"/>
                  </a:lnTo>
                  <a:lnTo>
                    <a:pt x="13399262" y="7246607"/>
                  </a:lnTo>
                  <a:lnTo>
                    <a:pt x="13406298" y="7259307"/>
                  </a:lnTo>
                  <a:lnTo>
                    <a:pt x="13413448" y="7272007"/>
                  </a:lnTo>
                  <a:lnTo>
                    <a:pt x="13420712" y="7284707"/>
                  </a:lnTo>
                  <a:lnTo>
                    <a:pt x="13428078" y="7284707"/>
                  </a:lnTo>
                  <a:lnTo>
                    <a:pt x="13435571" y="7297407"/>
                  </a:lnTo>
                  <a:lnTo>
                    <a:pt x="13443166" y="7310107"/>
                  </a:lnTo>
                  <a:lnTo>
                    <a:pt x="13450862" y="7310107"/>
                  </a:lnTo>
                  <a:lnTo>
                    <a:pt x="13458673" y="7322807"/>
                  </a:lnTo>
                  <a:lnTo>
                    <a:pt x="13466598" y="7335507"/>
                  </a:lnTo>
                  <a:lnTo>
                    <a:pt x="13474611" y="7335507"/>
                  </a:lnTo>
                  <a:lnTo>
                    <a:pt x="13482739" y="7348207"/>
                  </a:lnTo>
                  <a:lnTo>
                    <a:pt x="13490969" y="7360907"/>
                  </a:lnTo>
                  <a:lnTo>
                    <a:pt x="13499300" y="7360907"/>
                  </a:lnTo>
                  <a:lnTo>
                    <a:pt x="13507733" y="7373607"/>
                  </a:lnTo>
                  <a:lnTo>
                    <a:pt x="13516267" y="7386307"/>
                  </a:lnTo>
                  <a:lnTo>
                    <a:pt x="13524891" y="7386307"/>
                  </a:lnTo>
                  <a:lnTo>
                    <a:pt x="13533615" y="7399007"/>
                  </a:lnTo>
                  <a:lnTo>
                    <a:pt x="13542442" y="7411707"/>
                  </a:lnTo>
                  <a:lnTo>
                    <a:pt x="13551357" y="7411707"/>
                  </a:lnTo>
                  <a:lnTo>
                    <a:pt x="13560362" y="7424407"/>
                  </a:lnTo>
                  <a:lnTo>
                    <a:pt x="13569455" y="7424407"/>
                  </a:lnTo>
                  <a:lnTo>
                    <a:pt x="13578650" y="7437107"/>
                  </a:lnTo>
                  <a:lnTo>
                    <a:pt x="13587921" y="7437107"/>
                  </a:lnTo>
                  <a:lnTo>
                    <a:pt x="13597281" y="7449807"/>
                  </a:lnTo>
                  <a:lnTo>
                    <a:pt x="13606742" y="7462507"/>
                  </a:lnTo>
                  <a:lnTo>
                    <a:pt x="13616267" y="7462507"/>
                  </a:lnTo>
                  <a:lnTo>
                    <a:pt x="13625881" y="7475207"/>
                  </a:lnTo>
                  <a:lnTo>
                    <a:pt x="13635584" y="7475207"/>
                  </a:lnTo>
                  <a:lnTo>
                    <a:pt x="13645363" y="7487907"/>
                  </a:lnTo>
                  <a:lnTo>
                    <a:pt x="13655218" y="7487907"/>
                  </a:lnTo>
                  <a:lnTo>
                    <a:pt x="13665149" y="7500607"/>
                  </a:lnTo>
                  <a:lnTo>
                    <a:pt x="13675157" y="7500607"/>
                  </a:lnTo>
                  <a:lnTo>
                    <a:pt x="13685241" y="7513307"/>
                  </a:lnTo>
                  <a:lnTo>
                    <a:pt x="13705612" y="7513307"/>
                  </a:lnTo>
                  <a:lnTo>
                    <a:pt x="13715911" y="7526007"/>
                  </a:lnTo>
                  <a:lnTo>
                    <a:pt x="13726274" y="7526007"/>
                  </a:lnTo>
                  <a:lnTo>
                    <a:pt x="13736701" y="7538707"/>
                  </a:lnTo>
                  <a:lnTo>
                    <a:pt x="13747191" y="7538707"/>
                  </a:lnTo>
                  <a:lnTo>
                    <a:pt x="13757745" y="7551407"/>
                  </a:lnTo>
                  <a:lnTo>
                    <a:pt x="13779043" y="7551407"/>
                  </a:lnTo>
                  <a:lnTo>
                    <a:pt x="13789774" y="7564107"/>
                  </a:lnTo>
                  <a:lnTo>
                    <a:pt x="13811415" y="7564107"/>
                  </a:lnTo>
                  <a:lnTo>
                    <a:pt x="13822312" y="7576807"/>
                  </a:lnTo>
                  <a:lnTo>
                    <a:pt x="13844270" y="7576807"/>
                  </a:lnTo>
                  <a:lnTo>
                    <a:pt x="13855319" y="7589507"/>
                  </a:lnTo>
                  <a:lnTo>
                    <a:pt x="13877557" y="7589507"/>
                  </a:lnTo>
                  <a:lnTo>
                    <a:pt x="13888746" y="7602207"/>
                  </a:lnTo>
                  <a:lnTo>
                    <a:pt x="13922540" y="7602207"/>
                  </a:lnTo>
                  <a:lnTo>
                    <a:pt x="13933881" y="7614907"/>
                  </a:lnTo>
                  <a:lnTo>
                    <a:pt x="13979576" y="7614907"/>
                  </a:lnTo>
                  <a:lnTo>
                    <a:pt x="13991082" y="7627607"/>
                  </a:lnTo>
                  <a:lnTo>
                    <a:pt x="14340421" y="7627607"/>
                  </a:lnTo>
                  <a:lnTo>
                    <a:pt x="14351927" y="7614907"/>
                  </a:lnTo>
                  <a:lnTo>
                    <a:pt x="14397622" y="7614907"/>
                  </a:lnTo>
                  <a:lnTo>
                    <a:pt x="14408976" y="7602207"/>
                  </a:lnTo>
                  <a:lnTo>
                    <a:pt x="14442770" y="7602207"/>
                  </a:lnTo>
                  <a:lnTo>
                    <a:pt x="14453959" y="7589507"/>
                  </a:lnTo>
                  <a:lnTo>
                    <a:pt x="14476197" y="7589507"/>
                  </a:lnTo>
                  <a:lnTo>
                    <a:pt x="14487246" y="7576807"/>
                  </a:lnTo>
                  <a:lnTo>
                    <a:pt x="14509191" y="7576807"/>
                  </a:lnTo>
                  <a:lnTo>
                    <a:pt x="14520101" y="7564107"/>
                  </a:lnTo>
                  <a:lnTo>
                    <a:pt x="14541741" y="7564107"/>
                  </a:lnTo>
                  <a:lnTo>
                    <a:pt x="14552473" y="7551407"/>
                  </a:lnTo>
                  <a:lnTo>
                    <a:pt x="14573758" y="7551407"/>
                  </a:lnTo>
                  <a:lnTo>
                    <a:pt x="14584325" y="7538707"/>
                  </a:lnTo>
                  <a:lnTo>
                    <a:pt x="14594815" y="7538707"/>
                  </a:lnTo>
                  <a:lnTo>
                    <a:pt x="14605241" y="7526007"/>
                  </a:lnTo>
                  <a:lnTo>
                    <a:pt x="14615605" y="7526007"/>
                  </a:lnTo>
                  <a:lnTo>
                    <a:pt x="14625892" y="7513307"/>
                  </a:lnTo>
                  <a:lnTo>
                    <a:pt x="14646275" y="7513307"/>
                  </a:lnTo>
                  <a:lnTo>
                    <a:pt x="14656359" y="7500607"/>
                  </a:lnTo>
                  <a:lnTo>
                    <a:pt x="14666367" y="7500607"/>
                  </a:lnTo>
                  <a:lnTo>
                    <a:pt x="14676298" y="7487907"/>
                  </a:lnTo>
                  <a:lnTo>
                    <a:pt x="14686153" y="7487907"/>
                  </a:lnTo>
                  <a:lnTo>
                    <a:pt x="14695932" y="7475207"/>
                  </a:lnTo>
                  <a:lnTo>
                    <a:pt x="14705622" y="7475207"/>
                  </a:lnTo>
                  <a:lnTo>
                    <a:pt x="14715236" y="7462507"/>
                  </a:lnTo>
                  <a:lnTo>
                    <a:pt x="14724774" y="7462507"/>
                  </a:lnTo>
                  <a:lnTo>
                    <a:pt x="14734223" y="7449807"/>
                  </a:lnTo>
                  <a:lnTo>
                    <a:pt x="14743583" y="7437107"/>
                  </a:lnTo>
                  <a:lnTo>
                    <a:pt x="14752866" y="7437107"/>
                  </a:lnTo>
                  <a:lnTo>
                    <a:pt x="14762048" y="7424407"/>
                  </a:lnTo>
                  <a:lnTo>
                    <a:pt x="14771142" y="7424407"/>
                  </a:lnTo>
                  <a:lnTo>
                    <a:pt x="14780159" y="7411707"/>
                  </a:lnTo>
                  <a:lnTo>
                    <a:pt x="14789074" y="7411707"/>
                  </a:lnTo>
                  <a:lnTo>
                    <a:pt x="14797888" y="7399007"/>
                  </a:lnTo>
                  <a:lnTo>
                    <a:pt x="14806613" y="7386307"/>
                  </a:lnTo>
                  <a:lnTo>
                    <a:pt x="14815249" y="7386307"/>
                  </a:lnTo>
                  <a:lnTo>
                    <a:pt x="14823770" y="7373607"/>
                  </a:lnTo>
                  <a:lnTo>
                    <a:pt x="14832203" y="7360907"/>
                  </a:lnTo>
                  <a:lnTo>
                    <a:pt x="14840534" y="7360907"/>
                  </a:lnTo>
                  <a:lnTo>
                    <a:pt x="14848764" y="7348207"/>
                  </a:lnTo>
                  <a:lnTo>
                    <a:pt x="14856892" y="7335507"/>
                  </a:lnTo>
                  <a:lnTo>
                    <a:pt x="14864918" y="7335507"/>
                  </a:lnTo>
                  <a:lnTo>
                    <a:pt x="14872831" y="7322807"/>
                  </a:lnTo>
                  <a:lnTo>
                    <a:pt x="14880641" y="7310107"/>
                  </a:lnTo>
                  <a:lnTo>
                    <a:pt x="14888350" y="7310107"/>
                  </a:lnTo>
                  <a:lnTo>
                    <a:pt x="14895945" y="7297407"/>
                  </a:lnTo>
                  <a:lnTo>
                    <a:pt x="14903425" y="7284707"/>
                  </a:lnTo>
                  <a:lnTo>
                    <a:pt x="14910804" y="7284707"/>
                  </a:lnTo>
                  <a:lnTo>
                    <a:pt x="14918068" y="7272007"/>
                  </a:lnTo>
                  <a:lnTo>
                    <a:pt x="14925205" y="7259307"/>
                  </a:lnTo>
                  <a:lnTo>
                    <a:pt x="14932241" y="7246607"/>
                  </a:lnTo>
                  <a:lnTo>
                    <a:pt x="14939163" y="7246607"/>
                  </a:lnTo>
                  <a:lnTo>
                    <a:pt x="14945970" y="7233907"/>
                  </a:lnTo>
                  <a:lnTo>
                    <a:pt x="14952650" y="7221207"/>
                  </a:lnTo>
                  <a:lnTo>
                    <a:pt x="14959216" y="7208507"/>
                  </a:lnTo>
                  <a:lnTo>
                    <a:pt x="14965655" y="7208507"/>
                  </a:lnTo>
                  <a:lnTo>
                    <a:pt x="14971992" y="7195807"/>
                  </a:lnTo>
                  <a:lnTo>
                    <a:pt x="14978190" y="7183107"/>
                  </a:lnTo>
                  <a:lnTo>
                    <a:pt x="14984273" y="7170407"/>
                  </a:lnTo>
                  <a:lnTo>
                    <a:pt x="14990229" y="7157707"/>
                  </a:lnTo>
                  <a:lnTo>
                    <a:pt x="14996071" y="7157707"/>
                  </a:lnTo>
                  <a:lnTo>
                    <a:pt x="15001774" y="7145007"/>
                  </a:lnTo>
                  <a:lnTo>
                    <a:pt x="15007362" y="7132307"/>
                  </a:lnTo>
                  <a:lnTo>
                    <a:pt x="15012823" y="7119607"/>
                  </a:lnTo>
                  <a:lnTo>
                    <a:pt x="15018144" y="7106907"/>
                  </a:lnTo>
                  <a:lnTo>
                    <a:pt x="15023351" y="7106907"/>
                  </a:lnTo>
                  <a:lnTo>
                    <a:pt x="15038172" y="7068807"/>
                  </a:lnTo>
                  <a:lnTo>
                    <a:pt x="15047405" y="7043407"/>
                  </a:lnTo>
                  <a:lnTo>
                    <a:pt x="15051812" y="7043407"/>
                  </a:lnTo>
                  <a:lnTo>
                    <a:pt x="15064258" y="7005307"/>
                  </a:lnTo>
                  <a:lnTo>
                    <a:pt x="15075484" y="6967207"/>
                  </a:lnTo>
                  <a:lnTo>
                    <a:pt x="15078952" y="6954507"/>
                  </a:lnTo>
                  <a:lnTo>
                    <a:pt x="15082279" y="6954507"/>
                  </a:lnTo>
                  <a:lnTo>
                    <a:pt x="15091436" y="6916407"/>
                  </a:lnTo>
                  <a:lnTo>
                    <a:pt x="15099348" y="6878307"/>
                  </a:lnTo>
                  <a:lnTo>
                    <a:pt x="15105990" y="6840207"/>
                  </a:lnTo>
                  <a:lnTo>
                    <a:pt x="15107920" y="6840207"/>
                  </a:lnTo>
                  <a:lnTo>
                    <a:pt x="15112861" y="6802107"/>
                  </a:lnTo>
                  <a:lnTo>
                    <a:pt x="15116467" y="6764007"/>
                  </a:lnTo>
                  <a:lnTo>
                    <a:pt x="15116467" y="6598907"/>
                  </a:lnTo>
                  <a:close/>
                </a:path>
              </a:pathLst>
            </a:custGeom>
            <a:solidFill>
              <a:srgbClr val="0F31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 rot="21540000">
            <a:off x="9267803" y="408319"/>
            <a:ext cx="1111957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sz="2100" spc="18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100" spc="15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2100" spc="9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100" spc="15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2100" spc="19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100" spc="8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 rot="21540000">
            <a:off x="9370961" y="747389"/>
            <a:ext cx="917808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sz="2100" spc="85" dirty="0">
                <a:solidFill>
                  <a:srgbClr val="FFFFFF"/>
                </a:solidFill>
                <a:latin typeface="Tahoma"/>
                <a:cs typeface="Tahoma"/>
              </a:rPr>
              <a:t>18,5</a:t>
            </a:r>
            <a:r>
              <a:rPr sz="21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spc="20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 rot="21540000">
            <a:off x="9519628" y="1086458"/>
            <a:ext cx="632394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sz="2100" spc="-45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2100" spc="210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2100" spc="18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100" spc="-145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36955" y="671096"/>
            <a:ext cx="1410335" cy="996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6395" marR="5080" indent="-354330">
              <a:lnSpc>
                <a:spcPct val="106300"/>
              </a:lnSpc>
              <a:spcBef>
                <a:spcPts val="95"/>
              </a:spcBef>
            </a:pP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2000" spc="17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000" spc="28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2000" spc="14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000" spc="9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000" spc="-125" dirty="0">
                <a:solidFill>
                  <a:srgbClr val="FFFFFF"/>
                </a:solidFill>
                <a:latin typeface="Tahoma"/>
                <a:cs typeface="Tahoma"/>
              </a:rPr>
              <a:t>İ</a:t>
            </a: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2000" spc="50" dirty="0">
                <a:solidFill>
                  <a:srgbClr val="FFFFFF"/>
                </a:solidFill>
                <a:latin typeface="Tahoma"/>
                <a:cs typeface="Tahoma"/>
              </a:rPr>
              <a:t>A  3,6 </a:t>
            </a:r>
            <a:r>
              <a:rPr sz="2000" spc="190" dirty="0">
                <a:solidFill>
                  <a:srgbClr val="FFFFFF"/>
                </a:solidFill>
                <a:latin typeface="Tahoma"/>
                <a:cs typeface="Tahoma"/>
              </a:rPr>
              <a:t>M </a:t>
            </a:r>
            <a:r>
              <a:rPr sz="2000" spc="1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ahoma"/>
                <a:cs typeface="Tahoma"/>
              </a:rPr>
              <a:t>(HA)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53347" y="6252167"/>
            <a:ext cx="1401445" cy="99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2585" marR="5080" indent="-350520">
              <a:lnSpc>
                <a:spcPct val="106200"/>
              </a:lnSpc>
              <a:spcBef>
                <a:spcPts val="100"/>
              </a:spcBef>
            </a:pPr>
            <a:r>
              <a:rPr sz="2000" spc="24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2000" spc="17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000" spc="28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2000" spc="14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000" spc="9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000" spc="-125" dirty="0">
                <a:solidFill>
                  <a:srgbClr val="FFFFFF"/>
                </a:solidFill>
                <a:latin typeface="Tahoma"/>
                <a:cs typeface="Tahoma"/>
              </a:rPr>
              <a:t>İ</a:t>
            </a: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2000" spc="50" dirty="0">
                <a:solidFill>
                  <a:srgbClr val="FFFFFF"/>
                </a:solidFill>
                <a:latin typeface="Tahoma"/>
                <a:cs typeface="Tahoma"/>
              </a:rPr>
              <a:t>A  9,5 </a:t>
            </a:r>
            <a:r>
              <a:rPr sz="2000" spc="190" dirty="0">
                <a:solidFill>
                  <a:srgbClr val="FFFFFF"/>
                </a:solidFill>
                <a:latin typeface="Tahoma"/>
                <a:cs typeface="Tahoma"/>
              </a:rPr>
              <a:t>M </a:t>
            </a:r>
            <a:r>
              <a:rPr sz="2000" spc="1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ahoma"/>
                <a:cs typeface="Tahoma"/>
              </a:rPr>
              <a:t>(HA)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223894" y="6196589"/>
            <a:ext cx="1459230" cy="8274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94970" marR="5080" indent="-382905">
              <a:lnSpc>
                <a:spcPct val="106700"/>
              </a:lnSpc>
              <a:spcBef>
                <a:spcPts val="130"/>
              </a:spcBef>
            </a:pPr>
            <a:r>
              <a:rPr sz="1700" spc="14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700" spc="120" dirty="0">
                <a:solidFill>
                  <a:srgbClr val="FFFFFF"/>
                </a:solidFill>
                <a:latin typeface="Tahoma"/>
                <a:cs typeface="Tahoma"/>
              </a:rPr>
              <a:t>VU</a:t>
            </a:r>
            <a:r>
              <a:rPr sz="1700" spc="125" dirty="0">
                <a:solidFill>
                  <a:srgbClr val="FFFFFF"/>
                </a:solidFill>
                <a:latin typeface="Tahoma"/>
                <a:cs typeface="Tahoma"/>
              </a:rPr>
              <a:t>ST</a:t>
            </a:r>
            <a:r>
              <a:rPr sz="1700" spc="7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700" spc="14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700" spc="2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700" spc="8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700" spc="45" dirty="0">
                <a:solidFill>
                  <a:srgbClr val="FFFFFF"/>
                </a:solidFill>
                <a:latin typeface="Tahoma"/>
                <a:cs typeface="Tahoma"/>
              </a:rPr>
              <a:t>A  </a:t>
            </a:r>
            <a:r>
              <a:rPr sz="1600" spc="65" dirty="0">
                <a:solidFill>
                  <a:srgbClr val="FFFFFF"/>
                </a:solidFill>
                <a:latin typeface="Tahoma"/>
                <a:cs typeface="Tahoma"/>
              </a:rPr>
              <a:t>53,2 </a:t>
            </a:r>
            <a:r>
              <a:rPr sz="1600" spc="150" dirty="0">
                <a:solidFill>
                  <a:srgbClr val="FFFFFF"/>
                </a:solidFill>
                <a:latin typeface="Tahoma"/>
                <a:cs typeface="Tahoma"/>
              </a:rPr>
              <a:t>M </a:t>
            </a:r>
            <a:r>
              <a:rPr sz="1600" spc="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Tahoma"/>
                <a:cs typeface="Tahoma"/>
              </a:rPr>
              <a:t>(HA)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320832" y="1706302"/>
            <a:ext cx="8045450" cy="6249670"/>
            <a:chOff x="6320832" y="1706302"/>
            <a:chExt cx="8045450" cy="6249670"/>
          </a:xfrm>
        </p:grpSpPr>
        <p:sp>
          <p:nvSpPr>
            <p:cNvPr id="19" name="object 19"/>
            <p:cNvSpPr/>
            <p:nvPr/>
          </p:nvSpPr>
          <p:spPr>
            <a:xfrm>
              <a:off x="11692052" y="1725352"/>
              <a:ext cx="2654935" cy="1087120"/>
            </a:xfrm>
            <a:custGeom>
              <a:avLst/>
              <a:gdLst/>
              <a:ahLst/>
              <a:cxnLst/>
              <a:rect l="l" t="t" r="r" b="b"/>
              <a:pathLst>
                <a:path w="2654934" h="1087120">
                  <a:moveTo>
                    <a:pt x="0" y="1086616"/>
                  </a:moveTo>
                  <a:lnTo>
                    <a:pt x="2654825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320832" y="6063314"/>
              <a:ext cx="1905000" cy="1892300"/>
            </a:xfrm>
            <a:custGeom>
              <a:avLst/>
              <a:gdLst/>
              <a:ahLst/>
              <a:cxnLst/>
              <a:rect l="l" t="t" r="r" b="b"/>
              <a:pathLst>
                <a:path w="1905000" h="1892300">
                  <a:moveTo>
                    <a:pt x="1117360" y="12700"/>
                  </a:moveTo>
                  <a:lnTo>
                    <a:pt x="791067" y="12700"/>
                  </a:lnTo>
                  <a:lnTo>
                    <a:pt x="802617" y="0"/>
                  </a:lnTo>
                  <a:lnTo>
                    <a:pt x="1105810" y="0"/>
                  </a:lnTo>
                  <a:lnTo>
                    <a:pt x="1117360" y="12700"/>
                  </a:lnTo>
                  <a:close/>
                </a:path>
                <a:path w="1905000" h="1892300">
                  <a:moveTo>
                    <a:pt x="1174708" y="25400"/>
                  </a:moveTo>
                  <a:lnTo>
                    <a:pt x="733719" y="25400"/>
                  </a:lnTo>
                  <a:lnTo>
                    <a:pt x="745128" y="12700"/>
                  </a:lnTo>
                  <a:lnTo>
                    <a:pt x="1163299" y="12700"/>
                  </a:lnTo>
                  <a:lnTo>
                    <a:pt x="1174708" y="25400"/>
                  </a:lnTo>
                  <a:close/>
                </a:path>
                <a:path w="1905000" h="1892300">
                  <a:moveTo>
                    <a:pt x="1231228" y="38100"/>
                  </a:moveTo>
                  <a:lnTo>
                    <a:pt x="677199" y="38100"/>
                  </a:lnTo>
                  <a:lnTo>
                    <a:pt x="688427" y="25400"/>
                  </a:lnTo>
                  <a:lnTo>
                    <a:pt x="1220000" y="25400"/>
                  </a:lnTo>
                  <a:lnTo>
                    <a:pt x="1231228" y="38100"/>
                  </a:lnTo>
                  <a:close/>
                </a:path>
                <a:path w="1905000" h="1892300">
                  <a:moveTo>
                    <a:pt x="1264652" y="50800"/>
                  </a:moveTo>
                  <a:lnTo>
                    <a:pt x="643775" y="50800"/>
                  </a:lnTo>
                  <a:lnTo>
                    <a:pt x="654871" y="38100"/>
                  </a:lnTo>
                  <a:lnTo>
                    <a:pt x="1253556" y="38100"/>
                  </a:lnTo>
                  <a:lnTo>
                    <a:pt x="1264652" y="50800"/>
                  </a:lnTo>
                  <a:close/>
                </a:path>
                <a:path w="1905000" h="1892300">
                  <a:moveTo>
                    <a:pt x="1297656" y="63500"/>
                  </a:moveTo>
                  <a:lnTo>
                    <a:pt x="610771" y="63500"/>
                  </a:lnTo>
                  <a:lnTo>
                    <a:pt x="621722" y="50800"/>
                  </a:lnTo>
                  <a:lnTo>
                    <a:pt x="1286705" y="50800"/>
                  </a:lnTo>
                  <a:lnTo>
                    <a:pt x="1297656" y="63500"/>
                  </a:lnTo>
                  <a:close/>
                </a:path>
                <a:path w="1905000" h="1892300">
                  <a:moveTo>
                    <a:pt x="1330195" y="76200"/>
                  </a:moveTo>
                  <a:lnTo>
                    <a:pt x="578232" y="76200"/>
                  </a:lnTo>
                  <a:lnTo>
                    <a:pt x="589024" y="63500"/>
                  </a:lnTo>
                  <a:lnTo>
                    <a:pt x="1319403" y="63500"/>
                  </a:lnTo>
                  <a:lnTo>
                    <a:pt x="1330195" y="76200"/>
                  </a:lnTo>
                  <a:close/>
                </a:path>
                <a:path w="1905000" h="1892300">
                  <a:moveTo>
                    <a:pt x="1362223" y="88900"/>
                  </a:moveTo>
                  <a:lnTo>
                    <a:pt x="546204" y="88900"/>
                  </a:lnTo>
                  <a:lnTo>
                    <a:pt x="556821" y="76200"/>
                  </a:lnTo>
                  <a:lnTo>
                    <a:pt x="1351605" y="76200"/>
                  </a:lnTo>
                  <a:lnTo>
                    <a:pt x="1362223" y="88900"/>
                  </a:lnTo>
                  <a:close/>
                </a:path>
                <a:path w="1905000" h="1892300">
                  <a:moveTo>
                    <a:pt x="1383271" y="101600"/>
                  </a:moveTo>
                  <a:lnTo>
                    <a:pt x="525156" y="101600"/>
                  </a:lnTo>
                  <a:lnTo>
                    <a:pt x="535647" y="88900"/>
                  </a:lnTo>
                  <a:lnTo>
                    <a:pt x="1372779" y="88900"/>
                  </a:lnTo>
                  <a:lnTo>
                    <a:pt x="1383271" y="101600"/>
                  </a:lnTo>
                  <a:close/>
                </a:path>
                <a:path w="1905000" h="1892300">
                  <a:moveTo>
                    <a:pt x="1414356" y="114300"/>
                  </a:moveTo>
                  <a:lnTo>
                    <a:pt x="494072" y="114300"/>
                  </a:lnTo>
                  <a:lnTo>
                    <a:pt x="504366" y="101600"/>
                  </a:lnTo>
                  <a:lnTo>
                    <a:pt x="1404061" y="101600"/>
                  </a:lnTo>
                  <a:lnTo>
                    <a:pt x="1414356" y="114300"/>
                  </a:lnTo>
                  <a:close/>
                </a:path>
                <a:path w="1905000" h="1892300">
                  <a:moveTo>
                    <a:pt x="1434732" y="127000"/>
                  </a:moveTo>
                  <a:lnTo>
                    <a:pt x="473695" y="127000"/>
                  </a:lnTo>
                  <a:lnTo>
                    <a:pt x="483848" y="114300"/>
                  </a:lnTo>
                  <a:lnTo>
                    <a:pt x="1424579" y="114300"/>
                  </a:lnTo>
                  <a:lnTo>
                    <a:pt x="1434732" y="127000"/>
                  </a:lnTo>
                  <a:close/>
                </a:path>
                <a:path w="1905000" h="1892300">
                  <a:moveTo>
                    <a:pt x="1454823" y="139700"/>
                  </a:moveTo>
                  <a:lnTo>
                    <a:pt x="453604" y="139700"/>
                  </a:lnTo>
                  <a:lnTo>
                    <a:pt x="463613" y="127000"/>
                  </a:lnTo>
                  <a:lnTo>
                    <a:pt x="1444814" y="127000"/>
                  </a:lnTo>
                  <a:lnTo>
                    <a:pt x="1454823" y="139700"/>
                  </a:lnTo>
                  <a:close/>
                </a:path>
                <a:path w="1905000" h="1892300">
                  <a:moveTo>
                    <a:pt x="1474609" y="152400"/>
                  </a:moveTo>
                  <a:lnTo>
                    <a:pt x="433818" y="152400"/>
                  </a:lnTo>
                  <a:lnTo>
                    <a:pt x="443673" y="139700"/>
                  </a:lnTo>
                  <a:lnTo>
                    <a:pt x="1464754" y="139700"/>
                  </a:lnTo>
                  <a:lnTo>
                    <a:pt x="1474609" y="152400"/>
                  </a:lnTo>
                  <a:close/>
                </a:path>
                <a:path w="1905000" h="1892300">
                  <a:moveTo>
                    <a:pt x="1494084" y="165100"/>
                  </a:moveTo>
                  <a:lnTo>
                    <a:pt x="414343" y="165100"/>
                  </a:lnTo>
                  <a:lnTo>
                    <a:pt x="424041" y="152400"/>
                  </a:lnTo>
                  <a:lnTo>
                    <a:pt x="1484386" y="152400"/>
                  </a:lnTo>
                  <a:lnTo>
                    <a:pt x="1494084" y="165100"/>
                  </a:lnTo>
                  <a:close/>
                </a:path>
                <a:path w="1905000" h="1892300">
                  <a:moveTo>
                    <a:pt x="1513231" y="177800"/>
                  </a:moveTo>
                  <a:lnTo>
                    <a:pt x="395196" y="177800"/>
                  </a:lnTo>
                  <a:lnTo>
                    <a:pt x="404728" y="165100"/>
                  </a:lnTo>
                  <a:lnTo>
                    <a:pt x="1503699" y="165100"/>
                  </a:lnTo>
                  <a:lnTo>
                    <a:pt x="1513231" y="177800"/>
                  </a:lnTo>
                  <a:close/>
                </a:path>
                <a:path w="1905000" h="1892300">
                  <a:moveTo>
                    <a:pt x="1532045" y="190500"/>
                  </a:moveTo>
                  <a:lnTo>
                    <a:pt x="376382" y="190500"/>
                  </a:lnTo>
                  <a:lnTo>
                    <a:pt x="385746" y="177800"/>
                  </a:lnTo>
                  <a:lnTo>
                    <a:pt x="1522681" y="177800"/>
                  </a:lnTo>
                  <a:lnTo>
                    <a:pt x="1532045" y="190500"/>
                  </a:lnTo>
                  <a:close/>
                </a:path>
                <a:path w="1905000" h="1892300">
                  <a:moveTo>
                    <a:pt x="1559606" y="215900"/>
                  </a:moveTo>
                  <a:lnTo>
                    <a:pt x="348821" y="215900"/>
                  </a:lnTo>
                  <a:lnTo>
                    <a:pt x="357920" y="203200"/>
                  </a:lnTo>
                  <a:lnTo>
                    <a:pt x="367107" y="190500"/>
                  </a:lnTo>
                  <a:lnTo>
                    <a:pt x="1541320" y="190500"/>
                  </a:lnTo>
                  <a:lnTo>
                    <a:pt x="1550507" y="203200"/>
                  </a:lnTo>
                  <a:lnTo>
                    <a:pt x="1559606" y="215900"/>
                  </a:lnTo>
                  <a:close/>
                </a:path>
                <a:path w="1905000" h="1892300">
                  <a:moveTo>
                    <a:pt x="1577527" y="228600"/>
                  </a:moveTo>
                  <a:lnTo>
                    <a:pt x="330900" y="228600"/>
                  </a:lnTo>
                  <a:lnTo>
                    <a:pt x="339813" y="215900"/>
                  </a:lnTo>
                  <a:lnTo>
                    <a:pt x="1568614" y="215900"/>
                  </a:lnTo>
                  <a:lnTo>
                    <a:pt x="1577527" y="228600"/>
                  </a:lnTo>
                  <a:close/>
                </a:path>
                <a:path w="1905000" h="1892300">
                  <a:moveTo>
                    <a:pt x="1603702" y="254000"/>
                  </a:moveTo>
                  <a:lnTo>
                    <a:pt x="304725" y="254000"/>
                  </a:lnTo>
                  <a:lnTo>
                    <a:pt x="313354" y="241300"/>
                  </a:lnTo>
                  <a:lnTo>
                    <a:pt x="322080" y="228600"/>
                  </a:lnTo>
                  <a:lnTo>
                    <a:pt x="1586347" y="228600"/>
                  </a:lnTo>
                  <a:lnTo>
                    <a:pt x="1595073" y="241300"/>
                  </a:lnTo>
                  <a:lnTo>
                    <a:pt x="1603702" y="254000"/>
                  </a:lnTo>
                  <a:close/>
                </a:path>
                <a:path w="1905000" h="1892300">
                  <a:moveTo>
                    <a:pt x="1628995" y="279400"/>
                  </a:moveTo>
                  <a:lnTo>
                    <a:pt x="279432" y="279400"/>
                  </a:lnTo>
                  <a:lnTo>
                    <a:pt x="287764" y="266700"/>
                  </a:lnTo>
                  <a:lnTo>
                    <a:pt x="296195" y="254000"/>
                  </a:lnTo>
                  <a:lnTo>
                    <a:pt x="1612232" y="254000"/>
                  </a:lnTo>
                  <a:lnTo>
                    <a:pt x="1620663" y="266700"/>
                  </a:lnTo>
                  <a:lnTo>
                    <a:pt x="1628995" y="279400"/>
                  </a:lnTo>
                  <a:close/>
                </a:path>
                <a:path w="1905000" h="1892300">
                  <a:moveTo>
                    <a:pt x="1645352" y="292100"/>
                  </a:moveTo>
                  <a:lnTo>
                    <a:pt x="263075" y="292100"/>
                  </a:lnTo>
                  <a:lnTo>
                    <a:pt x="271201" y="279400"/>
                  </a:lnTo>
                  <a:lnTo>
                    <a:pt x="1637226" y="279400"/>
                  </a:lnTo>
                  <a:lnTo>
                    <a:pt x="1645352" y="292100"/>
                  </a:lnTo>
                  <a:close/>
                </a:path>
                <a:path w="1905000" h="1892300">
                  <a:moveTo>
                    <a:pt x="1676807" y="330200"/>
                  </a:moveTo>
                  <a:lnTo>
                    <a:pt x="231620" y="330200"/>
                  </a:lnTo>
                  <a:lnTo>
                    <a:pt x="239323" y="317500"/>
                  </a:lnTo>
                  <a:lnTo>
                    <a:pt x="247134" y="304800"/>
                  </a:lnTo>
                  <a:lnTo>
                    <a:pt x="255052" y="292100"/>
                  </a:lnTo>
                  <a:lnTo>
                    <a:pt x="1653374" y="292100"/>
                  </a:lnTo>
                  <a:lnTo>
                    <a:pt x="1661293" y="304800"/>
                  </a:lnTo>
                  <a:lnTo>
                    <a:pt x="1669104" y="317500"/>
                  </a:lnTo>
                  <a:lnTo>
                    <a:pt x="1676807" y="330200"/>
                  </a:lnTo>
                  <a:close/>
                </a:path>
                <a:path w="1905000" h="1892300">
                  <a:moveTo>
                    <a:pt x="1699260" y="355600"/>
                  </a:moveTo>
                  <a:lnTo>
                    <a:pt x="209166" y="355600"/>
                  </a:lnTo>
                  <a:lnTo>
                    <a:pt x="216541" y="342900"/>
                  </a:lnTo>
                  <a:lnTo>
                    <a:pt x="224026" y="330200"/>
                  </a:lnTo>
                  <a:lnTo>
                    <a:pt x="1684401" y="330200"/>
                  </a:lnTo>
                  <a:lnTo>
                    <a:pt x="1691886" y="342900"/>
                  </a:lnTo>
                  <a:lnTo>
                    <a:pt x="1699260" y="355600"/>
                  </a:lnTo>
                  <a:close/>
                </a:path>
                <a:path w="1905000" h="1892300">
                  <a:moveTo>
                    <a:pt x="1727622" y="393700"/>
                  </a:moveTo>
                  <a:lnTo>
                    <a:pt x="180805" y="393700"/>
                  </a:lnTo>
                  <a:lnTo>
                    <a:pt x="187724" y="381000"/>
                  </a:lnTo>
                  <a:lnTo>
                    <a:pt x="194758" y="368300"/>
                  </a:lnTo>
                  <a:lnTo>
                    <a:pt x="201906" y="355600"/>
                  </a:lnTo>
                  <a:lnTo>
                    <a:pt x="1706521" y="355600"/>
                  </a:lnTo>
                  <a:lnTo>
                    <a:pt x="1713669" y="368300"/>
                  </a:lnTo>
                  <a:lnTo>
                    <a:pt x="1720703" y="381000"/>
                  </a:lnTo>
                  <a:lnTo>
                    <a:pt x="1727622" y="393700"/>
                  </a:lnTo>
                  <a:close/>
                </a:path>
                <a:path w="1905000" h="1892300">
                  <a:moveTo>
                    <a:pt x="1754120" y="431800"/>
                  </a:moveTo>
                  <a:lnTo>
                    <a:pt x="154307" y="431800"/>
                  </a:lnTo>
                  <a:lnTo>
                    <a:pt x="160754" y="419100"/>
                  </a:lnTo>
                  <a:lnTo>
                    <a:pt x="167320" y="406400"/>
                  </a:lnTo>
                  <a:lnTo>
                    <a:pt x="174004" y="393700"/>
                  </a:lnTo>
                  <a:lnTo>
                    <a:pt x="1734423" y="393700"/>
                  </a:lnTo>
                  <a:lnTo>
                    <a:pt x="1741107" y="406400"/>
                  </a:lnTo>
                  <a:lnTo>
                    <a:pt x="1747673" y="419100"/>
                  </a:lnTo>
                  <a:lnTo>
                    <a:pt x="1754120" y="431800"/>
                  </a:lnTo>
                  <a:close/>
                </a:path>
                <a:path w="1905000" h="1892300">
                  <a:moveTo>
                    <a:pt x="1784525" y="482600"/>
                  </a:moveTo>
                  <a:lnTo>
                    <a:pt x="123902" y="482600"/>
                  </a:lnTo>
                  <a:lnTo>
                    <a:pt x="129736" y="469900"/>
                  </a:lnTo>
                  <a:lnTo>
                    <a:pt x="135695" y="457200"/>
                  </a:lnTo>
                  <a:lnTo>
                    <a:pt x="141778" y="444500"/>
                  </a:lnTo>
                  <a:lnTo>
                    <a:pt x="147982" y="431800"/>
                  </a:lnTo>
                  <a:lnTo>
                    <a:pt x="1760445" y="431800"/>
                  </a:lnTo>
                  <a:lnTo>
                    <a:pt x="1766649" y="444500"/>
                  </a:lnTo>
                  <a:lnTo>
                    <a:pt x="1772732" y="457200"/>
                  </a:lnTo>
                  <a:lnTo>
                    <a:pt x="1778691" y="469900"/>
                  </a:lnTo>
                  <a:lnTo>
                    <a:pt x="1784525" y="482600"/>
                  </a:lnTo>
                  <a:close/>
                </a:path>
                <a:path w="1905000" h="1892300">
                  <a:moveTo>
                    <a:pt x="1816878" y="546100"/>
                  </a:moveTo>
                  <a:lnTo>
                    <a:pt x="91549" y="546100"/>
                  </a:lnTo>
                  <a:lnTo>
                    <a:pt x="96622" y="533400"/>
                  </a:lnTo>
                  <a:lnTo>
                    <a:pt x="101822" y="520700"/>
                  </a:lnTo>
                  <a:lnTo>
                    <a:pt x="107151" y="508000"/>
                  </a:lnTo>
                  <a:lnTo>
                    <a:pt x="112609" y="495300"/>
                  </a:lnTo>
                  <a:lnTo>
                    <a:pt x="118193" y="482600"/>
                  </a:lnTo>
                  <a:lnTo>
                    <a:pt x="1790234" y="482600"/>
                  </a:lnTo>
                  <a:lnTo>
                    <a:pt x="1806605" y="520700"/>
                  </a:lnTo>
                  <a:lnTo>
                    <a:pt x="1816878" y="546100"/>
                  </a:lnTo>
                  <a:close/>
                </a:path>
                <a:path w="1905000" h="1892300">
                  <a:moveTo>
                    <a:pt x="1844555" y="609600"/>
                  </a:moveTo>
                  <a:lnTo>
                    <a:pt x="63872" y="609600"/>
                  </a:lnTo>
                  <a:lnTo>
                    <a:pt x="68153" y="596900"/>
                  </a:lnTo>
                  <a:lnTo>
                    <a:pt x="72568" y="584200"/>
                  </a:lnTo>
                  <a:lnTo>
                    <a:pt x="77116" y="571500"/>
                  </a:lnTo>
                  <a:lnTo>
                    <a:pt x="81796" y="558800"/>
                  </a:lnTo>
                  <a:lnTo>
                    <a:pt x="86607" y="546100"/>
                  </a:lnTo>
                  <a:lnTo>
                    <a:pt x="1821820" y="546100"/>
                  </a:lnTo>
                  <a:lnTo>
                    <a:pt x="1835859" y="584200"/>
                  </a:lnTo>
                  <a:lnTo>
                    <a:pt x="1844555" y="609600"/>
                  </a:lnTo>
                  <a:close/>
                </a:path>
                <a:path w="1905000" h="1892300">
                  <a:moveTo>
                    <a:pt x="1873931" y="698500"/>
                  </a:moveTo>
                  <a:lnTo>
                    <a:pt x="34496" y="698500"/>
                  </a:lnTo>
                  <a:lnTo>
                    <a:pt x="37688" y="685800"/>
                  </a:lnTo>
                  <a:lnTo>
                    <a:pt x="48092" y="647700"/>
                  </a:lnTo>
                  <a:lnTo>
                    <a:pt x="59724" y="609600"/>
                  </a:lnTo>
                  <a:lnTo>
                    <a:pt x="1848702" y="609600"/>
                  </a:lnTo>
                  <a:lnTo>
                    <a:pt x="1860335" y="647700"/>
                  </a:lnTo>
                  <a:lnTo>
                    <a:pt x="1870739" y="685800"/>
                  </a:lnTo>
                  <a:lnTo>
                    <a:pt x="1873931" y="698500"/>
                  </a:lnTo>
                  <a:close/>
                </a:path>
                <a:path w="1905000" h="1892300">
                  <a:moveTo>
                    <a:pt x="1899818" y="825500"/>
                  </a:moveTo>
                  <a:lnTo>
                    <a:pt x="8609" y="825500"/>
                  </a:lnTo>
                  <a:lnTo>
                    <a:pt x="10256" y="812800"/>
                  </a:lnTo>
                  <a:lnTo>
                    <a:pt x="16050" y="774700"/>
                  </a:lnTo>
                  <a:lnTo>
                    <a:pt x="23115" y="736600"/>
                  </a:lnTo>
                  <a:lnTo>
                    <a:pt x="31442" y="698500"/>
                  </a:lnTo>
                  <a:lnTo>
                    <a:pt x="1876985" y="698500"/>
                  </a:lnTo>
                  <a:lnTo>
                    <a:pt x="1885312" y="736600"/>
                  </a:lnTo>
                  <a:lnTo>
                    <a:pt x="1892377" y="774700"/>
                  </a:lnTo>
                  <a:lnTo>
                    <a:pt x="1898171" y="812800"/>
                  </a:lnTo>
                  <a:lnTo>
                    <a:pt x="1899818" y="825500"/>
                  </a:lnTo>
                  <a:close/>
                </a:path>
                <a:path w="1905000" h="1892300">
                  <a:moveTo>
                    <a:pt x="1896381" y="1104900"/>
                  </a:moveTo>
                  <a:lnTo>
                    <a:pt x="12046" y="1104900"/>
                  </a:lnTo>
                  <a:lnTo>
                    <a:pt x="10256" y="1092200"/>
                  </a:lnTo>
                  <a:lnTo>
                    <a:pt x="5742" y="1054100"/>
                  </a:lnTo>
                  <a:lnTo>
                    <a:pt x="2513" y="1016000"/>
                  </a:lnTo>
                  <a:lnTo>
                    <a:pt x="574" y="977900"/>
                  </a:lnTo>
                  <a:lnTo>
                    <a:pt x="215" y="965200"/>
                  </a:lnTo>
                  <a:lnTo>
                    <a:pt x="0" y="965200"/>
                  </a:lnTo>
                  <a:lnTo>
                    <a:pt x="215" y="927100"/>
                  </a:lnTo>
                  <a:lnTo>
                    <a:pt x="1724" y="889000"/>
                  </a:lnTo>
                  <a:lnTo>
                    <a:pt x="4523" y="850900"/>
                  </a:lnTo>
                  <a:lnTo>
                    <a:pt x="7104" y="825500"/>
                  </a:lnTo>
                  <a:lnTo>
                    <a:pt x="1901323" y="825500"/>
                  </a:lnTo>
                  <a:lnTo>
                    <a:pt x="1902685" y="838200"/>
                  </a:lnTo>
                  <a:lnTo>
                    <a:pt x="1903904" y="850900"/>
                  </a:lnTo>
                  <a:lnTo>
                    <a:pt x="1904927" y="863600"/>
                  </a:lnTo>
                  <a:lnTo>
                    <a:pt x="1904927" y="1028700"/>
                  </a:lnTo>
                  <a:lnTo>
                    <a:pt x="1901323" y="1066800"/>
                  </a:lnTo>
                  <a:lnTo>
                    <a:pt x="1898171" y="1092200"/>
                  </a:lnTo>
                  <a:lnTo>
                    <a:pt x="1896381" y="1104900"/>
                  </a:lnTo>
                  <a:close/>
                </a:path>
                <a:path w="1905000" h="1892300">
                  <a:moveTo>
                    <a:pt x="1870739" y="1219200"/>
                  </a:moveTo>
                  <a:lnTo>
                    <a:pt x="37688" y="1219200"/>
                  </a:lnTo>
                  <a:lnTo>
                    <a:pt x="34496" y="1206500"/>
                  </a:lnTo>
                  <a:lnTo>
                    <a:pt x="25750" y="1168400"/>
                  </a:lnTo>
                  <a:lnTo>
                    <a:pt x="18264" y="1130300"/>
                  </a:lnTo>
                  <a:lnTo>
                    <a:pt x="13977" y="1104900"/>
                  </a:lnTo>
                  <a:lnTo>
                    <a:pt x="1894450" y="1104900"/>
                  </a:lnTo>
                  <a:lnTo>
                    <a:pt x="1887808" y="1143000"/>
                  </a:lnTo>
                  <a:lnTo>
                    <a:pt x="1879900" y="1181100"/>
                  </a:lnTo>
                  <a:lnTo>
                    <a:pt x="1870739" y="1219200"/>
                  </a:lnTo>
                  <a:close/>
                </a:path>
                <a:path w="1905000" h="1892300">
                  <a:moveTo>
                    <a:pt x="1840274" y="1308100"/>
                  </a:moveTo>
                  <a:lnTo>
                    <a:pt x="68153" y="1308100"/>
                  </a:lnTo>
                  <a:lnTo>
                    <a:pt x="63872" y="1295400"/>
                  </a:lnTo>
                  <a:lnTo>
                    <a:pt x="51834" y="1257300"/>
                  </a:lnTo>
                  <a:lnTo>
                    <a:pt x="41019" y="1219200"/>
                  </a:lnTo>
                  <a:lnTo>
                    <a:pt x="1867408" y="1219200"/>
                  </a:lnTo>
                  <a:lnTo>
                    <a:pt x="1856593" y="1257300"/>
                  </a:lnTo>
                  <a:lnTo>
                    <a:pt x="1844555" y="1295400"/>
                  </a:lnTo>
                  <a:lnTo>
                    <a:pt x="1840274" y="1308100"/>
                  </a:lnTo>
                  <a:close/>
                </a:path>
                <a:path w="1905000" h="1892300">
                  <a:moveTo>
                    <a:pt x="1811805" y="1371600"/>
                  </a:moveTo>
                  <a:lnTo>
                    <a:pt x="96622" y="1371600"/>
                  </a:lnTo>
                  <a:lnTo>
                    <a:pt x="91549" y="1358900"/>
                  </a:lnTo>
                  <a:lnTo>
                    <a:pt x="86607" y="1346200"/>
                  </a:lnTo>
                  <a:lnTo>
                    <a:pt x="81796" y="1333500"/>
                  </a:lnTo>
                  <a:lnTo>
                    <a:pt x="77116" y="1320800"/>
                  </a:lnTo>
                  <a:lnTo>
                    <a:pt x="72568" y="1308100"/>
                  </a:lnTo>
                  <a:lnTo>
                    <a:pt x="1835858" y="1308100"/>
                  </a:lnTo>
                  <a:lnTo>
                    <a:pt x="1821820" y="1346200"/>
                  </a:lnTo>
                  <a:lnTo>
                    <a:pt x="1811805" y="1371600"/>
                  </a:lnTo>
                  <a:close/>
                </a:path>
                <a:path w="1905000" h="1892300">
                  <a:moveTo>
                    <a:pt x="1784525" y="1422400"/>
                  </a:moveTo>
                  <a:lnTo>
                    <a:pt x="123902" y="1422400"/>
                  </a:lnTo>
                  <a:lnTo>
                    <a:pt x="118193" y="1409700"/>
                  </a:lnTo>
                  <a:lnTo>
                    <a:pt x="112609" y="1397000"/>
                  </a:lnTo>
                  <a:lnTo>
                    <a:pt x="107151" y="1384300"/>
                  </a:lnTo>
                  <a:lnTo>
                    <a:pt x="101822" y="1371600"/>
                  </a:lnTo>
                  <a:lnTo>
                    <a:pt x="1806605" y="1371600"/>
                  </a:lnTo>
                  <a:lnTo>
                    <a:pt x="1801276" y="1384300"/>
                  </a:lnTo>
                  <a:lnTo>
                    <a:pt x="1795818" y="1397000"/>
                  </a:lnTo>
                  <a:lnTo>
                    <a:pt x="1790234" y="1409700"/>
                  </a:lnTo>
                  <a:lnTo>
                    <a:pt x="1784525" y="1422400"/>
                  </a:lnTo>
                  <a:close/>
                </a:path>
                <a:path w="1905000" h="1892300">
                  <a:moveTo>
                    <a:pt x="1754120" y="1473200"/>
                  </a:moveTo>
                  <a:lnTo>
                    <a:pt x="154307" y="1473200"/>
                  </a:lnTo>
                  <a:lnTo>
                    <a:pt x="147982" y="1460500"/>
                  </a:lnTo>
                  <a:lnTo>
                    <a:pt x="141778" y="1447800"/>
                  </a:lnTo>
                  <a:lnTo>
                    <a:pt x="135695" y="1435100"/>
                  </a:lnTo>
                  <a:lnTo>
                    <a:pt x="129736" y="1422400"/>
                  </a:lnTo>
                  <a:lnTo>
                    <a:pt x="1778691" y="1422400"/>
                  </a:lnTo>
                  <a:lnTo>
                    <a:pt x="1772732" y="1435100"/>
                  </a:lnTo>
                  <a:lnTo>
                    <a:pt x="1766649" y="1447800"/>
                  </a:lnTo>
                  <a:lnTo>
                    <a:pt x="1760445" y="1460500"/>
                  </a:lnTo>
                  <a:lnTo>
                    <a:pt x="1754120" y="1473200"/>
                  </a:lnTo>
                  <a:close/>
                </a:path>
                <a:path w="1905000" h="1892300">
                  <a:moveTo>
                    <a:pt x="1727622" y="1511300"/>
                  </a:moveTo>
                  <a:lnTo>
                    <a:pt x="180805" y="1511300"/>
                  </a:lnTo>
                  <a:lnTo>
                    <a:pt x="174004" y="1498600"/>
                  </a:lnTo>
                  <a:lnTo>
                    <a:pt x="167320" y="1485900"/>
                  </a:lnTo>
                  <a:lnTo>
                    <a:pt x="160754" y="1473200"/>
                  </a:lnTo>
                  <a:lnTo>
                    <a:pt x="1747673" y="1473200"/>
                  </a:lnTo>
                  <a:lnTo>
                    <a:pt x="1741107" y="1485900"/>
                  </a:lnTo>
                  <a:lnTo>
                    <a:pt x="1734423" y="1498600"/>
                  </a:lnTo>
                  <a:lnTo>
                    <a:pt x="1727622" y="1511300"/>
                  </a:lnTo>
                  <a:close/>
                </a:path>
                <a:path w="1905000" h="1892300">
                  <a:moveTo>
                    <a:pt x="1699260" y="1549400"/>
                  </a:moveTo>
                  <a:lnTo>
                    <a:pt x="209166" y="1549400"/>
                  </a:lnTo>
                  <a:lnTo>
                    <a:pt x="201906" y="1536700"/>
                  </a:lnTo>
                  <a:lnTo>
                    <a:pt x="194758" y="1524000"/>
                  </a:lnTo>
                  <a:lnTo>
                    <a:pt x="187724" y="1511300"/>
                  </a:lnTo>
                  <a:lnTo>
                    <a:pt x="1720703" y="1511300"/>
                  </a:lnTo>
                  <a:lnTo>
                    <a:pt x="1713669" y="1524000"/>
                  </a:lnTo>
                  <a:lnTo>
                    <a:pt x="1706521" y="1536700"/>
                  </a:lnTo>
                  <a:lnTo>
                    <a:pt x="1699260" y="1549400"/>
                  </a:lnTo>
                  <a:close/>
                </a:path>
                <a:path w="1905000" h="1892300">
                  <a:moveTo>
                    <a:pt x="1676807" y="1574800"/>
                  </a:moveTo>
                  <a:lnTo>
                    <a:pt x="231620" y="1574800"/>
                  </a:lnTo>
                  <a:lnTo>
                    <a:pt x="224026" y="1562100"/>
                  </a:lnTo>
                  <a:lnTo>
                    <a:pt x="216541" y="1549400"/>
                  </a:lnTo>
                  <a:lnTo>
                    <a:pt x="1691886" y="1549400"/>
                  </a:lnTo>
                  <a:lnTo>
                    <a:pt x="1684401" y="1562100"/>
                  </a:lnTo>
                  <a:lnTo>
                    <a:pt x="1676807" y="1574800"/>
                  </a:lnTo>
                  <a:close/>
                </a:path>
                <a:path w="1905000" h="1892300">
                  <a:moveTo>
                    <a:pt x="1653374" y="1600200"/>
                  </a:moveTo>
                  <a:lnTo>
                    <a:pt x="255052" y="1600200"/>
                  </a:lnTo>
                  <a:lnTo>
                    <a:pt x="247134" y="1587500"/>
                  </a:lnTo>
                  <a:lnTo>
                    <a:pt x="239323" y="1574800"/>
                  </a:lnTo>
                  <a:lnTo>
                    <a:pt x="1669104" y="1574800"/>
                  </a:lnTo>
                  <a:lnTo>
                    <a:pt x="1661293" y="1587500"/>
                  </a:lnTo>
                  <a:lnTo>
                    <a:pt x="1653374" y="1600200"/>
                  </a:lnTo>
                  <a:close/>
                </a:path>
                <a:path w="1905000" h="1892300">
                  <a:moveTo>
                    <a:pt x="1628995" y="1625600"/>
                  </a:moveTo>
                  <a:lnTo>
                    <a:pt x="279432" y="1625600"/>
                  </a:lnTo>
                  <a:lnTo>
                    <a:pt x="271201" y="1612900"/>
                  </a:lnTo>
                  <a:lnTo>
                    <a:pt x="263075" y="1600200"/>
                  </a:lnTo>
                  <a:lnTo>
                    <a:pt x="1645352" y="1600200"/>
                  </a:lnTo>
                  <a:lnTo>
                    <a:pt x="1637226" y="1612900"/>
                  </a:lnTo>
                  <a:lnTo>
                    <a:pt x="1628995" y="1625600"/>
                  </a:lnTo>
                  <a:close/>
                </a:path>
                <a:path w="1905000" h="1892300">
                  <a:moveTo>
                    <a:pt x="1603702" y="1651000"/>
                  </a:moveTo>
                  <a:lnTo>
                    <a:pt x="304725" y="1651000"/>
                  </a:lnTo>
                  <a:lnTo>
                    <a:pt x="296195" y="1638300"/>
                  </a:lnTo>
                  <a:lnTo>
                    <a:pt x="287764" y="1625600"/>
                  </a:lnTo>
                  <a:lnTo>
                    <a:pt x="1620663" y="1625600"/>
                  </a:lnTo>
                  <a:lnTo>
                    <a:pt x="1612232" y="1638300"/>
                  </a:lnTo>
                  <a:lnTo>
                    <a:pt x="1603702" y="1651000"/>
                  </a:lnTo>
                  <a:close/>
                </a:path>
                <a:path w="1905000" h="1892300">
                  <a:moveTo>
                    <a:pt x="1577527" y="1676400"/>
                  </a:moveTo>
                  <a:lnTo>
                    <a:pt x="330900" y="1676400"/>
                  </a:lnTo>
                  <a:lnTo>
                    <a:pt x="322080" y="1663700"/>
                  </a:lnTo>
                  <a:lnTo>
                    <a:pt x="313354" y="1651000"/>
                  </a:lnTo>
                  <a:lnTo>
                    <a:pt x="1595073" y="1651000"/>
                  </a:lnTo>
                  <a:lnTo>
                    <a:pt x="1586347" y="1663700"/>
                  </a:lnTo>
                  <a:lnTo>
                    <a:pt x="1577527" y="1676400"/>
                  </a:lnTo>
                  <a:close/>
                </a:path>
                <a:path w="1905000" h="1892300">
                  <a:moveTo>
                    <a:pt x="1559606" y="1689100"/>
                  </a:moveTo>
                  <a:lnTo>
                    <a:pt x="348821" y="1689100"/>
                  </a:lnTo>
                  <a:lnTo>
                    <a:pt x="339813" y="1676400"/>
                  </a:lnTo>
                  <a:lnTo>
                    <a:pt x="1568614" y="1676400"/>
                  </a:lnTo>
                  <a:lnTo>
                    <a:pt x="1559606" y="1689100"/>
                  </a:lnTo>
                  <a:close/>
                </a:path>
                <a:path w="1905000" h="1892300">
                  <a:moveTo>
                    <a:pt x="1541320" y="1701800"/>
                  </a:moveTo>
                  <a:lnTo>
                    <a:pt x="367107" y="1701800"/>
                  </a:lnTo>
                  <a:lnTo>
                    <a:pt x="357920" y="1689100"/>
                  </a:lnTo>
                  <a:lnTo>
                    <a:pt x="1550507" y="1689100"/>
                  </a:lnTo>
                  <a:lnTo>
                    <a:pt x="1541320" y="1701800"/>
                  </a:lnTo>
                  <a:close/>
                </a:path>
                <a:path w="1905000" h="1892300">
                  <a:moveTo>
                    <a:pt x="1513231" y="1727200"/>
                  </a:moveTo>
                  <a:lnTo>
                    <a:pt x="395196" y="1727200"/>
                  </a:lnTo>
                  <a:lnTo>
                    <a:pt x="385746" y="1714500"/>
                  </a:lnTo>
                  <a:lnTo>
                    <a:pt x="376382" y="1701800"/>
                  </a:lnTo>
                  <a:lnTo>
                    <a:pt x="1532045" y="1701800"/>
                  </a:lnTo>
                  <a:lnTo>
                    <a:pt x="1522681" y="1714500"/>
                  </a:lnTo>
                  <a:lnTo>
                    <a:pt x="1513231" y="1727200"/>
                  </a:lnTo>
                  <a:close/>
                </a:path>
                <a:path w="1905000" h="1892300">
                  <a:moveTo>
                    <a:pt x="1494084" y="1739900"/>
                  </a:moveTo>
                  <a:lnTo>
                    <a:pt x="414343" y="1739900"/>
                  </a:lnTo>
                  <a:lnTo>
                    <a:pt x="404728" y="1727200"/>
                  </a:lnTo>
                  <a:lnTo>
                    <a:pt x="1503699" y="1727200"/>
                  </a:lnTo>
                  <a:lnTo>
                    <a:pt x="1494084" y="1739900"/>
                  </a:lnTo>
                  <a:close/>
                </a:path>
                <a:path w="1905000" h="1892300">
                  <a:moveTo>
                    <a:pt x="1474609" y="1752600"/>
                  </a:moveTo>
                  <a:lnTo>
                    <a:pt x="433818" y="1752600"/>
                  </a:lnTo>
                  <a:lnTo>
                    <a:pt x="424041" y="1739900"/>
                  </a:lnTo>
                  <a:lnTo>
                    <a:pt x="1484386" y="1739900"/>
                  </a:lnTo>
                  <a:lnTo>
                    <a:pt x="1474609" y="1752600"/>
                  </a:lnTo>
                  <a:close/>
                </a:path>
                <a:path w="1905000" h="1892300">
                  <a:moveTo>
                    <a:pt x="1454823" y="1765300"/>
                  </a:moveTo>
                  <a:lnTo>
                    <a:pt x="453604" y="1765300"/>
                  </a:lnTo>
                  <a:lnTo>
                    <a:pt x="443673" y="1752600"/>
                  </a:lnTo>
                  <a:lnTo>
                    <a:pt x="1464754" y="1752600"/>
                  </a:lnTo>
                  <a:lnTo>
                    <a:pt x="1454823" y="1765300"/>
                  </a:lnTo>
                  <a:close/>
                </a:path>
                <a:path w="1905000" h="1892300">
                  <a:moveTo>
                    <a:pt x="1434732" y="1778000"/>
                  </a:moveTo>
                  <a:lnTo>
                    <a:pt x="473695" y="1778000"/>
                  </a:lnTo>
                  <a:lnTo>
                    <a:pt x="463613" y="1765300"/>
                  </a:lnTo>
                  <a:lnTo>
                    <a:pt x="1444814" y="1765300"/>
                  </a:lnTo>
                  <a:lnTo>
                    <a:pt x="1434732" y="1778000"/>
                  </a:lnTo>
                  <a:close/>
                </a:path>
                <a:path w="1905000" h="1892300">
                  <a:moveTo>
                    <a:pt x="1404061" y="1790700"/>
                  </a:moveTo>
                  <a:lnTo>
                    <a:pt x="504366" y="1790700"/>
                  </a:lnTo>
                  <a:lnTo>
                    <a:pt x="494072" y="1778000"/>
                  </a:lnTo>
                  <a:lnTo>
                    <a:pt x="1414355" y="1778000"/>
                  </a:lnTo>
                  <a:lnTo>
                    <a:pt x="1404061" y="1790700"/>
                  </a:lnTo>
                  <a:close/>
                </a:path>
                <a:path w="1905000" h="1892300">
                  <a:moveTo>
                    <a:pt x="1383271" y="1803400"/>
                  </a:moveTo>
                  <a:lnTo>
                    <a:pt x="525156" y="1803400"/>
                  </a:lnTo>
                  <a:lnTo>
                    <a:pt x="514729" y="1790700"/>
                  </a:lnTo>
                  <a:lnTo>
                    <a:pt x="1393698" y="1790700"/>
                  </a:lnTo>
                  <a:lnTo>
                    <a:pt x="1383271" y="1803400"/>
                  </a:lnTo>
                  <a:close/>
                </a:path>
                <a:path w="1905000" h="1892300">
                  <a:moveTo>
                    <a:pt x="1362223" y="1816100"/>
                  </a:moveTo>
                  <a:lnTo>
                    <a:pt x="546204" y="1816100"/>
                  </a:lnTo>
                  <a:lnTo>
                    <a:pt x="535647" y="1803400"/>
                  </a:lnTo>
                  <a:lnTo>
                    <a:pt x="1372779" y="1803400"/>
                  </a:lnTo>
                  <a:lnTo>
                    <a:pt x="1362223" y="1816100"/>
                  </a:lnTo>
                  <a:close/>
                </a:path>
                <a:path w="1905000" h="1892300">
                  <a:moveTo>
                    <a:pt x="1330195" y="1828800"/>
                  </a:moveTo>
                  <a:lnTo>
                    <a:pt x="578232" y="1828800"/>
                  </a:lnTo>
                  <a:lnTo>
                    <a:pt x="567497" y="1816100"/>
                  </a:lnTo>
                  <a:lnTo>
                    <a:pt x="1340929" y="1816100"/>
                  </a:lnTo>
                  <a:lnTo>
                    <a:pt x="1330195" y="1828800"/>
                  </a:lnTo>
                  <a:close/>
                </a:path>
                <a:path w="1905000" h="1892300">
                  <a:moveTo>
                    <a:pt x="1297656" y="1841500"/>
                  </a:moveTo>
                  <a:lnTo>
                    <a:pt x="610771" y="1841500"/>
                  </a:lnTo>
                  <a:lnTo>
                    <a:pt x="599872" y="1828800"/>
                  </a:lnTo>
                  <a:lnTo>
                    <a:pt x="1308555" y="1828800"/>
                  </a:lnTo>
                  <a:lnTo>
                    <a:pt x="1297656" y="1841500"/>
                  </a:lnTo>
                  <a:close/>
                </a:path>
                <a:path w="1905000" h="1892300">
                  <a:moveTo>
                    <a:pt x="1264652" y="1854200"/>
                  </a:moveTo>
                  <a:lnTo>
                    <a:pt x="643775" y="1854200"/>
                  </a:lnTo>
                  <a:lnTo>
                    <a:pt x="632724" y="1841500"/>
                  </a:lnTo>
                  <a:lnTo>
                    <a:pt x="1275703" y="1841500"/>
                  </a:lnTo>
                  <a:lnTo>
                    <a:pt x="1264652" y="1854200"/>
                  </a:lnTo>
                  <a:close/>
                </a:path>
                <a:path w="1905000" h="1892300">
                  <a:moveTo>
                    <a:pt x="1231228" y="1866900"/>
                  </a:moveTo>
                  <a:lnTo>
                    <a:pt x="677199" y="1866900"/>
                  </a:lnTo>
                  <a:lnTo>
                    <a:pt x="666013" y="1854200"/>
                  </a:lnTo>
                  <a:lnTo>
                    <a:pt x="1242414" y="1854200"/>
                  </a:lnTo>
                  <a:lnTo>
                    <a:pt x="1231228" y="1866900"/>
                  </a:lnTo>
                  <a:close/>
                </a:path>
                <a:path w="1905000" h="1892300">
                  <a:moveTo>
                    <a:pt x="1186086" y="1879600"/>
                  </a:moveTo>
                  <a:lnTo>
                    <a:pt x="722341" y="1879600"/>
                  </a:lnTo>
                  <a:lnTo>
                    <a:pt x="710998" y="1866900"/>
                  </a:lnTo>
                  <a:lnTo>
                    <a:pt x="1197429" y="1866900"/>
                  </a:lnTo>
                  <a:lnTo>
                    <a:pt x="1186086" y="1879600"/>
                  </a:lnTo>
                  <a:close/>
                </a:path>
                <a:path w="1905000" h="1892300">
                  <a:moveTo>
                    <a:pt x="1128885" y="1892300"/>
                  </a:moveTo>
                  <a:lnTo>
                    <a:pt x="779542" y="1892300"/>
                  </a:lnTo>
                  <a:lnTo>
                    <a:pt x="768042" y="1879600"/>
                  </a:lnTo>
                  <a:lnTo>
                    <a:pt x="1140385" y="1879600"/>
                  </a:lnTo>
                  <a:lnTo>
                    <a:pt x="1128885" y="1892300"/>
                  </a:lnTo>
                  <a:close/>
                </a:path>
              </a:pathLst>
            </a:custGeom>
            <a:solidFill>
              <a:srgbClr val="0F31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4940748" y="1059580"/>
            <a:ext cx="735330" cy="1043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90" algn="just">
              <a:lnSpc>
                <a:spcPct val="106000"/>
              </a:lnSpc>
              <a:spcBef>
                <a:spcPts val="100"/>
              </a:spcBef>
            </a:pPr>
            <a:r>
              <a:rPr sz="2100" b="0" spc="180" dirty="0">
                <a:latin typeface="Tahoma"/>
                <a:cs typeface="Tahoma"/>
              </a:rPr>
              <a:t>A</a:t>
            </a:r>
            <a:r>
              <a:rPr sz="2100" b="0" spc="155" dirty="0">
                <a:latin typeface="Tahoma"/>
                <a:cs typeface="Tahoma"/>
              </a:rPr>
              <a:t>S</a:t>
            </a:r>
            <a:r>
              <a:rPr sz="2100" b="0" spc="110" dirty="0">
                <a:latin typeface="Tahoma"/>
                <a:cs typeface="Tahoma"/>
              </a:rPr>
              <a:t>Y</a:t>
            </a:r>
            <a:r>
              <a:rPr sz="2100" b="0" spc="55" dirty="0">
                <a:latin typeface="Tahoma"/>
                <a:cs typeface="Tahoma"/>
              </a:rPr>
              <a:t>A  8,8</a:t>
            </a:r>
            <a:r>
              <a:rPr sz="2100" b="0" spc="-90" dirty="0">
                <a:latin typeface="Tahoma"/>
                <a:cs typeface="Tahoma"/>
              </a:rPr>
              <a:t> </a:t>
            </a:r>
            <a:r>
              <a:rPr sz="2100" b="0" spc="200" dirty="0">
                <a:latin typeface="Tahoma"/>
                <a:cs typeface="Tahoma"/>
              </a:rPr>
              <a:t>M </a:t>
            </a:r>
            <a:r>
              <a:rPr sz="2100" b="0" spc="-645" dirty="0">
                <a:latin typeface="Tahoma"/>
                <a:cs typeface="Tahoma"/>
              </a:rPr>
              <a:t> </a:t>
            </a:r>
            <a:r>
              <a:rPr sz="2100" b="0" spc="50" dirty="0">
                <a:latin typeface="Tahoma"/>
                <a:cs typeface="Tahoma"/>
              </a:rPr>
              <a:t>(HA)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00879" y="6380977"/>
            <a:ext cx="936625" cy="996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6300"/>
              </a:lnSpc>
              <a:spcBef>
                <a:spcPts val="95"/>
              </a:spcBef>
            </a:pPr>
            <a:r>
              <a:rPr sz="2000" spc="17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000" spc="185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2000" spc="9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000" spc="-125" dirty="0">
                <a:solidFill>
                  <a:srgbClr val="FFFFFF"/>
                </a:solidFill>
                <a:latin typeface="Tahoma"/>
                <a:cs typeface="Tahoma"/>
              </a:rPr>
              <a:t>İ</a:t>
            </a: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2000" spc="50" dirty="0">
                <a:solidFill>
                  <a:srgbClr val="FFFFFF"/>
                </a:solidFill>
                <a:latin typeface="Tahoma"/>
                <a:cs typeface="Tahoma"/>
              </a:rPr>
              <a:t>A  2,7 </a:t>
            </a:r>
            <a:r>
              <a:rPr sz="2000" spc="190" dirty="0">
                <a:solidFill>
                  <a:srgbClr val="FFFFFF"/>
                </a:solidFill>
                <a:latin typeface="Tahoma"/>
                <a:cs typeface="Tahoma"/>
              </a:rPr>
              <a:t>M </a:t>
            </a:r>
            <a:r>
              <a:rPr sz="2000" spc="1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ahoma"/>
                <a:cs typeface="Tahoma"/>
              </a:rPr>
              <a:t>(HA)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229382" y="6863850"/>
            <a:ext cx="1009650" cy="47625"/>
          </a:xfrm>
          <a:custGeom>
            <a:avLst/>
            <a:gdLst/>
            <a:ahLst/>
            <a:cxnLst/>
            <a:rect l="l" t="t" r="r" b="b"/>
            <a:pathLst>
              <a:path w="1009650" h="47625">
                <a:moveTo>
                  <a:pt x="1009649" y="47624"/>
                </a:moveTo>
                <a:lnTo>
                  <a:pt x="0" y="47624"/>
                </a:lnTo>
                <a:lnTo>
                  <a:pt x="0" y="0"/>
                </a:lnTo>
                <a:lnTo>
                  <a:pt x="1009649" y="0"/>
                </a:lnTo>
                <a:lnTo>
                  <a:pt x="1009649" y="476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582121" y="8650299"/>
            <a:ext cx="11186795" cy="1326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250" spc="520" dirty="0">
                <a:latin typeface="Microsoft Sans Serif"/>
                <a:cs typeface="Microsoft Sans Serif"/>
              </a:rPr>
              <a:t>Toplam</a:t>
            </a:r>
            <a:r>
              <a:rPr sz="4250" spc="275" dirty="0">
                <a:latin typeface="Microsoft Sans Serif"/>
                <a:cs typeface="Microsoft Sans Serif"/>
              </a:rPr>
              <a:t> </a:t>
            </a:r>
            <a:r>
              <a:rPr sz="4250" spc="425" dirty="0">
                <a:latin typeface="Microsoft Sans Serif"/>
                <a:cs typeface="Microsoft Sans Serif"/>
              </a:rPr>
              <a:t>94.M</a:t>
            </a:r>
            <a:r>
              <a:rPr sz="4250" spc="275" dirty="0">
                <a:latin typeface="Microsoft Sans Serif"/>
                <a:cs typeface="Microsoft Sans Serif"/>
              </a:rPr>
              <a:t> </a:t>
            </a:r>
            <a:r>
              <a:rPr sz="4250" spc="365" dirty="0">
                <a:latin typeface="Microsoft Sans Serif"/>
                <a:cs typeface="Microsoft Sans Serif"/>
              </a:rPr>
              <a:t>(HA)</a:t>
            </a:r>
            <a:endParaRPr sz="4250" dirty="0">
              <a:latin typeface="Microsoft Sans Serif"/>
              <a:cs typeface="Microsoft Sans Serif"/>
            </a:endParaRPr>
          </a:p>
          <a:p>
            <a:pPr marL="226695">
              <a:lnSpc>
                <a:spcPct val="100000"/>
              </a:lnSpc>
              <a:spcBef>
                <a:spcPts val="2620"/>
              </a:spcBef>
            </a:pPr>
            <a:r>
              <a:rPr sz="2100" b="1" spc="-55" dirty="0">
                <a:latin typeface="Times New Roman"/>
                <a:cs typeface="Times New Roman"/>
              </a:rPr>
              <a:t>Kaynak:</a:t>
            </a:r>
            <a:r>
              <a:rPr sz="2100" b="1" spc="5" dirty="0">
                <a:latin typeface="Times New Roman"/>
                <a:cs typeface="Times New Roman"/>
              </a:rPr>
              <a:t> </a:t>
            </a:r>
            <a:r>
              <a:rPr lang="tr-TR" sz="2100" b="1" spc="5" dirty="0" smtClean="0">
                <a:latin typeface="Times New Roman"/>
                <a:cs typeface="Times New Roman"/>
              </a:rPr>
              <a:t>FIBL </a:t>
            </a:r>
            <a:r>
              <a:rPr lang="tr-TR" sz="2100" b="1" spc="5" dirty="0" err="1" smtClean="0">
                <a:latin typeface="Times New Roman"/>
                <a:cs typeface="Times New Roman"/>
              </a:rPr>
              <a:t>survey</a:t>
            </a:r>
            <a:r>
              <a:rPr lang="tr-TR" sz="2100" b="1" spc="5" dirty="0" smtClean="0">
                <a:latin typeface="Times New Roman"/>
                <a:cs typeface="Times New Roman"/>
              </a:rPr>
              <a:t> 2024</a:t>
            </a:r>
            <a:endParaRPr sz="21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04164" y="1725334"/>
            <a:ext cx="14535785" cy="7964170"/>
            <a:chOff x="2104164" y="1725334"/>
            <a:chExt cx="14535785" cy="7964170"/>
          </a:xfrm>
        </p:grpSpPr>
        <p:sp>
          <p:nvSpPr>
            <p:cNvPr id="3" name="object 3"/>
            <p:cNvSpPr/>
            <p:nvPr/>
          </p:nvSpPr>
          <p:spPr>
            <a:xfrm>
              <a:off x="2109995" y="1725334"/>
              <a:ext cx="0" cy="7964170"/>
            </a:xfrm>
            <a:custGeom>
              <a:avLst/>
              <a:gdLst/>
              <a:ahLst/>
              <a:cxnLst/>
              <a:rect l="l" t="t" r="r" b="b"/>
              <a:pathLst>
                <a:path h="7964170">
                  <a:moveTo>
                    <a:pt x="0" y="0"/>
                  </a:moveTo>
                  <a:lnTo>
                    <a:pt x="0" y="7963742"/>
                  </a:lnTo>
                </a:path>
              </a:pathLst>
            </a:custGeom>
            <a:ln w="1166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89669" y="1725334"/>
              <a:ext cx="0" cy="7964170"/>
            </a:xfrm>
            <a:custGeom>
              <a:avLst/>
              <a:gdLst/>
              <a:ahLst/>
              <a:cxnLst/>
              <a:rect l="l" t="t" r="r" b="b"/>
              <a:pathLst>
                <a:path h="7964170">
                  <a:moveTo>
                    <a:pt x="0" y="0"/>
                  </a:moveTo>
                  <a:lnTo>
                    <a:pt x="0" y="7963742"/>
                  </a:lnTo>
                </a:path>
              </a:pathLst>
            </a:custGeom>
            <a:ln w="11662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09995" y="1725334"/>
              <a:ext cx="14530069" cy="742315"/>
            </a:xfrm>
            <a:custGeom>
              <a:avLst/>
              <a:gdLst/>
              <a:ahLst/>
              <a:cxnLst/>
              <a:rect l="l" t="t" r="r" b="b"/>
              <a:pathLst>
                <a:path w="14530069" h="742314">
                  <a:moveTo>
                    <a:pt x="14474091" y="742212"/>
                  </a:moveTo>
                  <a:lnTo>
                    <a:pt x="0" y="742212"/>
                  </a:lnTo>
                  <a:lnTo>
                    <a:pt x="0" y="0"/>
                  </a:lnTo>
                  <a:lnTo>
                    <a:pt x="14474095" y="0"/>
                  </a:lnTo>
                  <a:lnTo>
                    <a:pt x="14477951" y="379"/>
                  </a:lnTo>
                  <a:lnTo>
                    <a:pt x="14514934" y="20147"/>
                  </a:lnTo>
                  <a:lnTo>
                    <a:pt x="14529565" y="55451"/>
                  </a:lnTo>
                  <a:lnTo>
                    <a:pt x="14529565" y="686760"/>
                  </a:lnTo>
                  <a:lnTo>
                    <a:pt x="14514934" y="722064"/>
                  </a:lnTo>
                  <a:lnTo>
                    <a:pt x="14477951" y="741832"/>
                  </a:lnTo>
                  <a:lnTo>
                    <a:pt x="14474091" y="742212"/>
                  </a:lnTo>
                  <a:close/>
                </a:path>
              </a:pathLst>
            </a:custGeom>
            <a:solidFill>
              <a:srgbClr val="FF9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771492" y="1887487"/>
            <a:ext cx="589280" cy="373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50" spc="5" dirty="0">
                <a:solidFill>
                  <a:srgbClr val="052032"/>
                </a:solidFill>
                <a:latin typeface="Microsoft Sans Serif"/>
                <a:cs typeface="Microsoft Sans Serif"/>
              </a:rPr>
              <a:t>97.</a:t>
            </a:r>
            <a:r>
              <a:rPr sz="2250" spc="15" dirty="0">
                <a:solidFill>
                  <a:srgbClr val="052032"/>
                </a:solidFill>
                <a:latin typeface="Microsoft Sans Serif"/>
                <a:cs typeface="Microsoft Sans Serif"/>
              </a:rPr>
              <a:t>1</a:t>
            </a:r>
            <a:endParaRPr sz="2250">
              <a:latin typeface="Microsoft Sans Serif"/>
              <a:cs typeface="Microsoft Sans Serif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710797" y="1269757"/>
          <a:ext cx="12520290" cy="84193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6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5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4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6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42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4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643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706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21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R="3810" algn="r">
                        <a:lnSpc>
                          <a:spcPct val="100000"/>
                        </a:lnSpc>
                        <a:spcBef>
                          <a:spcPts val="2210"/>
                        </a:spcBef>
                      </a:pPr>
                      <a:r>
                        <a:rPr sz="2250" spc="15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ABD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11430">
                        <a:lnSpc>
                          <a:spcPts val="2515"/>
                        </a:lnSpc>
                      </a:pPr>
                      <a:r>
                        <a:rPr sz="2250" spc="1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0.0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ts val="2515"/>
                        </a:lnSpc>
                      </a:pPr>
                      <a:r>
                        <a:rPr sz="2250" spc="1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50.0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186">
                <a:tc>
                  <a:txBody>
                    <a:bodyPr/>
                    <a:lstStyle/>
                    <a:p>
                      <a:pPr marR="3810" algn="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2250" spc="5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Çin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812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474980">
                        <a:lnSpc>
                          <a:spcPct val="100000"/>
                        </a:lnSpc>
                        <a:spcBef>
                          <a:spcPts val="1745"/>
                        </a:spcBef>
                      </a:pPr>
                      <a:r>
                        <a:rPr sz="2250" spc="1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69.4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1615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537">
                <a:tc>
                  <a:txBody>
                    <a:bodyPr/>
                    <a:lstStyle/>
                    <a:p>
                      <a:pPr marR="3810" algn="r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2250" spc="5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İtalya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90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625475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2250" spc="1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59.3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90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355"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2250" spc="1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Fransa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90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2250" spc="-5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43.</a:t>
                      </a:r>
                      <a:r>
                        <a:rPr sz="225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90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355">
                <a:tc>
                  <a:txBody>
                    <a:bodyPr/>
                    <a:lstStyle/>
                    <a:p>
                      <a:pPr marR="3810" algn="r">
                        <a:lnSpc>
                          <a:spcPct val="100000"/>
                        </a:lnSpc>
                        <a:spcBef>
                          <a:spcPts val="1695"/>
                        </a:spcBef>
                      </a:pPr>
                      <a:r>
                        <a:rPr sz="2250" spc="5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Meksika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26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661035">
                        <a:lnSpc>
                          <a:spcPct val="100000"/>
                        </a:lnSpc>
                        <a:spcBef>
                          <a:spcPts val="1695"/>
                        </a:spcBef>
                      </a:pPr>
                      <a:r>
                        <a:rPr sz="2250" spc="1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38.4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265" marB="0">
                    <a:solidFill>
                      <a:srgbClr val="DAF1D1"/>
                    </a:solidFill>
                  </a:tcPr>
                </a:tc>
                <a:tc rowSpan="6"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rowSpan="6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6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6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355"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2250" spc="5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Mısır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90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2250" spc="1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25.8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90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0693">
                <a:tc>
                  <a:txBody>
                    <a:bodyPr/>
                    <a:lstStyle/>
                    <a:p>
                      <a:pPr marR="3810" algn="r">
                        <a:lnSpc>
                          <a:spcPct val="100000"/>
                        </a:lnSpc>
                        <a:spcBef>
                          <a:spcPts val="1695"/>
                        </a:spcBef>
                      </a:pPr>
                      <a:r>
                        <a:rPr sz="2250" spc="1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İspanya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26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ct val="100000"/>
                        </a:lnSpc>
                        <a:spcBef>
                          <a:spcPts val="1695"/>
                        </a:spcBef>
                      </a:pPr>
                      <a:r>
                        <a:rPr sz="2250" spc="1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25.0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26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4200"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1605"/>
                        </a:spcBef>
                      </a:pPr>
                      <a:r>
                        <a:rPr sz="2250" spc="1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Almanya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383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1789"/>
                        </a:spcBef>
                      </a:pPr>
                      <a:r>
                        <a:rPr sz="2250" spc="1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17.0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27329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2355">
                <a:tc>
                  <a:txBody>
                    <a:bodyPr/>
                    <a:lstStyle/>
                    <a:p>
                      <a:pPr marR="3810" algn="r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2250" spc="1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Kanada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90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201930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2250" spc="1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16.9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90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9478">
                <a:tc>
                  <a:txBody>
                    <a:bodyPr/>
                    <a:lstStyle/>
                    <a:p>
                      <a:pPr marR="4445" algn="r">
                        <a:lnSpc>
                          <a:spcPct val="100000"/>
                        </a:lnSpc>
                        <a:spcBef>
                          <a:spcPts val="1695"/>
                        </a:spcBef>
                      </a:pPr>
                      <a:r>
                        <a:rPr sz="2250" spc="5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Hollanda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26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 marL="749935">
                        <a:lnSpc>
                          <a:spcPct val="100000"/>
                        </a:lnSpc>
                        <a:spcBef>
                          <a:spcPts val="1695"/>
                        </a:spcBef>
                      </a:pPr>
                      <a:r>
                        <a:rPr sz="2250" spc="10" dirty="0">
                          <a:solidFill>
                            <a:srgbClr val="052032"/>
                          </a:solidFill>
                          <a:latin typeface="Microsoft Sans Serif"/>
                          <a:cs typeface="Microsoft Sans Serif"/>
                        </a:rPr>
                        <a:t>10.4</a:t>
                      </a:r>
                      <a:endParaRPr sz="22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5265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DAF1D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2109995" y="2527726"/>
            <a:ext cx="10382250" cy="742315"/>
          </a:xfrm>
          <a:custGeom>
            <a:avLst/>
            <a:gdLst/>
            <a:ahLst/>
            <a:cxnLst/>
            <a:rect l="l" t="t" r="r" b="b"/>
            <a:pathLst>
              <a:path w="10382250" h="742314">
                <a:moveTo>
                  <a:pt x="0" y="742212"/>
                </a:moveTo>
                <a:lnTo>
                  <a:pt x="0" y="0"/>
                </a:lnTo>
                <a:lnTo>
                  <a:pt x="10326315" y="0"/>
                </a:lnTo>
                <a:lnTo>
                  <a:pt x="10361640" y="14633"/>
                </a:lnTo>
                <a:lnTo>
                  <a:pt x="10381408" y="51616"/>
                </a:lnTo>
                <a:lnTo>
                  <a:pt x="10381788" y="55476"/>
                </a:lnTo>
                <a:lnTo>
                  <a:pt x="10381788" y="686735"/>
                </a:lnTo>
                <a:lnTo>
                  <a:pt x="10367153" y="722064"/>
                </a:lnTo>
                <a:lnTo>
                  <a:pt x="10330171" y="741831"/>
                </a:lnTo>
                <a:lnTo>
                  <a:pt x="0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09995" y="3330118"/>
            <a:ext cx="8868410" cy="742315"/>
          </a:xfrm>
          <a:custGeom>
            <a:avLst/>
            <a:gdLst/>
            <a:ahLst/>
            <a:cxnLst/>
            <a:rect l="l" t="t" r="r" b="b"/>
            <a:pathLst>
              <a:path w="8868410" h="742314">
                <a:moveTo>
                  <a:pt x="8812424" y="742212"/>
                </a:moveTo>
                <a:lnTo>
                  <a:pt x="0" y="742212"/>
                </a:lnTo>
                <a:lnTo>
                  <a:pt x="0" y="0"/>
                </a:lnTo>
                <a:lnTo>
                  <a:pt x="8812424" y="0"/>
                </a:lnTo>
                <a:lnTo>
                  <a:pt x="8816285" y="380"/>
                </a:lnTo>
                <a:lnTo>
                  <a:pt x="8853267" y="20147"/>
                </a:lnTo>
                <a:lnTo>
                  <a:pt x="8867901" y="55471"/>
                </a:lnTo>
                <a:lnTo>
                  <a:pt x="8867901" y="686740"/>
                </a:lnTo>
                <a:lnTo>
                  <a:pt x="8853267" y="722064"/>
                </a:lnTo>
                <a:lnTo>
                  <a:pt x="8816285" y="741832"/>
                </a:lnTo>
                <a:lnTo>
                  <a:pt x="8812424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09995" y="4934903"/>
            <a:ext cx="5744845" cy="742315"/>
          </a:xfrm>
          <a:custGeom>
            <a:avLst/>
            <a:gdLst/>
            <a:ahLst/>
            <a:cxnLst/>
            <a:rect l="l" t="t" r="r" b="b"/>
            <a:pathLst>
              <a:path w="5744845" h="742314">
                <a:moveTo>
                  <a:pt x="0" y="742212"/>
                </a:moveTo>
                <a:lnTo>
                  <a:pt x="0" y="0"/>
                </a:lnTo>
                <a:lnTo>
                  <a:pt x="5689062" y="0"/>
                </a:lnTo>
                <a:lnTo>
                  <a:pt x="5724391" y="14633"/>
                </a:lnTo>
                <a:lnTo>
                  <a:pt x="5744159" y="51616"/>
                </a:lnTo>
                <a:lnTo>
                  <a:pt x="5744539" y="55473"/>
                </a:lnTo>
                <a:lnTo>
                  <a:pt x="5744539" y="686739"/>
                </a:lnTo>
                <a:lnTo>
                  <a:pt x="5729905" y="722064"/>
                </a:lnTo>
                <a:lnTo>
                  <a:pt x="5692922" y="741832"/>
                </a:lnTo>
                <a:lnTo>
                  <a:pt x="0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09995" y="5737295"/>
            <a:ext cx="3859529" cy="742315"/>
          </a:xfrm>
          <a:custGeom>
            <a:avLst/>
            <a:gdLst/>
            <a:ahLst/>
            <a:cxnLst/>
            <a:rect l="l" t="t" r="r" b="b"/>
            <a:pathLst>
              <a:path w="3859529" h="742314">
                <a:moveTo>
                  <a:pt x="3803438" y="742212"/>
                </a:moveTo>
                <a:lnTo>
                  <a:pt x="0" y="742212"/>
                </a:lnTo>
                <a:lnTo>
                  <a:pt x="0" y="0"/>
                </a:lnTo>
                <a:lnTo>
                  <a:pt x="3803435" y="0"/>
                </a:lnTo>
                <a:lnTo>
                  <a:pt x="3807296" y="380"/>
                </a:lnTo>
                <a:lnTo>
                  <a:pt x="3844279" y="20147"/>
                </a:lnTo>
                <a:lnTo>
                  <a:pt x="3858913" y="55472"/>
                </a:lnTo>
                <a:lnTo>
                  <a:pt x="3858913" y="686740"/>
                </a:lnTo>
                <a:lnTo>
                  <a:pt x="3844279" y="722064"/>
                </a:lnTo>
                <a:lnTo>
                  <a:pt x="3807296" y="741832"/>
                </a:lnTo>
                <a:lnTo>
                  <a:pt x="3803438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09995" y="6539688"/>
            <a:ext cx="3744595" cy="742315"/>
          </a:xfrm>
          <a:custGeom>
            <a:avLst/>
            <a:gdLst/>
            <a:ahLst/>
            <a:cxnLst/>
            <a:rect l="l" t="t" r="r" b="b"/>
            <a:pathLst>
              <a:path w="3744595" h="742315">
                <a:moveTo>
                  <a:pt x="3688996" y="742212"/>
                </a:moveTo>
                <a:lnTo>
                  <a:pt x="0" y="742212"/>
                </a:lnTo>
                <a:lnTo>
                  <a:pt x="0" y="0"/>
                </a:lnTo>
                <a:lnTo>
                  <a:pt x="3689000" y="0"/>
                </a:lnTo>
                <a:lnTo>
                  <a:pt x="3692857" y="380"/>
                </a:lnTo>
                <a:lnTo>
                  <a:pt x="3729840" y="20147"/>
                </a:lnTo>
                <a:lnTo>
                  <a:pt x="3744474" y="55477"/>
                </a:lnTo>
                <a:lnTo>
                  <a:pt x="3744474" y="686734"/>
                </a:lnTo>
                <a:lnTo>
                  <a:pt x="3729840" y="722064"/>
                </a:lnTo>
                <a:lnTo>
                  <a:pt x="3692857" y="741832"/>
                </a:lnTo>
                <a:lnTo>
                  <a:pt x="3688996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09995" y="7342079"/>
            <a:ext cx="2545715" cy="742315"/>
          </a:xfrm>
          <a:custGeom>
            <a:avLst/>
            <a:gdLst/>
            <a:ahLst/>
            <a:cxnLst/>
            <a:rect l="l" t="t" r="r" b="b"/>
            <a:pathLst>
              <a:path w="2545715" h="742315">
                <a:moveTo>
                  <a:pt x="0" y="742212"/>
                </a:moveTo>
                <a:lnTo>
                  <a:pt x="0" y="0"/>
                </a:lnTo>
                <a:lnTo>
                  <a:pt x="2490004" y="0"/>
                </a:lnTo>
                <a:lnTo>
                  <a:pt x="2525334" y="14633"/>
                </a:lnTo>
                <a:lnTo>
                  <a:pt x="2545102" y="51616"/>
                </a:lnTo>
                <a:lnTo>
                  <a:pt x="2545482" y="55474"/>
                </a:lnTo>
                <a:lnTo>
                  <a:pt x="2545482" y="686738"/>
                </a:lnTo>
                <a:lnTo>
                  <a:pt x="2530848" y="722064"/>
                </a:lnTo>
                <a:lnTo>
                  <a:pt x="2493865" y="741831"/>
                </a:lnTo>
                <a:lnTo>
                  <a:pt x="0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09995" y="4132511"/>
            <a:ext cx="6468110" cy="742315"/>
          </a:xfrm>
          <a:custGeom>
            <a:avLst/>
            <a:gdLst/>
            <a:ahLst/>
            <a:cxnLst/>
            <a:rect l="l" t="t" r="r" b="b"/>
            <a:pathLst>
              <a:path w="6468109" h="742314">
                <a:moveTo>
                  <a:pt x="6412047" y="742212"/>
                </a:moveTo>
                <a:lnTo>
                  <a:pt x="0" y="742212"/>
                </a:lnTo>
                <a:lnTo>
                  <a:pt x="0" y="0"/>
                </a:lnTo>
                <a:lnTo>
                  <a:pt x="6412048" y="0"/>
                </a:lnTo>
                <a:lnTo>
                  <a:pt x="6415908" y="380"/>
                </a:lnTo>
                <a:lnTo>
                  <a:pt x="6452890" y="20147"/>
                </a:lnTo>
                <a:lnTo>
                  <a:pt x="6467524" y="55472"/>
                </a:lnTo>
                <a:lnTo>
                  <a:pt x="6467524" y="686739"/>
                </a:lnTo>
                <a:lnTo>
                  <a:pt x="6452890" y="722064"/>
                </a:lnTo>
                <a:lnTo>
                  <a:pt x="6415908" y="741832"/>
                </a:lnTo>
                <a:lnTo>
                  <a:pt x="6412047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09995" y="8144472"/>
            <a:ext cx="2525395" cy="742315"/>
          </a:xfrm>
          <a:custGeom>
            <a:avLst/>
            <a:gdLst/>
            <a:ahLst/>
            <a:cxnLst/>
            <a:rect l="l" t="t" r="r" b="b"/>
            <a:pathLst>
              <a:path w="2525395" h="742315">
                <a:moveTo>
                  <a:pt x="2466910" y="742212"/>
                </a:moveTo>
                <a:lnTo>
                  <a:pt x="0" y="742212"/>
                </a:lnTo>
                <a:lnTo>
                  <a:pt x="0" y="0"/>
                </a:lnTo>
                <a:lnTo>
                  <a:pt x="2469659" y="0"/>
                </a:lnTo>
                <a:lnTo>
                  <a:pt x="2473521" y="380"/>
                </a:lnTo>
                <a:lnTo>
                  <a:pt x="2510503" y="20147"/>
                </a:lnTo>
                <a:lnTo>
                  <a:pt x="2525138" y="55477"/>
                </a:lnTo>
                <a:lnTo>
                  <a:pt x="2525138" y="686735"/>
                </a:lnTo>
                <a:lnTo>
                  <a:pt x="2510503" y="722064"/>
                </a:lnTo>
                <a:lnTo>
                  <a:pt x="2473521" y="741832"/>
                </a:lnTo>
                <a:lnTo>
                  <a:pt x="2466910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09995" y="8946864"/>
            <a:ext cx="1557020" cy="742315"/>
          </a:xfrm>
          <a:custGeom>
            <a:avLst/>
            <a:gdLst/>
            <a:ahLst/>
            <a:cxnLst/>
            <a:rect l="l" t="t" r="r" b="b"/>
            <a:pathLst>
              <a:path w="1557020" h="742315">
                <a:moveTo>
                  <a:pt x="1501042" y="742212"/>
                </a:moveTo>
                <a:lnTo>
                  <a:pt x="0" y="742212"/>
                </a:lnTo>
                <a:lnTo>
                  <a:pt x="0" y="0"/>
                </a:lnTo>
                <a:lnTo>
                  <a:pt x="1501042" y="0"/>
                </a:lnTo>
                <a:lnTo>
                  <a:pt x="1504903" y="379"/>
                </a:lnTo>
                <a:lnTo>
                  <a:pt x="1541886" y="20147"/>
                </a:lnTo>
                <a:lnTo>
                  <a:pt x="1556520" y="55478"/>
                </a:lnTo>
                <a:lnTo>
                  <a:pt x="1556520" y="686734"/>
                </a:lnTo>
                <a:lnTo>
                  <a:pt x="1541886" y="722064"/>
                </a:lnTo>
                <a:lnTo>
                  <a:pt x="1504903" y="741832"/>
                </a:lnTo>
                <a:lnTo>
                  <a:pt x="1501042" y="742212"/>
                </a:lnTo>
                <a:close/>
              </a:path>
            </a:pathLst>
          </a:custGeom>
          <a:solidFill>
            <a:srgbClr val="FF9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03648" y="445846"/>
            <a:ext cx="18080355" cy="565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266315" algn="l"/>
                <a:tab pos="3975735" algn="l"/>
                <a:tab pos="7021195" algn="l"/>
                <a:tab pos="7838440" algn="l"/>
                <a:tab pos="9598025" algn="l"/>
                <a:tab pos="11777345" algn="l"/>
                <a:tab pos="13411835" algn="l"/>
                <a:tab pos="15020925" algn="l"/>
                <a:tab pos="17049750" algn="l"/>
              </a:tabLst>
            </a:pPr>
            <a:r>
              <a:rPr sz="3550" b="0" spc="360" dirty="0">
                <a:solidFill>
                  <a:srgbClr val="000000"/>
                </a:solidFill>
                <a:latin typeface="Microsoft Sans Serif"/>
                <a:cs typeface="Microsoft Sans Serif"/>
              </a:rPr>
              <a:t>O</a:t>
            </a:r>
            <a:r>
              <a:rPr sz="355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gan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50" b="0" spc="585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seb</a:t>
            </a:r>
            <a:r>
              <a:rPr sz="3550" b="0" spc="365" dirty="0">
                <a:solidFill>
                  <a:srgbClr val="000000"/>
                </a:solidFill>
                <a:latin typeface="Microsoft Sans Serif"/>
                <a:cs typeface="Microsoft Sans Serif"/>
              </a:rPr>
              <a:t>z</a:t>
            </a:r>
            <a:r>
              <a:rPr sz="355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ü</a:t>
            </a:r>
            <a:r>
              <a:rPr sz="355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50" b="0" spc="760" dirty="0">
                <a:solidFill>
                  <a:srgbClr val="000000"/>
                </a:solidFill>
                <a:latin typeface="Microsoft Sans Serif"/>
                <a:cs typeface="Microsoft Sans Serif"/>
              </a:rPr>
              <a:t>t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50" b="0" spc="755" dirty="0">
                <a:solidFill>
                  <a:srgbClr val="000000"/>
                </a:solidFill>
                <a:latin typeface="Microsoft Sans Serif"/>
                <a:cs typeface="Microsoft Sans Serif"/>
              </a:rPr>
              <a:t>m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nd</a:t>
            </a:r>
            <a:r>
              <a:rPr sz="355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5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n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büyü</a:t>
            </a:r>
            <a:r>
              <a:rPr sz="3550" b="0" spc="585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o</a:t>
            </a:r>
            <a:r>
              <a:rPr sz="3550" b="0" spc="565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gan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50" b="0" spc="585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an</a:t>
            </a:r>
            <a:r>
              <a:rPr sz="355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a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sah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i</a:t>
            </a:r>
            <a:r>
              <a:rPr sz="3550" b="0" spc="385" dirty="0">
                <a:solidFill>
                  <a:srgbClr val="000000"/>
                </a:solidFill>
                <a:latin typeface="Microsoft Sans Serif"/>
                <a:cs typeface="Microsoft Sans Serif"/>
              </a:rPr>
              <a:t>p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ü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550" b="0" spc="760" dirty="0">
                <a:solidFill>
                  <a:srgbClr val="000000"/>
                </a:solidFill>
                <a:latin typeface="Microsoft Sans Serif"/>
                <a:cs typeface="Microsoft Sans Serif"/>
              </a:rPr>
              <a:t>k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50" b="0" spc="540" dirty="0">
                <a:solidFill>
                  <a:srgbClr val="000000"/>
                </a:solidFill>
                <a:latin typeface="Microsoft Sans Serif"/>
                <a:cs typeface="Microsoft Sans Serif"/>
              </a:rPr>
              <a:t>l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e</a:t>
            </a:r>
            <a:r>
              <a:rPr sz="3550" b="0" spc="390" dirty="0">
                <a:solidFill>
                  <a:srgbClr val="000000"/>
                </a:solidFill>
                <a:latin typeface="Microsoft Sans Serif"/>
                <a:cs typeface="Microsoft Sans Serif"/>
              </a:rPr>
              <a:t>r</a:t>
            </a:r>
            <a:r>
              <a:rPr sz="3550" b="0" dirty="0">
                <a:solidFill>
                  <a:srgbClr val="000000"/>
                </a:solidFill>
                <a:latin typeface="Microsoft Sans Serif"/>
                <a:cs typeface="Microsoft Sans Serif"/>
              </a:rPr>
              <a:t>	</a:t>
            </a:r>
            <a:r>
              <a:rPr sz="3550" b="0" spc="370" dirty="0">
                <a:solidFill>
                  <a:srgbClr val="000000"/>
                </a:solidFill>
                <a:latin typeface="Microsoft Sans Serif"/>
                <a:cs typeface="Microsoft Sans Serif"/>
              </a:rPr>
              <a:t>(</a:t>
            </a:r>
            <a:r>
              <a:rPr sz="3550" b="0" spc="560" dirty="0">
                <a:solidFill>
                  <a:srgbClr val="000000"/>
                </a:solidFill>
                <a:latin typeface="Microsoft Sans Serif"/>
                <a:cs typeface="Microsoft Sans Serif"/>
              </a:rPr>
              <a:t>ha</a:t>
            </a:r>
            <a:r>
              <a:rPr sz="3550" b="0" spc="195" dirty="0">
                <a:solidFill>
                  <a:srgbClr val="000000"/>
                </a:solidFill>
                <a:latin typeface="Microsoft Sans Serif"/>
                <a:cs typeface="Microsoft Sans Serif"/>
              </a:rPr>
              <a:t>)</a:t>
            </a:r>
            <a:endParaRPr sz="355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22510" y="9849515"/>
            <a:ext cx="1239774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15" dirty="0">
                <a:latin typeface="Tahoma"/>
                <a:cs typeface="Tahoma"/>
              </a:rPr>
              <a:t>Source: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FiBL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survey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2024,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5" dirty="0">
                <a:latin typeface="Tahoma"/>
                <a:cs typeface="Tahoma"/>
              </a:rPr>
              <a:t>based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15" dirty="0">
                <a:latin typeface="Tahoma"/>
                <a:cs typeface="Tahoma"/>
              </a:rPr>
              <a:t>on</a:t>
            </a:r>
            <a:r>
              <a:rPr sz="1900" b="1" spc="10" dirty="0">
                <a:latin typeface="Tahoma"/>
                <a:cs typeface="Tahoma"/>
              </a:rPr>
              <a:t> data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-5" dirty="0">
                <a:latin typeface="Tahoma"/>
                <a:cs typeface="Tahoma"/>
              </a:rPr>
              <a:t>from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35" dirty="0">
                <a:latin typeface="Tahoma"/>
                <a:cs typeface="Tahoma"/>
              </a:rPr>
              <a:t>government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45" dirty="0">
                <a:latin typeface="Tahoma"/>
                <a:cs typeface="Tahoma"/>
              </a:rPr>
              <a:t>bodies,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5" dirty="0">
                <a:latin typeface="Tahoma"/>
                <a:cs typeface="Tahoma"/>
              </a:rPr>
              <a:t>the </a:t>
            </a:r>
            <a:r>
              <a:rPr sz="1900" b="1" spc="25" dirty="0">
                <a:latin typeface="Tahoma"/>
                <a:cs typeface="Tahoma"/>
              </a:rPr>
              <a:t>private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sector,</a:t>
            </a:r>
            <a:r>
              <a:rPr sz="1900" b="1" spc="5" dirty="0">
                <a:latin typeface="Tahoma"/>
                <a:cs typeface="Tahoma"/>
              </a:rPr>
              <a:t> </a:t>
            </a:r>
            <a:r>
              <a:rPr sz="1900" b="1" spc="30" dirty="0">
                <a:latin typeface="Tahoma"/>
                <a:cs typeface="Tahoma"/>
              </a:rPr>
              <a:t>and</a:t>
            </a:r>
            <a:r>
              <a:rPr sz="1900" b="1" spc="10" dirty="0">
                <a:latin typeface="Tahoma"/>
                <a:cs typeface="Tahoma"/>
              </a:rPr>
              <a:t> </a:t>
            </a:r>
            <a:r>
              <a:rPr sz="1900" b="1" spc="25" dirty="0">
                <a:latin typeface="Tahoma"/>
                <a:cs typeface="Tahoma"/>
              </a:rPr>
              <a:t>certifiers</a:t>
            </a:r>
            <a:endParaRPr sz="1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5095"/>
            <a:chOff x="0" y="0"/>
            <a:chExt cx="18288000" cy="10285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50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48334" y="380119"/>
              <a:ext cx="17578070" cy="9526905"/>
            </a:xfrm>
            <a:custGeom>
              <a:avLst/>
              <a:gdLst/>
              <a:ahLst/>
              <a:cxnLst/>
              <a:rect l="l" t="t" r="r" b="b"/>
              <a:pathLst>
                <a:path w="17578070" h="9526905">
                  <a:moveTo>
                    <a:pt x="17577543" y="9526760"/>
                  </a:moveTo>
                  <a:lnTo>
                    <a:pt x="0" y="9526760"/>
                  </a:lnTo>
                  <a:lnTo>
                    <a:pt x="0" y="0"/>
                  </a:lnTo>
                  <a:lnTo>
                    <a:pt x="17577543" y="0"/>
                  </a:lnTo>
                  <a:lnTo>
                    <a:pt x="17577543" y="9526760"/>
                  </a:lnTo>
                  <a:close/>
                </a:path>
              </a:pathLst>
            </a:custGeom>
            <a:solidFill>
              <a:srgbClr val="2D604A">
                <a:alpha val="3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04609" y="3161812"/>
            <a:ext cx="12879070" cy="45440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16500"/>
              </a:lnSpc>
              <a:spcBef>
                <a:spcPts val="90"/>
              </a:spcBef>
            </a:pPr>
            <a:r>
              <a:rPr sz="8300" b="0" spc="775" dirty="0">
                <a:latin typeface="Microsoft Sans Serif"/>
                <a:cs typeface="Microsoft Sans Serif"/>
              </a:rPr>
              <a:t>TÜRKİYEDE</a:t>
            </a:r>
            <a:r>
              <a:rPr sz="8300" b="0" spc="515" dirty="0">
                <a:latin typeface="Microsoft Sans Serif"/>
                <a:cs typeface="Microsoft Sans Serif"/>
              </a:rPr>
              <a:t> </a:t>
            </a:r>
            <a:r>
              <a:rPr sz="8300" b="0" spc="795" dirty="0">
                <a:latin typeface="Microsoft Sans Serif"/>
                <a:cs typeface="Microsoft Sans Serif"/>
              </a:rPr>
              <a:t>ORGANİK </a:t>
            </a:r>
            <a:r>
              <a:rPr sz="8300" b="0" spc="-2190" dirty="0">
                <a:latin typeface="Microsoft Sans Serif"/>
                <a:cs typeface="Microsoft Sans Serif"/>
              </a:rPr>
              <a:t> </a:t>
            </a:r>
            <a:r>
              <a:rPr sz="8300" b="0" spc="840" dirty="0">
                <a:latin typeface="Microsoft Sans Serif"/>
                <a:cs typeface="Microsoft Sans Serif"/>
              </a:rPr>
              <a:t>TARIM</a:t>
            </a:r>
            <a:r>
              <a:rPr sz="8300" b="0" spc="555" dirty="0">
                <a:latin typeface="Microsoft Sans Serif"/>
                <a:cs typeface="Microsoft Sans Serif"/>
              </a:rPr>
              <a:t> </a:t>
            </a:r>
            <a:r>
              <a:rPr sz="8300" b="0" spc="869" dirty="0">
                <a:latin typeface="Microsoft Sans Serif"/>
                <a:cs typeface="Microsoft Sans Serif"/>
              </a:rPr>
              <a:t>ALANLARI</a:t>
            </a:r>
            <a:endParaRPr sz="83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2420"/>
              </a:spcBef>
            </a:pPr>
            <a:r>
              <a:rPr sz="8300" b="0" spc="700" dirty="0">
                <a:latin typeface="Microsoft Sans Serif"/>
                <a:cs typeface="Microsoft Sans Serif"/>
              </a:rPr>
              <a:t>(HA)</a:t>
            </a:r>
            <a:endParaRPr sz="83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769" y="2300287"/>
              <a:ext cx="190500" cy="190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769" y="3224212"/>
              <a:ext cx="190500" cy="1904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27404" y="1781486"/>
            <a:ext cx="1787525" cy="1873250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5200" b="0" spc="570" dirty="0">
                <a:latin typeface="Microsoft Sans Serif"/>
                <a:cs typeface="Microsoft Sans Serif"/>
              </a:rPr>
              <a:t>201</a:t>
            </a:r>
            <a:r>
              <a:rPr sz="5200" b="0" spc="575" dirty="0">
                <a:latin typeface="Microsoft Sans Serif"/>
                <a:cs typeface="Microsoft Sans Serif"/>
              </a:rPr>
              <a:t>6</a:t>
            </a:r>
            <a:endParaRPr sz="5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5200" b="0" spc="570" dirty="0">
                <a:latin typeface="Microsoft Sans Serif"/>
                <a:cs typeface="Microsoft Sans Serif"/>
              </a:rPr>
              <a:t>201</a:t>
            </a:r>
            <a:r>
              <a:rPr sz="5200" b="0" spc="575" dirty="0">
                <a:latin typeface="Microsoft Sans Serif"/>
                <a:cs typeface="Microsoft Sans Serif"/>
              </a:rPr>
              <a:t>7</a:t>
            </a:r>
            <a:endParaRPr sz="5200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93769" y="2301833"/>
            <a:ext cx="6831330" cy="5749290"/>
            <a:chOff x="3793769" y="2301833"/>
            <a:chExt cx="6831330" cy="57492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769" y="4148137"/>
              <a:ext cx="190500" cy="1904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769" y="5072062"/>
              <a:ext cx="190500" cy="1904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769" y="5995987"/>
              <a:ext cx="190500" cy="1904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769" y="6919912"/>
              <a:ext cx="190500" cy="1904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769" y="7843837"/>
              <a:ext cx="190500" cy="1904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99065" y="2378033"/>
              <a:ext cx="4207510" cy="0"/>
            </a:xfrm>
            <a:custGeom>
              <a:avLst/>
              <a:gdLst/>
              <a:ahLst/>
              <a:cxnLst/>
              <a:rect l="l" t="t" r="r" b="b"/>
              <a:pathLst>
                <a:path w="4207509">
                  <a:moveTo>
                    <a:pt x="0" y="0"/>
                  </a:moveTo>
                  <a:lnTo>
                    <a:pt x="4206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529814" y="2320883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199" y="57149"/>
                  </a:lnTo>
                  <a:lnTo>
                    <a:pt x="0" y="114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99065" y="3300510"/>
              <a:ext cx="4207510" cy="0"/>
            </a:xfrm>
            <a:custGeom>
              <a:avLst/>
              <a:gdLst/>
              <a:ahLst/>
              <a:cxnLst/>
              <a:rect l="l" t="t" r="r" b="b"/>
              <a:pathLst>
                <a:path w="4207509">
                  <a:moveTo>
                    <a:pt x="0" y="0"/>
                  </a:moveTo>
                  <a:lnTo>
                    <a:pt x="4206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529814" y="3243360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199" y="57149"/>
                  </a:lnTo>
                  <a:lnTo>
                    <a:pt x="0" y="114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399065" y="4215884"/>
              <a:ext cx="4207510" cy="0"/>
            </a:xfrm>
            <a:custGeom>
              <a:avLst/>
              <a:gdLst/>
              <a:ahLst/>
              <a:cxnLst/>
              <a:rect l="l" t="t" r="r" b="b"/>
              <a:pathLst>
                <a:path w="4207509">
                  <a:moveTo>
                    <a:pt x="0" y="0"/>
                  </a:moveTo>
                  <a:lnTo>
                    <a:pt x="4206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29814" y="4158734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199" y="57149"/>
                  </a:lnTo>
                  <a:lnTo>
                    <a:pt x="0" y="114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99065" y="5148695"/>
              <a:ext cx="4207510" cy="0"/>
            </a:xfrm>
            <a:custGeom>
              <a:avLst/>
              <a:gdLst/>
              <a:ahLst/>
              <a:cxnLst/>
              <a:rect l="l" t="t" r="r" b="b"/>
              <a:pathLst>
                <a:path w="4207509">
                  <a:moveTo>
                    <a:pt x="0" y="0"/>
                  </a:moveTo>
                  <a:lnTo>
                    <a:pt x="4206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529814" y="5091545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199" y="57149"/>
                  </a:lnTo>
                  <a:lnTo>
                    <a:pt x="0" y="114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399065" y="6114761"/>
              <a:ext cx="4207510" cy="0"/>
            </a:xfrm>
            <a:custGeom>
              <a:avLst/>
              <a:gdLst/>
              <a:ahLst/>
              <a:cxnLst/>
              <a:rect l="l" t="t" r="r" b="b"/>
              <a:pathLst>
                <a:path w="4207509">
                  <a:moveTo>
                    <a:pt x="0" y="0"/>
                  </a:moveTo>
                  <a:lnTo>
                    <a:pt x="4206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529814" y="6057611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199" y="57149"/>
                  </a:lnTo>
                  <a:lnTo>
                    <a:pt x="0" y="114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399065" y="7030135"/>
              <a:ext cx="4207510" cy="0"/>
            </a:xfrm>
            <a:custGeom>
              <a:avLst/>
              <a:gdLst/>
              <a:ahLst/>
              <a:cxnLst/>
              <a:rect l="l" t="t" r="r" b="b"/>
              <a:pathLst>
                <a:path w="4207509">
                  <a:moveTo>
                    <a:pt x="0" y="0"/>
                  </a:moveTo>
                  <a:lnTo>
                    <a:pt x="4206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529814" y="6972985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199" y="57149"/>
                  </a:lnTo>
                  <a:lnTo>
                    <a:pt x="0" y="114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399065" y="7974568"/>
              <a:ext cx="4207510" cy="0"/>
            </a:xfrm>
            <a:custGeom>
              <a:avLst/>
              <a:gdLst/>
              <a:ahLst/>
              <a:cxnLst/>
              <a:rect l="l" t="t" r="r" b="b"/>
              <a:pathLst>
                <a:path w="4207509">
                  <a:moveTo>
                    <a:pt x="0" y="0"/>
                  </a:moveTo>
                  <a:lnTo>
                    <a:pt x="4206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529814" y="7917418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199" y="57149"/>
                  </a:lnTo>
                  <a:lnTo>
                    <a:pt x="0" y="114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227404" y="3629336"/>
            <a:ext cx="1787525" cy="4645025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5200" spc="570" dirty="0">
                <a:solidFill>
                  <a:srgbClr val="FFFFFF"/>
                </a:solidFill>
                <a:latin typeface="Microsoft Sans Serif"/>
                <a:cs typeface="Microsoft Sans Serif"/>
              </a:rPr>
              <a:t>201</a:t>
            </a:r>
            <a:r>
              <a:rPr sz="5200" spc="575" dirty="0">
                <a:solidFill>
                  <a:srgbClr val="FFFFFF"/>
                </a:solidFill>
                <a:latin typeface="Microsoft Sans Serif"/>
                <a:cs typeface="Microsoft Sans Serif"/>
              </a:rPr>
              <a:t>8</a:t>
            </a:r>
            <a:endParaRPr sz="5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5200" spc="570" dirty="0">
                <a:solidFill>
                  <a:srgbClr val="FFFFFF"/>
                </a:solidFill>
                <a:latin typeface="Microsoft Sans Serif"/>
                <a:cs typeface="Microsoft Sans Serif"/>
              </a:rPr>
              <a:t>201</a:t>
            </a:r>
            <a:r>
              <a:rPr sz="5200" spc="575" dirty="0">
                <a:solidFill>
                  <a:srgbClr val="FFFFFF"/>
                </a:solidFill>
                <a:latin typeface="Microsoft Sans Serif"/>
                <a:cs typeface="Microsoft Sans Serif"/>
              </a:rPr>
              <a:t>9</a:t>
            </a:r>
            <a:endParaRPr sz="5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5200" spc="570" dirty="0">
                <a:solidFill>
                  <a:srgbClr val="FFFFFF"/>
                </a:solidFill>
                <a:latin typeface="Microsoft Sans Serif"/>
                <a:cs typeface="Microsoft Sans Serif"/>
              </a:rPr>
              <a:t>202</a:t>
            </a:r>
            <a:r>
              <a:rPr sz="5200" spc="575" dirty="0">
                <a:solidFill>
                  <a:srgbClr val="FFFFFF"/>
                </a:solidFill>
                <a:latin typeface="Microsoft Sans Serif"/>
                <a:cs typeface="Microsoft Sans Serif"/>
              </a:rPr>
              <a:t>0</a:t>
            </a:r>
            <a:endParaRPr sz="5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5200" spc="570" dirty="0">
                <a:solidFill>
                  <a:srgbClr val="FFFFFF"/>
                </a:solidFill>
                <a:latin typeface="Microsoft Sans Serif"/>
                <a:cs typeface="Microsoft Sans Serif"/>
              </a:rPr>
              <a:t>202</a:t>
            </a:r>
            <a:r>
              <a:rPr sz="5200" spc="575" dirty="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endParaRPr sz="5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5200" spc="570" dirty="0">
                <a:solidFill>
                  <a:srgbClr val="FFFFFF"/>
                </a:solidFill>
                <a:latin typeface="Microsoft Sans Serif"/>
                <a:cs typeface="Microsoft Sans Serif"/>
              </a:rPr>
              <a:t>202</a:t>
            </a:r>
            <a:r>
              <a:rPr sz="5200" spc="575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52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078678" y="1755792"/>
            <a:ext cx="4038600" cy="6481445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910"/>
              </a:spcBef>
            </a:pPr>
            <a:r>
              <a:rPr sz="4450" spc="470" dirty="0">
                <a:solidFill>
                  <a:srgbClr val="FFFFFF"/>
                </a:solidFill>
                <a:latin typeface="Microsoft Sans Serif"/>
                <a:cs typeface="Microsoft Sans Serif"/>
              </a:rPr>
              <a:t>523.777</a:t>
            </a:r>
            <a:r>
              <a:rPr sz="4450" spc="2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450" spc="385" dirty="0">
                <a:solidFill>
                  <a:srgbClr val="FFFFFF"/>
                </a:solidFill>
                <a:latin typeface="Microsoft Sans Serif"/>
                <a:cs typeface="Microsoft Sans Serif"/>
              </a:rPr>
              <a:t>(HA)</a:t>
            </a:r>
            <a:endParaRPr sz="445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34000"/>
              </a:lnSpc>
            </a:pPr>
            <a:r>
              <a:rPr sz="4450" spc="470" dirty="0">
                <a:solidFill>
                  <a:srgbClr val="FFFFFF"/>
                </a:solidFill>
                <a:latin typeface="Microsoft Sans Serif"/>
                <a:cs typeface="Microsoft Sans Serif"/>
              </a:rPr>
              <a:t>543.033</a:t>
            </a:r>
            <a:r>
              <a:rPr sz="4450" spc="2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450" spc="385" dirty="0">
                <a:solidFill>
                  <a:srgbClr val="FFFFFF"/>
                </a:solidFill>
                <a:latin typeface="Microsoft Sans Serif"/>
                <a:cs typeface="Microsoft Sans Serif"/>
              </a:rPr>
              <a:t>(HA) </a:t>
            </a:r>
            <a:r>
              <a:rPr sz="4450" spc="-11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450" spc="470" dirty="0">
                <a:solidFill>
                  <a:srgbClr val="FFFFFF"/>
                </a:solidFill>
                <a:latin typeface="Microsoft Sans Serif"/>
                <a:cs typeface="Microsoft Sans Serif"/>
              </a:rPr>
              <a:t>626.885</a:t>
            </a:r>
            <a:r>
              <a:rPr sz="4450" spc="2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450" spc="385" dirty="0">
                <a:solidFill>
                  <a:srgbClr val="FFFFFF"/>
                </a:solidFill>
                <a:latin typeface="Microsoft Sans Serif"/>
                <a:cs typeface="Microsoft Sans Serif"/>
              </a:rPr>
              <a:t>(HA) </a:t>
            </a:r>
            <a:r>
              <a:rPr sz="4450" spc="-11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450" spc="470" dirty="0">
                <a:solidFill>
                  <a:srgbClr val="FFFFFF"/>
                </a:solidFill>
                <a:latin typeface="Microsoft Sans Serif"/>
                <a:cs typeface="Microsoft Sans Serif"/>
              </a:rPr>
              <a:t>545.870</a:t>
            </a:r>
            <a:r>
              <a:rPr sz="4450" spc="2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450" spc="385" dirty="0">
                <a:solidFill>
                  <a:srgbClr val="FFFFFF"/>
                </a:solidFill>
                <a:latin typeface="Microsoft Sans Serif"/>
                <a:cs typeface="Microsoft Sans Serif"/>
              </a:rPr>
              <a:t>(HA) </a:t>
            </a:r>
            <a:r>
              <a:rPr sz="4450" spc="-11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450" spc="470" dirty="0">
                <a:solidFill>
                  <a:srgbClr val="FFFFFF"/>
                </a:solidFill>
                <a:latin typeface="Microsoft Sans Serif"/>
                <a:cs typeface="Microsoft Sans Serif"/>
              </a:rPr>
              <a:t>282.664</a:t>
            </a:r>
            <a:r>
              <a:rPr sz="4450" spc="2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450" spc="385" dirty="0">
                <a:solidFill>
                  <a:srgbClr val="FFFFFF"/>
                </a:solidFill>
                <a:latin typeface="Microsoft Sans Serif"/>
                <a:cs typeface="Microsoft Sans Serif"/>
              </a:rPr>
              <a:t>(HA)</a:t>
            </a:r>
            <a:endParaRPr sz="445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2565"/>
              </a:spcBef>
            </a:pPr>
            <a:r>
              <a:rPr sz="4450" spc="470" dirty="0">
                <a:solidFill>
                  <a:srgbClr val="FFFFFF"/>
                </a:solidFill>
                <a:latin typeface="Microsoft Sans Serif"/>
                <a:cs typeface="Microsoft Sans Serif"/>
              </a:rPr>
              <a:t>351.918</a:t>
            </a:r>
            <a:r>
              <a:rPr sz="4450" spc="2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450" spc="385" dirty="0">
                <a:solidFill>
                  <a:srgbClr val="FFFFFF"/>
                </a:solidFill>
                <a:latin typeface="Microsoft Sans Serif"/>
                <a:cs typeface="Microsoft Sans Serif"/>
              </a:rPr>
              <a:t>(HA)</a:t>
            </a:r>
            <a:endParaRPr sz="445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1815"/>
              </a:spcBef>
            </a:pPr>
            <a:r>
              <a:rPr sz="4450" spc="470" dirty="0">
                <a:solidFill>
                  <a:srgbClr val="FFFFFF"/>
                </a:solidFill>
                <a:latin typeface="Microsoft Sans Serif"/>
                <a:cs typeface="Microsoft Sans Serif"/>
              </a:rPr>
              <a:t>310.584</a:t>
            </a:r>
            <a:r>
              <a:rPr sz="4450" spc="2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450" spc="385" dirty="0">
                <a:solidFill>
                  <a:srgbClr val="FFFFFF"/>
                </a:solidFill>
                <a:latin typeface="Microsoft Sans Serif"/>
                <a:cs typeface="Microsoft Sans Serif"/>
              </a:rPr>
              <a:t>(HA)</a:t>
            </a:r>
            <a:endParaRPr sz="445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157952" y="9457300"/>
            <a:ext cx="23736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350" dirty="0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3200" spc="345" dirty="0">
                <a:solidFill>
                  <a:srgbClr val="FFFFFF"/>
                </a:solidFill>
                <a:latin typeface="Microsoft Sans Serif"/>
                <a:cs typeface="Microsoft Sans Serif"/>
              </a:rPr>
              <a:t>Ü</a:t>
            </a:r>
            <a:r>
              <a:rPr sz="3200" spc="350" dirty="0">
                <a:solidFill>
                  <a:srgbClr val="FFFFFF"/>
                </a:solidFill>
                <a:latin typeface="Microsoft Sans Serif"/>
                <a:cs typeface="Microsoft Sans Serif"/>
              </a:rPr>
              <a:t>İ</a:t>
            </a:r>
            <a:r>
              <a:rPr sz="3200" spc="525" dirty="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sz="3200" spc="170" dirty="0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r>
              <a:rPr sz="3200" spc="345" dirty="0">
                <a:solidFill>
                  <a:srgbClr val="FFFFFF"/>
                </a:solidFill>
                <a:latin typeface="Microsoft Sans Serif"/>
                <a:cs typeface="Microsoft Sans Serif"/>
              </a:rPr>
              <a:t>202</a:t>
            </a:r>
            <a:r>
              <a:rPr sz="3200" spc="350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6312" y="1324055"/>
            <a:ext cx="1957070" cy="7112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1430" algn="r">
              <a:lnSpc>
                <a:spcPct val="100000"/>
              </a:lnSpc>
              <a:spcBef>
                <a:spcPts val="95"/>
              </a:spcBef>
            </a:pPr>
            <a:r>
              <a:rPr sz="3200" spc="-45" dirty="0">
                <a:solidFill>
                  <a:srgbClr val="052032"/>
                </a:solidFill>
                <a:latin typeface="Lucida Sans Unicode"/>
                <a:cs typeface="Lucida Sans Unicode"/>
              </a:rPr>
              <a:t>700000.0</a:t>
            </a:r>
            <a:endParaRPr sz="3200">
              <a:latin typeface="Lucida Sans Unicode"/>
              <a:cs typeface="Lucida Sans Unicode"/>
            </a:endParaRPr>
          </a:p>
          <a:p>
            <a:pPr marR="13970" algn="r">
              <a:lnSpc>
                <a:spcPct val="100000"/>
              </a:lnSpc>
              <a:spcBef>
                <a:spcPts val="3585"/>
              </a:spcBef>
            </a:pPr>
            <a:r>
              <a:rPr sz="3200" spc="-15" dirty="0">
                <a:solidFill>
                  <a:srgbClr val="052032"/>
                </a:solidFill>
                <a:latin typeface="Lucida Sans Unicode"/>
                <a:cs typeface="Lucida Sans Unicode"/>
              </a:rPr>
              <a:t>600000.0</a:t>
            </a:r>
            <a:endParaRPr sz="3200">
              <a:latin typeface="Lucida Sans Unicode"/>
              <a:cs typeface="Lucida Sans Unicode"/>
            </a:endParaRPr>
          </a:p>
          <a:p>
            <a:pPr marR="14604" algn="r">
              <a:lnSpc>
                <a:spcPct val="100000"/>
              </a:lnSpc>
              <a:spcBef>
                <a:spcPts val="3584"/>
              </a:spcBef>
            </a:pPr>
            <a:r>
              <a:rPr sz="3200" spc="-15" dirty="0">
                <a:solidFill>
                  <a:srgbClr val="052032"/>
                </a:solidFill>
                <a:latin typeface="Lucida Sans Unicode"/>
                <a:cs typeface="Lucida Sans Unicode"/>
              </a:rPr>
              <a:t>500000.0</a:t>
            </a:r>
            <a:endParaRPr sz="3200">
              <a:latin typeface="Lucida Sans Unicode"/>
              <a:cs typeface="Lucida Sans Unicode"/>
            </a:endParaRPr>
          </a:p>
          <a:p>
            <a:pPr marR="13335" algn="r">
              <a:lnSpc>
                <a:spcPct val="100000"/>
              </a:lnSpc>
              <a:spcBef>
                <a:spcPts val="3579"/>
              </a:spcBef>
            </a:pPr>
            <a:r>
              <a:rPr sz="3200" spc="-10" dirty="0">
                <a:solidFill>
                  <a:srgbClr val="052032"/>
                </a:solidFill>
                <a:latin typeface="Lucida Sans Unicode"/>
                <a:cs typeface="Lucida Sans Unicode"/>
              </a:rPr>
              <a:t>400000.0</a:t>
            </a:r>
            <a:endParaRPr sz="320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  <a:spcBef>
                <a:spcPts val="3584"/>
              </a:spcBef>
            </a:pPr>
            <a:r>
              <a:rPr sz="3200" spc="-30" dirty="0">
                <a:solidFill>
                  <a:srgbClr val="052032"/>
                </a:solidFill>
                <a:latin typeface="Lucida Sans Unicode"/>
                <a:cs typeface="Lucida Sans Unicode"/>
              </a:rPr>
              <a:t>300000.0</a:t>
            </a:r>
            <a:endParaRPr sz="3200">
              <a:latin typeface="Lucida Sans Unicode"/>
              <a:cs typeface="Lucida Sans Unicode"/>
            </a:endParaRPr>
          </a:p>
          <a:p>
            <a:pPr marR="8255" algn="r">
              <a:lnSpc>
                <a:spcPct val="100000"/>
              </a:lnSpc>
              <a:spcBef>
                <a:spcPts val="3579"/>
              </a:spcBef>
            </a:pPr>
            <a:r>
              <a:rPr sz="3200" spc="-40" dirty="0">
                <a:solidFill>
                  <a:srgbClr val="052032"/>
                </a:solidFill>
                <a:latin typeface="Lucida Sans Unicode"/>
                <a:cs typeface="Lucida Sans Unicode"/>
              </a:rPr>
              <a:t>200000.0</a:t>
            </a:r>
            <a:endParaRPr sz="3200">
              <a:latin typeface="Lucida Sans Unicode"/>
              <a:cs typeface="Lucida Sans Unicode"/>
            </a:endParaRPr>
          </a:p>
          <a:p>
            <a:pPr marR="15875" algn="r">
              <a:lnSpc>
                <a:spcPct val="100000"/>
              </a:lnSpc>
              <a:spcBef>
                <a:spcPts val="3585"/>
              </a:spcBef>
            </a:pPr>
            <a:r>
              <a:rPr sz="3200" spc="-130" dirty="0">
                <a:solidFill>
                  <a:srgbClr val="052032"/>
                </a:solidFill>
                <a:latin typeface="Lucida Sans Unicode"/>
                <a:cs typeface="Lucida Sans Unicode"/>
              </a:rPr>
              <a:t>100000.0</a:t>
            </a:r>
            <a:endParaRPr sz="3200">
              <a:latin typeface="Lucida Sans Unicode"/>
              <a:cs typeface="Lucida Sans Unicode"/>
            </a:endParaRPr>
          </a:p>
          <a:p>
            <a:pPr marR="8255" algn="r">
              <a:lnSpc>
                <a:spcPct val="100000"/>
              </a:lnSpc>
              <a:spcBef>
                <a:spcPts val="3579"/>
              </a:spcBef>
            </a:pPr>
            <a:r>
              <a:rPr sz="3200" spc="-70" dirty="0">
                <a:solidFill>
                  <a:srgbClr val="052032"/>
                </a:solidFill>
                <a:latin typeface="Lucida Sans Unicode"/>
                <a:cs typeface="Lucida Sans Unicode"/>
              </a:rPr>
              <a:t>0.0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67776" y="8309621"/>
            <a:ext cx="9232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85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3200" spc="20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r>
              <a:rPr sz="3200" spc="-910" dirty="0">
                <a:solidFill>
                  <a:srgbClr val="052032"/>
                </a:solidFill>
                <a:latin typeface="Lucida Sans Unicode"/>
                <a:cs typeface="Lucida Sans Unicode"/>
              </a:rPr>
              <a:t>1</a:t>
            </a:r>
            <a:r>
              <a:rPr sz="3200" spc="30" dirty="0">
                <a:solidFill>
                  <a:srgbClr val="052032"/>
                </a:solidFill>
                <a:latin typeface="Lucida Sans Unicode"/>
                <a:cs typeface="Lucida Sans Unicode"/>
              </a:rPr>
              <a:t>6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51429" y="8309621"/>
            <a:ext cx="89026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85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3200" spc="20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r>
              <a:rPr sz="3200" spc="-910" dirty="0">
                <a:solidFill>
                  <a:srgbClr val="052032"/>
                </a:solidFill>
                <a:latin typeface="Lucida Sans Unicode"/>
                <a:cs typeface="Lucida Sans Unicode"/>
              </a:rPr>
              <a:t>1</a:t>
            </a:r>
            <a:r>
              <a:rPr sz="3200" spc="-235" dirty="0">
                <a:solidFill>
                  <a:srgbClr val="052032"/>
                </a:solidFill>
                <a:latin typeface="Lucida Sans Unicode"/>
                <a:cs typeface="Lucida Sans Unicode"/>
              </a:rPr>
              <a:t>7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02465" y="8309621"/>
            <a:ext cx="92201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85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3200" spc="20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r>
              <a:rPr sz="3200" spc="-910" dirty="0">
                <a:solidFill>
                  <a:srgbClr val="052032"/>
                </a:solidFill>
                <a:latin typeface="Lucida Sans Unicode"/>
                <a:cs typeface="Lucida Sans Unicode"/>
              </a:rPr>
              <a:t>1</a:t>
            </a:r>
            <a:r>
              <a:rPr sz="3200" spc="15" dirty="0">
                <a:solidFill>
                  <a:srgbClr val="052032"/>
                </a:solidFill>
                <a:latin typeface="Lucida Sans Unicode"/>
                <a:cs typeface="Lucida Sans Unicode"/>
              </a:rPr>
              <a:t>8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79776" y="8309621"/>
            <a:ext cx="9207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85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3200" spc="20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r>
              <a:rPr sz="3200" spc="-910" dirty="0">
                <a:solidFill>
                  <a:srgbClr val="052032"/>
                </a:solidFill>
                <a:latin typeface="Lucida Sans Unicode"/>
                <a:cs typeface="Lucida Sans Unicode"/>
              </a:rPr>
              <a:t>1</a:t>
            </a:r>
            <a:r>
              <a:rPr sz="3200" spc="5" dirty="0">
                <a:solidFill>
                  <a:srgbClr val="052032"/>
                </a:solidFill>
                <a:latin typeface="Lucida Sans Unicode"/>
                <a:cs typeface="Lucida Sans Unicode"/>
              </a:rPr>
              <a:t>9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80379" y="8309621"/>
            <a:ext cx="10153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85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3200" spc="20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r>
              <a:rPr sz="3200" spc="-185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3200" spc="25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15975" y="8309621"/>
            <a:ext cx="8972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85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3200" spc="20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r>
              <a:rPr sz="3200" spc="-185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3200" spc="-905" dirty="0">
                <a:solidFill>
                  <a:srgbClr val="052032"/>
                </a:solidFill>
                <a:latin typeface="Lucida Sans Unicode"/>
                <a:cs typeface="Lucida Sans Unicode"/>
              </a:rPr>
              <a:t>1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227451" y="8309621"/>
            <a:ext cx="9893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185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3200" spc="20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r>
              <a:rPr sz="3200" spc="-185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3200" spc="-180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45713" y="8196833"/>
            <a:ext cx="15169515" cy="0"/>
          </a:xfrm>
          <a:custGeom>
            <a:avLst/>
            <a:gdLst/>
            <a:ahLst/>
            <a:cxnLst/>
            <a:rect l="l" t="t" r="r" b="b"/>
            <a:pathLst>
              <a:path w="15169515">
                <a:moveTo>
                  <a:pt x="0" y="0"/>
                </a:moveTo>
                <a:lnTo>
                  <a:pt x="15169297" y="0"/>
                </a:lnTo>
              </a:path>
            </a:pathLst>
          </a:custGeom>
          <a:ln w="19327">
            <a:solidFill>
              <a:srgbClr val="0520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45713" y="7254151"/>
            <a:ext cx="15169515" cy="0"/>
          </a:xfrm>
          <a:custGeom>
            <a:avLst/>
            <a:gdLst/>
            <a:ahLst/>
            <a:cxnLst/>
            <a:rect l="l" t="t" r="r" b="b"/>
            <a:pathLst>
              <a:path w="15169515">
                <a:moveTo>
                  <a:pt x="0" y="0"/>
                </a:moveTo>
                <a:lnTo>
                  <a:pt x="15169297" y="0"/>
                </a:lnTo>
              </a:path>
            </a:pathLst>
          </a:custGeom>
          <a:ln w="19327">
            <a:solidFill>
              <a:srgbClr val="0520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45713" y="6311469"/>
            <a:ext cx="15169515" cy="0"/>
          </a:xfrm>
          <a:custGeom>
            <a:avLst/>
            <a:gdLst/>
            <a:ahLst/>
            <a:cxnLst/>
            <a:rect l="l" t="t" r="r" b="b"/>
            <a:pathLst>
              <a:path w="15169515">
                <a:moveTo>
                  <a:pt x="0" y="0"/>
                </a:moveTo>
                <a:lnTo>
                  <a:pt x="15169297" y="0"/>
                </a:lnTo>
              </a:path>
            </a:pathLst>
          </a:custGeom>
          <a:ln w="19327">
            <a:solidFill>
              <a:srgbClr val="0520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645713" y="2190666"/>
            <a:ext cx="15169515" cy="3188335"/>
            <a:chOff x="2645713" y="2190666"/>
            <a:chExt cx="15169515" cy="3188335"/>
          </a:xfrm>
        </p:grpSpPr>
        <p:sp>
          <p:nvSpPr>
            <p:cNvPr id="14" name="object 14"/>
            <p:cNvSpPr/>
            <p:nvPr/>
          </p:nvSpPr>
          <p:spPr>
            <a:xfrm>
              <a:off x="2645713" y="5368788"/>
              <a:ext cx="15169515" cy="0"/>
            </a:xfrm>
            <a:custGeom>
              <a:avLst/>
              <a:gdLst/>
              <a:ahLst/>
              <a:cxnLst/>
              <a:rect l="l" t="t" r="r" b="b"/>
              <a:pathLst>
                <a:path w="15169515">
                  <a:moveTo>
                    <a:pt x="0" y="0"/>
                  </a:moveTo>
                  <a:lnTo>
                    <a:pt x="15169297" y="0"/>
                  </a:lnTo>
                </a:path>
              </a:pathLst>
            </a:custGeom>
            <a:ln w="19327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45713" y="4426106"/>
              <a:ext cx="15169515" cy="0"/>
            </a:xfrm>
            <a:custGeom>
              <a:avLst/>
              <a:gdLst/>
              <a:ahLst/>
              <a:cxnLst/>
              <a:rect l="l" t="t" r="r" b="b"/>
              <a:pathLst>
                <a:path w="15169515">
                  <a:moveTo>
                    <a:pt x="0" y="0"/>
                  </a:moveTo>
                  <a:lnTo>
                    <a:pt x="15169297" y="0"/>
                  </a:lnTo>
                </a:path>
              </a:pathLst>
            </a:custGeom>
            <a:ln w="19327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45713" y="3483425"/>
              <a:ext cx="15169515" cy="0"/>
            </a:xfrm>
            <a:custGeom>
              <a:avLst/>
              <a:gdLst/>
              <a:ahLst/>
              <a:cxnLst/>
              <a:rect l="l" t="t" r="r" b="b"/>
              <a:pathLst>
                <a:path w="15169515">
                  <a:moveTo>
                    <a:pt x="0" y="0"/>
                  </a:moveTo>
                  <a:lnTo>
                    <a:pt x="15169297" y="0"/>
                  </a:lnTo>
                </a:path>
              </a:pathLst>
            </a:custGeom>
            <a:ln w="19327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645713" y="2540743"/>
              <a:ext cx="15169515" cy="0"/>
            </a:xfrm>
            <a:custGeom>
              <a:avLst/>
              <a:gdLst/>
              <a:ahLst/>
              <a:cxnLst/>
              <a:rect l="l" t="t" r="r" b="b"/>
              <a:pathLst>
                <a:path w="15169515">
                  <a:moveTo>
                    <a:pt x="0" y="0"/>
                  </a:moveTo>
                  <a:lnTo>
                    <a:pt x="15169297" y="0"/>
                  </a:lnTo>
                </a:path>
              </a:pathLst>
            </a:custGeom>
            <a:ln w="19327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29235" y="3077761"/>
              <a:ext cx="2167255" cy="181610"/>
            </a:xfrm>
            <a:custGeom>
              <a:avLst/>
              <a:gdLst/>
              <a:ahLst/>
              <a:cxnLst/>
              <a:rect l="l" t="t" r="r" b="b"/>
              <a:pathLst>
                <a:path w="2167254" h="181610">
                  <a:moveTo>
                    <a:pt x="0" y="181522"/>
                  </a:moveTo>
                  <a:lnTo>
                    <a:pt x="2167042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29235" y="3077761"/>
              <a:ext cx="2167255" cy="181610"/>
            </a:xfrm>
            <a:custGeom>
              <a:avLst/>
              <a:gdLst/>
              <a:ahLst/>
              <a:cxnLst/>
              <a:rect l="l" t="t" r="r" b="b"/>
              <a:pathLst>
                <a:path w="2167254" h="181610">
                  <a:moveTo>
                    <a:pt x="0" y="181522"/>
                  </a:moveTo>
                  <a:lnTo>
                    <a:pt x="2167042" y="0"/>
                  </a:lnTo>
                </a:path>
              </a:pathLst>
            </a:custGeom>
            <a:ln w="86973">
              <a:solidFill>
                <a:srgbClr val="00CA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896277" y="2287303"/>
              <a:ext cx="2167255" cy="790575"/>
            </a:xfrm>
            <a:custGeom>
              <a:avLst/>
              <a:gdLst/>
              <a:ahLst/>
              <a:cxnLst/>
              <a:rect l="l" t="t" r="r" b="b"/>
              <a:pathLst>
                <a:path w="2167254" h="790575">
                  <a:moveTo>
                    <a:pt x="0" y="790457"/>
                  </a:moveTo>
                  <a:lnTo>
                    <a:pt x="2167042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896277" y="2287303"/>
              <a:ext cx="2167255" cy="790575"/>
            </a:xfrm>
            <a:custGeom>
              <a:avLst/>
              <a:gdLst/>
              <a:ahLst/>
              <a:cxnLst/>
              <a:rect l="l" t="t" r="r" b="b"/>
              <a:pathLst>
                <a:path w="2167254" h="790575">
                  <a:moveTo>
                    <a:pt x="0" y="790457"/>
                  </a:moveTo>
                  <a:lnTo>
                    <a:pt x="2167042" y="0"/>
                  </a:lnTo>
                </a:path>
              </a:pathLst>
            </a:custGeom>
            <a:ln w="86973">
              <a:solidFill>
                <a:srgbClr val="00CA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063320" y="2287303"/>
              <a:ext cx="2167255" cy="763905"/>
            </a:xfrm>
            <a:custGeom>
              <a:avLst/>
              <a:gdLst/>
              <a:ahLst/>
              <a:cxnLst/>
              <a:rect l="l" t="t" r="r" b="b"/>
              <a:pathLst>
                <a:path w="2167254" h="763905">
                  <a:moveTo>
                    <a:pt x="2167042" y="763713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063320" y="2287303"/>
              <a:ext cx="2167255" cy="763905"/>
            </a:xfrm>
            <a:custGeom>
              <a:avLst/>
              <a:gdLst/>
              <a:ahLst/>
              <a:cxnLst/>
              <a:rect l="l" t="t" r="r" b="b"/>
              <a:pathLst>
                <a:path w="2167254" h="763905">
                  <a:moveTo>
                    <a:pt x="0" y="0"/>
                  </a:moveTo>
                  <a:lnTo>
                    <a:pt x="2167042" y="763713"/>
                  </a:lnTo>
                </a:path>
              </a:pathLst>
            </a:custGeom>
            <a:ln w="86973">
              <a:solidFill>
                <a:srgbClr val="00CA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230362" y="3051017"/>
              <a:ext cx="2167255" cy="1538605"/>
            </a:xfrm>
            <a:custGeom>
              <a:avLst/>
              <a:gdLst/>
              <a:ahLst/>
              <a:cxnLst/>
              <a:rect l="l" t="t" r="r" b="b"/>
              <a:pathLst>
                <a:path w="2167254" h="1538604">
                  <a:moveTo>
                    <a:pt x="2167042" y="1538512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230362" y="3051017"/>
              <a:ext cx="2167255" cy="1538605"/>
            </a:xfrm>
            <a:custGeom>
              <a:avLst/>
              <a:gdLst/>
              <a:ahLst/>
              <a:cxnLst/>
              <a:rect l="l" t="t" r="r" b="b"/>
              <a:pathLst>
                <a:path w="2167254" h="1538604">
                  <a:moveTo>
                    <a:pt x="0" y="0"/>
                  </a:moveTo>
                  <a:lnTo>
                    <a:pt x="2167042" y="1538512"/>
                  </a:lnTo>
                </a:path>
              </a:pathLst>
            </a:custGeom>
            <a:ln w="86973">
              <a:solidFill>
                <a:srgbClr val="00CA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397404" y="4589529"/>
              <a:ext cx="2167255" cy="290195"/>
            </a:xfrm>
            <a:custGeom>
              <a:avLst/>
              <a:gdLst/>
              <a:ahLst/>
              <a:cxnLst/>
              <a:rect l="l" t="t" r="r" b="b"/>
              <a:pathLst>
                <a:path w="2167255" h="290195">
                  <a:moveTo>
                    <a:pt x="2167042" y="289837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397404" y="4589529"/>
              <a:ext cx="2167255" cy="290195"/>
            </a:xfrm>
            <a:custGeom>
              <a:avLst/>
              <a:gdLst/>
              <a:ahLst/>
              <a:cxnLst/>
              <a:rect l="l" t="t" r="r" b="b"/>
              <a:pathLst>
                <a:path w="2167255" h="290195">
                  <a:moveTo>
                    <a:pt x="0" y="0"/>
                  </a:moveTo>
                  <a:lnTo>
                    <a:pt x="2167042" y="289837"/>
                  </a:lnTo>
                </a:path>
              </a:pathLst>
            </a:custGeom>
            <a:ln w="86973">
              <a:solidFill>
                <a:srgbClr val="00CA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564447" y="4879367"/>
              <a:ext cx="2167255" cy="389890"/>
            </a:xfrm>
            <a:custGeom>
              <a:avLst/>
              <a:gdLst/>
              <a:ahLst/>
              <a:cxnLst/>
              <a:rect l="l" t="t" r="r" b="b"/>
              <a:pathLst>
                <a:path w="2167255" h="389889">
                  <a:moveTo>
                    <a:pt x="2167042" y="389647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564447" y="4879367"/>
              <a:ext cx="2167255" cy="389890"/>
            </a:xfrm>
            <a:custGeom>
              <a:avLst/>
              <a:gdLst/>
              <a:ahLst/>
              <a:cxnLst/>
              <a:rect l="l" t="t" r="r" b="b"/>
              <a:pathLst>
                <a:path w="2167255" h="389889">
                  <a:moveTo>
                    <a:pt x="0" y="0"/>
                  </a:moveTo>
                  <a:lnTo>
                    <a:pt x="2167042" y="389647"/>
                  </a:lnTo>
                </a:path>
              </a:pathLst>
            </a:custGeom>
            <a:ln w="86973">
              <a:solidFill>
                <a:srgbClr val="00CA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32597" y="3162647"/>
              <a:ext cx="193274" cy="19327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9640" y="2981124"/>
              <a:ext cx="193274" cy="19327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66682" y="2190666"/>
              <a:ext cx="193274" cy="19327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3725" y="2954380"/>
              <a:ext cx="193274" cy="19327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00767" y="4492892"/>
              <a:ext cx="193274" cy="19327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67810" y="4782729"/>
              <a:ext cx="193274" cy="19327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34853" y="5172378"/>
              <a:ext cx="193274" cy="193273"/>
            </a:xfrm>
            <a:prstGeom prst="rect">
              <a:avLst/>
            </a:prstGeom>
          </p:spPr>
        </p:pic>
      </p:grpSp>
      <p:sp>
        <p:nvSpPr>
          <p:cNvPr id="37" name="object 37"/>
          <p:cNvSpPr/>
          <p:nvPr/>
        </p:nvSpPr>
        <p:spPr>
          <a:xfrm>
            <a:off x="2645713" y="1598062"/>
            <a:ext cx="15169515" cy="0"/>
          </a:xfrm>
          <a:custGeom>
            <a:avLst/>
            <a:gdLst/>
            <a:ahLst/>
            <a:cxnLst/>
            <a:rect l="l" t="t" r="r" b="b"/>
            <a:pathLst>
              <a:path w="15169515">
                <a:moveTo>
                  <a:pt x="0" y="0"/>
                </a:moveTo>
                <a:lnTo>
                  <a:pt x="15169297" y="0"/>
                </a:lnTo>
              </a:path>
            </a:pathLst>
          </a:custGeom>
          <a:ln w="19327">
            <a:solidFill>
              <a:srgbClr val="0520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2160570" y="9589945"/>
            <a:ext cx="593979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spc="-85" dirty="0">
                <a:latin typeface="Times New Roman"/>
                <a:cs typeface="Times New Roman"/>
              </a:rPr>
              <a:t>Kaynak:</a:t>
            </a:r>
            <a:r>
              <a:rPr sz="3100" b="1" spc="-15" dirty="0">
                <a:latin typeface="Times New Roman"/>
                <a:cs typeface="Times New Roman"/>
              </a:rPr>
              <a:t> </a:t>
            </a:r>
            <a:r>
              <a:rPr sz="3100" b="1" spc="-85" dirty="0">
                <a:latin typeface="Times New Roman"/>
                <a:cs typeface="Times New Roman"/>
              </a:rPr>
              <a:t>Tarım</a:t>
            </a:r>
            <a:r>
              <a:rPr sz="3100" b="1" spc="-10" dirty="0">
                <a:latin typeface="Times New Roman"/>
                <a:cs typeface="Times New Roman"/>
              </a:rPr>
              <a:t> </a:t>
            </a:r>
            <a:r>
              <a:rPr sz="3100" b="1" spc="-110" dirty="0">
                <a:latin typeface="Times New Roman"/>
                <a:cs typeface="Times New Roman"/>
              </a:rPr>
              <a:t>ve</a:t>
            </a:r>
            <a:r>
              <a:rPr sz="3100" b="1" spc="-10" dirty="0">
                <a:latin typeface="Times New Roman"/>
                <a:cs typeface="Times New Roman"/>
              </a:rPr>
              <a:t> </a:t>
            </a:r>
            <a:r>
              <a:rPr sz="3100" b="1" spc="-90" dirty="0">
                <a:latin typeface="Times New Roman"/>
                <a:cs typeface="Times New Roman"/>
              </a:rPr>
              <a:t>Orman</a:t>
            </a:r>
            <a:r>
              <a:rPr sz="3100" b="1" spc="-10" dirty="0">
                <a:latin typeface="Times New Roman"/>
                <a:cs typeface="Times New Roman"/>
              </a:rPr>
              <a:t> </a:t>
            </a:r>
            <a:r>
              <a:rPr sz="3100" b="1" spc="-35" dirty="0">
                <a:latin typeface="Times New Roman"/>
                <a:cs typeface="Times New Roman"/>
              </a:rPr>
              <a:t>Bakanlığı</a:t>
            </a:r>
            <a:endParaRPr sz="3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5095"/>
            <a:chOff x="0" y="0"/>
            <a:chExt cx="18288000" cy="10285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50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48334" y="380119"/>
              <a:ext cx="17578070" cy="9526905"/>
            </a:xfrm>
            <a:custGeom>
              <a:avLst/>
              <a:gdLst/>
              <a:ahLst/>
              <a:cxnLst/>
              <a:rect l="l" t="t" r="r" b="b"/>
              <a:pathLst>
                <a:path w="17578070" h="9526905">
                  <a:moveTo>
                    <a:pt x="17577543" y="9526760"/>
                  </a:moveTo>
                  <a:lnTo>
                    <a:pt x="0" y="9526760"/>
                  </a:lnTo>
                  <a:lnTo>
                    <a:pt x="0" y="0"/>
                  </a:lnTo>
                  <a:lnTo>
                    <a:pt x="17577543" y="0"/>
                  </a:lnTo>
                  <a:lnTo>
                    <a:pt x="17577543" y="9526760"/>
                  </a:lnTo>
                  <a:close/>
                </a:path>
              </a:pathLst>
            </a:custGeom>
            <a:solidFill>
              <a:srgbClr val="2D604A">
                <a:alpha val="3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04586" y="3176601"/>
            <a:ext cx="14196060" cy="3740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-127000" algn="ctr">
              <a:lnSpc>
                <a:spcPct val="116700"/>
              </a:lnSpc>
              <a:spcBef>
                <a:spcPts val="90"/>
              </a:spcBef>
            </a:pPr>
            <a:r>
              <a:rPr sz="7250" b="0" spc="675" dirty="0">
                <a:latin typeface="Microsoft Sans Serif"/>
                <a:cs typeface="Microsoft Sans Serif"/>
              </a:rPr>
              <a:t>TÜRKİYEDE </a:t>
            </a:r>
            <a:r>
              <a:rPr sz="7250" b="0" spc="750" dirty="0">
                <a:latin typeface="Microsoft Sans Serif"/>
                <a:cs typeface="Microsoft Sans Serif"/>
              </a:rPr>
              <a:t>YILLARA </a:t>
            </a:r>
            <a:r>
              <a:rPr sz="7250" b="0" spc="405" dirty="0">
                <a:latin typeface="Microsoft Sans Serif"/>
                <a:cs typeface="Microsoft Sans Serif"/>
              </a:rPr>
              <a:t>GÖRE </a:t>
            </a:r>
            <a:r>
              <a:rPr sz="7250" b="0" spc="-1914" dirty="0">
                <a:latin typeface="Microsoft Sans Serif"/>
                <a:cs typeface="Microsoft Sans Serif"/>
              </a:rPr>
              <a:t> </a:t>
            </a:r>
            <a:r>
              <a:rPr sz="7250" b="0" spc="695" dirty="0">
                <a:latin typeface="Microsoft Sans Serif"/>
                <a:cs typeface="Microsoft Sans Serif"/>
              </a:rPr>
              <a:t>ORGANİK</a:t>
            </a:r>
            <a:r>
              <a:rPr sz="7250" b="0" spc="459" dirty="0">
                <a:latin typeface="Microsoft Sans Serif"/>
                <a:cs typeface="Microsoft Sans Serif"/>
              </a:rPr>
              <a:t> </a:t>
            </a:r>
            <a:r>
              <a:rPr sz="7250" b="0" spc="675" dirty="0">
                <a:latin typeface="Microsoft Sans Serif"/>
                <a:cs typeface="Microsoft Sans Serif"/>
              </a:rPr>
              <a:t>ÜRETİM</a:t>
            </a:r>
            <a:r>
              <a:rPr sz="7250" b="0" spc="465" dirty="0">
                <a:latin typeface="Microsoft Sans Serif"/>
                <a:cs typeface="Microsoft Sans Serif"/>
              </a:rPr>
              <a:t> </a:t>
            </a:r>
            <a:r>
              <a:rPr sz="7250" b="0" spc="810" dirty="0">
                <a:latin typeface="Microsoft Sans Serif"/>
                <a:cs typeface="Microsoft Sans Serif"/>
              </a:rPr>
              <a:t>MİKTARI</a:t>
            </a:r>
            <a:endParaRPr sz="7250">
              <a:latin typeface="Microsoft Sans Serif"/>
              <a:cs typeface="Microsoft Sans Serif"/>
            </a:endParaRPr>
          </a:p>
          <a:p>
            <a:pPr marR="118745" algn="ctr">
              <a:lnSpc>
                <a:spcPct val="100000"/>
              </a:lnSpc>
              <a:spcBef>
                <a:spcPts val="250"/>
              </a:spcBef>
            </a:pPr>
            <a:r>
              <a:rPr sz="7250" b="0" spc="570" dirty="0">
                <a:latin typeface="Microsoft Sans Serif"/>
                <a:cs typeface="Microsoft Sans Serif"/>
              </a:rPr>
              <a:t>(TON)</a:t>
            </a:r>
            <a:endParaRPr sz="7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769" y="2300287"/>
              <a:ext cx="190500" cy="190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769" y="3224212"/>
              <a:ext cx="190500" cy="1904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27404" y="1781486"/>
            <a:ext cx="1787525" cy="1873250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5200" b="0" spc="570" dirty="0">
                <a:latin typeface="Microsoft Sans Serif"/>
                <a:cs typeface="Microsoft Sans Serif"/>
              </a:rPr>
              <a:t>201</a:t>
            </a:r>
            <a:r>
              <a:rPr sz="5200" b="0" spc="575" dirty="0">
                <a:latin typeface="Microsoft Sans Serif"/>
                <a:cs typeface="Microsoft Sans Serif"/>
              </a:rPr>
              <a:t>6</a:t>
            </a:r>
            <a:endParaRPr sz="5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5200" b="0" spc="570" dirty="0">
                <a:latin typeface="Microsoft Sans Serif"/>
                <a:cs typeface="Microsoft Sans Serif"/>
              </a:rPr>
              <a:t>201</a:t>
            </a:r>
            <a:r>
              <a:rPr sz="5200" b="0" spc="575" dirty="0">
                <a:latin typeface="Microsoft Sans Serif"/>
                <a:cs typeface="Microsoft Sans Serif"/>
              </a:rPr>
              <a:t>7</a:t>
            </a:r>
            <a:endParaRPr sz="5200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93769" y="2301833"/>
            <a:ext cx="6831330" cy="5749290"/>
            <a:chOff x="3793769" y="2301833"/>
            <a:chExt cx="6831330" cy="57492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769" y="4148137"/>
              <a:ext cx="190500" cy="1904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769" y="5072062"/>
              <a:ext cx="190500" cy="1904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769" y="5995987"/>
              <a:ext cx="190500" cy="1904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769" y="6919912"/>
              <a:ext cx="190500" cy="1904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3769" y="7843837"/>
              <a:ext cx="190500" cy="1904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99065" y="2378033"/>
              <a:ext cx="4207510" cy="0"/>
            </a:xfrm>
            <a:custGeom>
              <a:avLst/>
              <a:gdLst/>
              <a:ahLst/>
              <a:cxnLst/>
              <a:rect l="l" t="t" r="r" b="b"/>
              <a:pathLst>
                <a:path w="4207509">
                  <a:moveTo>
                    <a:pt x="0" y="0"/>
                  </a:moveTo>
                  <a:lnTo>
                    <a:pt x="4206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529814" y="2320883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199" y="57149"/>
                  </a:lnTo>
                  <a:lnTo>
                    <a:pt x="0" y="114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99065" y="3300510"/>
              <a:ext cx="4207510" cy="0"/>
            </a:xfrm>
            <a:custGeom>
              <a:avLst/>
              <a:gdLst/>
              <a:ahLst/>
              <a:cxnLst/>
              <a:rect l="l" t="t" r="r" b="b"/>
              <a:pathLst>
                <a:path w="4207509">
                  <a:moveTo>
                    <a:pt x="0" y="0"/>
                  </a:moveTo>
                  <a:lnTo>
                    <a:pt x="4206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529814" y="3243360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199" y="57149"/>
                  </a:lnTo>
                  <a:lnTo>
                    <a:pt x="0" y="114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399065" y="4215884"/>
              <a:ext cx="4207510" cy="0"/>
            </a:xfrm>
            <a:custGeom>
              <a:avLst/>
              <a:gdLst/>
              <a:ahLst/>
              <a:cxnLst/>
              <a:rect l="l" t="t" r="r" b="b"/>
              <a:pathLst>
                <a:path w="4207509">
                  <a:moveTo>
                    <a:pt x="0" y="0"/>
                  </a:moveTo>
                  <a:lnTo>
                    <a:pt x="4206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29814" y="4158734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199" y="57149"/>
                  </a:lnTo>
                  <a:lnTo>
                    <a:pt x="0" y="114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99065" y="5148695"/>
              <a:ext cx="4207510" cy="0"/>
            </a:xfrm>
            <a:custGeom>
              <a:avLst/>
              <a:gdLst/>
              <a:ahLst/>
              <a:cxnLst/>
              <a:rect l="l" t="t" r="r" b="b"/>
              <a:pathLst>
                <a:path w="4207509">
                  <a:moveTo>
                    <a:pt x="0" y="0"/>
                  </a:moveTo>
                  <a:lnTo>
                    <a:pt x="4206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529814" y="5091545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199" y="57149"/>
                  </a:lnTo>
                  <a:lnTo>
                    <a:pt x="0" y="114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399065" y="6114761"/>
              <a:ext cx="4207510" cy="0"/>
            </a:xfrm>
            <a:custGeom>
              <a:avLst/>
              <a:gdLst/>
              <a:ahLst/>
              <a:cxnLst/>
              <a:rect l="l" t="t" r="r" b="b"/>
              <a:pathLst>
                <a:path w="4207509">
                  <a:moveTo>
                    <a:pt x="0" y="0"/>
                  </a:moveTo>
                  <a:lnTo>
                    <a:pt x="4206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529814" y="6057611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199" y="57149"/>
                  </a:lnTo>
                  <a:lnTo>
                    <a:pt x="0" y="114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399065" y="7030135"/>
              <a:ext cx="4207510" cy="0"/>
            </a:xfrm>
            <a:custGeom>
              <a:avLst/>
              <a:gdLst/>
              <a:ahLst/>
              <a:cxnLst/>
              <a:rect l="l" t="t" r="r" b="b"/>
              <a:pathLst>
                <a:path w="4207509">
                  <a:moveTo>
                    <a:pt x="0" y="0"/>
                  </a:moveTo>
                  <a:lnTo>
                    <a:pt x="4206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529814" y="6972985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199" y="57149"/>
                  </a:lnTo>
                  <a:lnTo>
                    <a:pt x="0" y="114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399065" y="7974568"/>
              <a:ext cx="4207510" cy="0"/>
            </a:xfrm>
            <a:custGeom>
              <a:avLst/>
              <a:gdLst/>
              <a:ahLst/>
              <a:cxnLst/>
              <a:rect l="l" t="t" r="r" b="b"/>
              <a:pathLst>
                <a:path w="4207509">
                  <a:moveTo>
                    <a:pt x="0" y="0"/>
                  </a:moveTo>
                  <a:lnTo>
                    <a:pt x="420694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529814" y="7917418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199" y="57149"/>
                  </a:lnTo>
                  <a:lnTo>
                    <a:pt x="0" y="1142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227404" y="3629336"/>
            <a:ext cx="1787525" cy="4645025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5200" spc="570" dirty="0">
                <a:solidFill>
                  <a:srgbClr val="FFFFFF"/>
                </a:solidFill>
                <a:latin typeface="Microsoft Sans Serif"/>
                <a:cs typeface="Microsoft Sans Serif"/>
              </a:rPr>
              <a:t>201</a:t>
            </a:r>
            <a:r>
              <a:rPr sz="5200" spc="575" dirty="0">
                <a:solidFill>
                  <a:srgbClr val="FFFFFF"/>
                </a:solidFill>
                <a:latin typeface="Microsoft Sans Serif"/>
                <a:cs typeface="Microsoft Sans Serif"/>
              </a:rPr>
              <a:t>8</a:t>
            </a:r>
            <a:endParaRPr sz="5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5200" spc="570" dirty="0">
                <a:solidFill>
                  <a:srgbClr val="FFFFFF"/>
                </a:solidFill>
                <a:latin typeface="Microsoft Sans Serif"/>
                <a:cs typeface="Microsoft Sans Serif"/>
              </a:rPr>
              <a:t>201</a:t>
            </a:r>
            <a:r>
              <a:rPr sz="5200" spc="575" dirty="0">
                <a:solidFill>
                  <a:srgbClr val="FFFFFF"/>
                </a:solidFill>
                <a:latin typeface="Microsoft Sans Serif"/>
                <a:cs typeface="Microsoft Sans Serif"/>
              </a:rPr>
              <a:t>9</a:t>
            </a:r>
            <a:endParaRPr sz="5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5200" spc="570" dirty="0">
                <a:solidFill>
                  <a:srgbClr val="FFFFFF"/>
                </a:solidFill>
                <a:latin typeface="Microsoft Sans Serif"/>
                <a:cs typeface="Microsoft Sans Serif"/>
              </a:rPr>
              <a:t>202</a:t>
            </a:r>
            <a:r>
              <a:rPr sz="5200" spc="575" dirty="0">
                <a:solidFill>
                  <a:srgbClr val="FFFFFF"/>
                </a:solidFill>
                <a:latin typeface="Microsoft Sans Serif"/>
                <a:cs typeface="Microsoft Sans Serif"/>
              </a:rPr>
              <a:t>0</a:t>
            </a:r>
            <a:endParaRPr sz="5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5200" spc="570" dirty="0">
                <a:solidFill>
                  <a:srgbClr val="FFFFFF"/>
                </a:solidFill>
                <a:latin typeface="Microsoft Sans Serif"/>
                <a:cs typeface="Microsoft Sans Serif"/>
              </a:rPr>
              <a:t>202</a:t>
            </a:r>
            <a:r>
              <a:rPr sz="5200" spc="575" dirty="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endParaRPr sz="5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5200" spc="570" dirty="0">
                <a:solidFill>
                  <a:srgbClr val="FFFFFF"/>
                </a:solidFill>
                <a:latin typeface="Microsoft Sans Serif"/>
                <a:cs typeface="Microsoft Sans Serif"/>
              </a:rPr>
              <a:t>202</a:t>
            </a:r>
            <a:r>
              <a:rPr sz="5200" spc="575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52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883541" y="1677251"/>
            <a:ext cx="4428490" cy="6543675"/>
          </a:xfrm>
          <a:prstGeom prst="rect">
            <a:avLst/>
          </a:prstGeom>
        </p:spPr>
        <p:txBody>
          <a:bodyPr vert="horz" wrap="square" lIns="0" tIns="36195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2850"/>
              </a:spcBef>
            </a:pPr>
            <a:r>
              <a:rPr sz="3900" spc="390" dirty="0">
                <a:solidFill>
                  <a:srgbClr val="FFFFFF"/>
                </a:solidFill>
                <a:latin typeface="Microsoft Sans Serif"/>
                <a:cs typeface="Microsoft Sans Serif"/>
              </a:rPr>
              <a:t>2.473.600</a:t>
            </a:r>
            <a:r>
              <a:rPr sz="3900" spc="20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900" spc="310" dirty="0">
                <a:solidFill>
                  <a:srgbClr val="FFFFFF"/>
                </a:solidFill>
                <a:latin typeface="Microsoft Sans Serif"/>
                <a:cs typeface="Microsoft Sans Serif"/>
              </a:rPr>
              <a:t>(TON)</a:t>
            </a:r>
            <a:endParaRPr sz="3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760"/>
              </a:spcBef>
            </a:pPr>
            <a:r>
              <a:rPr sz="3900" spc="390" dirty="0">
                <a:solidFill>
                  <a:srgbClr val="FFFFFF"/>
                </a:solidFill>
                <a:latin typeface="Microsoft Sans Serif"/>
                <a:cs typeface="Microsoft Sans Serif"/>
              </a:rPr>
              <a:t>2.406.606</a:t>
            </a:r>
            <a:r>
              <a:rPr sz="3900" spc="2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900" spc="315" dirty="0">
                <a:solidFill>
                  <a:srgbClr val="FFFFFF"/>
                </a:solidFill>
                <a:latin typeface="Microsoft Sans Serif"/>
                <a:cs typeface="Microsoft Sans Serif"/>
              </a:rPr>
              <a:t>(TON)</a:t>
            </a:r>
            <a:endParaRPr sz="3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765"/>
              </a:spcBef>
            </a:pPr>
            <a:r>
              <a:rPr sz="3900" spc="390" dirty="0">
                <a:solidFill>
                  <a:srgbClr val="FFFFFF"/>
                </a:solidFill>
                <a:latin typeface="Microsoft Sans Serif"/>
                <a:cs typeface="Microsoft Sans Serif"/>
              </a:rPr>
              <a:t>2.371.612</a:t>
            </a:r>
            <a:r>
              <a:rPr sz="3900" spc="2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900" spc="315" dirty="0">
                <a:solidFill>
                  <a:srgbClr val="FFFFFF"/>
                </a:solidFill>
                <a:latin typeface="Microsoft Sans Serif"/>
                <a:cs typeface="Microsoft Sans Serif"/>
              </a:rPr>
              <a:t>(TON)</a:t>
            </a:r>
            <a:endParaRPr sz="3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210"/>
              </a:spcBef>
            </a:pPr>
            <a:r>
              <a:rPr sz="3900" spc="390" dirty="0">
                <a:solidFill>
                  <a:srgbClr val="FFFFFF"/>
                </a:solidFill>
                <a:latin typeface="Microsoft Sans Serif"/>
                <a:cs typeface="Microsoft Sans Serif"/>
              </a:rPr>
              <a:t>2.030.465</a:t>
            </a:r>
            <a:r>
              <a:rPr sz="3900" spc="2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900" spc="315" dirty="0">
                <a:solidFill>
                  <a:srgbClr val="FFFFFF"/>
                </a:solidFill>
                <a:latin typeface="Microsoft Sans Serif"/>
                <a:cs typeface="Microsoft Sans Serif"/>
              </a:rPr>
              <a:t>(TON)</a:t>
            </a:r>
            <a:endParaRPr sz="3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970"/>
              </a:spcBef>
            </a:pPr>
            <a:r>
              <a:rPr sz="3900" spc="390" dirty="0">
                <a:solidFill>
                  <a:srgbClr val="FFFFFF"/>
                </a:solidFill>
                <a:latin typeface="Microsoft Sans Serif"/>
                <a:cs typeface="Microsoft Sans Serif"/>
              </a:rPr>
              <a:t>1.631.943</a:t>
            </a:r>
            <a:r>
              <a:rPr sz="3900" spc="2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900" spc="315" dirty="0">
                <a:solidFill>
                  <a:srgbClr val="FFFFFF"/>
                </a:solidFill>
                <a:latin typeface="Microsoft Sans Serif"/>
                <a:cs typeface="Microsoft Sans Serif"/>
              </a:rPr>
              <a:t>(TON)</a:t>
            </a:r>
            <a:endParaRPr sz="3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sz="3900" spc="390" dirty="0">
                <a:solidFill>
                  <a:srgbClr val="FFFFFF"/>
                </a:solidFill>
                <a:latin typeface="Microsoft Sans Serif"/>
                <a:cs typeface="Microsoft Sans Serif"/>
              </a:rPr>
              <a:t>1.590.086</a:t>
            </a:r>
            <a:r>
              <a:rPr sz="3900" spc="2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900" spc="315" dirty="0">
                <a:solidFill>
                  <a:srgbClr val="FFFFFF"/>
                </a:solidFill>
                <a:latin typeface="Microsoft Sans Serif"/>
                <a:cs typeface="Microsoft Sans Serif"/>
              </a:rPr>
              <a:t>(TON)</a:t>
            </a:r>
            <a:endParaRPr sz="3900">
              <a:latin typeface="Microsoft Sans Serif"/>
              <a:cs typeface="Microsoft Sans Serif"/>
            </a:endParaRPr>
          </a:p>
          <a:p>
            <a:pPr marL="50800">
              <a:lnSpc>
                <a:spcPct val="100000"/>
              </a:lnSpc>
              <a:spcBef>
                <a:spcPts val="2925"/>
              </a:spcBef>
            </a:pPr>
            <a:r>
              <a:rPr sz="3850" spc="375" dirty="0">
                <a:solidFill>
                  <a:srgbClr val="FFFFFF"/>
                </a:solidFill>
                <a:latin typeface="Microsoft Sans Serif"/>
                <a:cs typeface="Microsoft Sans Serif"/>
              </a:rPr>
              <a:t>1.600.857</a:t>
            </a:r>
            <a:r>
              <a:rPr sz="3850" spc="2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850" spc="300" dirty="0">
                <a:solidFill>
                  <a:srgbClr val="FFFFFF"/>
                </a:solidFill>
                <a:latin typeface="Microsoft Sans Serif"/>
                <a:cs typeface="Microsoft Sans Serif"/>
              </a:rPr>
              <a:t>(TON)</a:t>
            </a:r>
            <a:endParaRPr sz="385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157952" y="9457300"/>
            <a:ext cx="23736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350" dirty="0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3200" spc="345" dirty="0">
                <a:solidFill>
                  <a:srgbClr val="FFFFFF"/>
                </a:solidFill>
                <a:latin typeface="Microsoft Sans Serif"/>
                <a:cs typeface="Microsoft Sans Serif"/>
              </a:rPr>
              <a:t>Ü</a:t>
            </a:r>
            <a:r>
              <a:rPr sz="3200" spc="350" dirty="0">
                <a:solidFill>
                  <a:srgbClr val="FFFFFF"/>
                </a:solidFill>
                <a:latin typeface="Microsoft Sans Serif"/>
                <a:cs typeface="Microsoft Sans Serif"/>
              </a:rPr>
              <a:t>İ</a:t>
            </a:r>
            <a:r>
              <a:rPr sz="3200" spc="525" dirty="0">
                <a:solidFill>
                  <a:srgbClr val="FFFFFF"/>
                </a:solidFill>
                <a:latin typeface="Microsoft Sans Serif"/>
                <a:cs typeface="Microsoft Sans Serif"/>
              </a:rPr>
              <a:t>K</a:t>
            </a:r>
            <a:r>
              <a:rPr sz="3200" spc="170" dirty="0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r>
              <a:rPr sz="3200" spc="345" dirty="0">
                <a:solidFill>
                  <a:srgbClr val="FFFFFF"/>
                </a:solidFill>
                <a:latin typeface="Microsoft Sans Serif"/>
                <a:cs typeface="Microsoft Sans Serif"/>
              </a:rPr>
              <a:t>202</a:t>
            </a:r>
            <a:r>
              <a:rPr sz="3200" spc="350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3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7207" y="2886726"/>
            <a:ext cx="2023110" cy="534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5875" algn="r">
              <a:lnSpc>
                <a:spcPct val="100000"/>
              </a:lnSpc>
              <a:spcBef>
                <a:spcPts val="95"/>
              </a:spcBef>
            </a:pPr>
            <a:r>
              <a:rPr sz="2950" spc="-30" dirty="0">
                <a:solidFill>
                  <a:srgbClr val="052032"/>
                </a:solidFill>
                <a:latin typeface="Lucida Sans Unicode"/>
                <a:cs typeface="Lucida Sans Unicode"/>
              </a:rPr>
              <a:t>2000000.0</a:t>
            </a:r>
            <a:endParaRPr sz="295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90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</a:pPr>
            <a:r>
              <a:rPr sz="2950" spc="-105" dirty="0">
                <a:solidFill>
                  <a:srgbClr val="052032"/>
                </a:solidFill>
                <a:latin typeface="Lucida Sans Unicode"/>
                <a:cs typeface="Lucida Sans Unicode"/>
              </a:rPr>
              <a:t>1500000.0</a:t>
            </a:r>
            <a:endParaRPr sz="295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900">
              <a:latin typeface="Lucida Sans Unicode"/>
              <a:cs typeface="Lucida Sans Unicode"/>
            </a:endParaRPr>
          </a:p>
          <a:p>
            <a:pPr marR="5080" algn="r">
              <a:lnSpc>
                <a:spcPct val="100000"/>
              </a:lnSpc>
            </a:pPr>
            <a:r>
              <a:rPr sz="2950" spc="-105" dirty="0">
                <a:solidFill>
                  <a:srgbClr val="052032"/>
                </a:solidFill>
                <a:latin typeface="Lucida Sans Unicode"/>
                <a:cs typeface="Lucida Sans Unicode"/>
              </a:rPr>
              <a:t>1000000.0</a:t>
            </a:r>
            <a:endParaRPr sz="295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900">
              <a:latin typeface="Lucida Sans Unicode"/>
              <a:cs typeface="Lucida Sans Unicode"/>
            </a:endParaRPr>
          </a:p>
          <a:p>
            <a:pPr marR="17145" algn="r">
              <a:lnSpc>
                <a:spcPct val="100000"/>
              </a:lnSpc>
              <a:spcBef>
                <a:spcPts val="5"/>
              </a:spcBef>
            </a:pPr>
            <a:r>
              <a:rPr sz="2950" spc="-15" dirty="0">
                <a:solidFill>
                  <a:srgbClr val="052032"/>
                </a:solidFill>
                <a:latin typeface="Lucida Sans Unicode"/>
                <a:cs typeface="Lucida Sans Unicode"/>
              </a:rPr>
              <a:t>500000.0</a:t>
            </a:r>
            <a:endParaRPr sz="295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900">
              <a:latin typeface="Lucida Sans Unicode"/>
              <a:cs typeface="Lucida Sans Unicode"/>
            </a:endParaRPr>
          </a:p>
          <a:p>
            <a:pPr marR="10795" algn="r">
              <a:lnSpc>
                <a:spcPct val="100000"/>
              </a:lnSpc>
            </a:pPr>
            <a:r>
              <a:rPr sz="2950" spc="-65" dirty="0">
                <a:solidFill>
                  <a:srgbClr val="052032"/>
                </a:solidFill>
                <a:latin typeface="Lucida Sans Unicode"/>
                <a:cs typeface="Lucida Sans Unicode"/>
              </a:rPr>
              <a:t>0.0</a:t>
            </a:r>
            <a:endParaRPr sz="295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7764" y="1670120"/>
            <a:ext cx="2011680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50" b="0" spc="-30" dirty="0">
                <a:solidFill>
                  <a:srgbClr val="052032"/>
                </a:solidFill>
                <a:latin typeface="Lucida Sans Unicode"/>
                <a:cs typeface="Lucida Sans Unicode"/>
              </a:rPr>
              <a:t>2500000.0</a:t>
            </a:r>
            <a:endParaRPr sz="295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48047" y="8109711"/>
            <a:ext cx="853440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50" spc="-170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2950" spc="15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r>
              <a:rPr sz="2950" spc="-840" dirty="0">
                <a:solidFill>
                  <a:srgbClr val="052032"/>
                </a:solidFill>
                <a:latin typeface="Lucida Sans Unicode"/>
                <a:cs typeface="Lucida Sans Unicode"/>
              </a:rPr>
              <a:t>1</a:t>
            </a:r>
            <a:r>
              <a:rPr sz="2950" spc="25" dirty="0">
                <a:solidFill>
                  <a:srgbClr val="052032"/>
                </a:solidFill>
                <a:latin typeface="Lucida Sans Unicode"/>
                <a:cs typeface="Lucida Sans Unicode"/>
              </a:rPr>
              <a:t>6</a:t>
            </a:r>
            <a:endParaRPr sz="295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61031" y="8109711"/>
            <a:ext cx="822325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50" spc="-170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2950" spc="15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r>
              <a:rPr sz="2950" spc="-840" dirty="0">
                <a:solidFill>
                  <a:srgbClr val="052032"/>
                </a:solidFill>
                <a:latin typeface="Lucida Sans Unicode"/>
                <a:cs typeface="Lucida Sans Unicode"/>
              </a:rPr>
              <a:t>1</a:t>
            </a:r>
            <a:r>
              <a:rPr sz="2950" spc="-215" dirty="0">
                <a:solidFill>
                  <a:srgbClr val="052032"/>
                </a:solidFill>
                <a:latin typeface="Lucida Sans Unicode"/>
                <a:cs typeface="Lucida Sans Unicode"/>
              </a:rPr>
              <a:t>7</a:t>
            </a:r>
            <a:endParaRPr sz="295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43948" y="8109711"/>
            <a:ext cx="851535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50" spc="-170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2950" spc="15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r>
              <a:rPr sz="2950" spc="-840" dirty="0">
                <a:solidFill>
                  <a:srgbClr val="052032"/>
                </a:solidFill>
                <a:latin typeface="Lucida Sans Unicode"/>
                <a:cs typeface="Lucida Sans Unicode"/>
              </a:rPr>
              <a:t>1</a:t>
            </a:r>
            <a:r>
              <a:rPr sz="2950" spc="15" dirty="0">
                <a:solidFill>
                  <a:srgbClr val="052032"/>
                </a:solidFill>
                <a:latin typeface="Lucida Sans Unicode"/>
                <a:cs typeface="Lucida Sans Unicode"/>
              </a:rPr>
              <a:t>8</a:t>
            </a:r>
            <a:endParaRPr sz="295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51084" y="8109711"/>
            <a:ext cx="850900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50" spc="-170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2950" spc="15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r>
              <a:rPr sz="2950" spc="-840" dirty="0">
                <a:solidFill>
                  <a:srgbClr val="052032"/>
                </a:solidFill>
                <a:latin typeface="Lucida Sans Unicode"/>
                <a:cs typeface="Lucida Sans Unicode"/>
              </a:rPr>
              <a:t>1</a:t>
            </a:r>
            <a:r>
              <a:rPr sz="2950" spc="5" dirty="0">
                <a:solidFill>
                  <a:srgbClr val="052032"/>
                </a:solidFill>
                <a:latin typeface="Lucida Sans Unicode"/>
                <a:cs typeface="Lucida Sans Unicode"/>
              </a:rPr>
              <a:t>9</a:t>
            </a:r>
            <a:endParaRPr sz="295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787512" y="8109711"/>
            <a:ext cx="937894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50" spc="-170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2950" spc="15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r>
              <a:rPr sz="2950" spc="-170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2950" spc="20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endParaRPr sz="295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848376" y="8109711"/>
            <a:ext cx="828675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50" spc="-170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2950" spc="15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r>
              <a:rPr sz="2950" spc="-170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2950" spc="-835" dirty="0">
                <a:solidFill>
                  <a:srgbClr val="052032"/>
                </a:solidFill>
                <a:latin typeface="Lucida Sans Unicode"/>
                <a:cs typeface="Lucida Sans Unicode"/>
              </a:rPr>
              <a:t>1</a:t>
            </a:r>
            <a:endParaRPr sz="295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794825" y="8109711"/>
            <a:ext cx="913765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50" spc="-170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2950" spc="15" dirty="0">
                <a:solidFill>
                  <a:srgbClr val="052032"/>
                </a:solidFill>
                <a:latin typeface="Lucida Sans Unicode"/>
                <a:cs typeface="Lucida Sans Unicode"/>
              </a:rPr>
              <a:t>0</a:t>
            </a:r>
            <a:r>
              <a:rPr sz="2950" spc="-170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r>
              <a:rPr sz="2950" spc="-165" dirty="0">
                <a:solidFill>
                  <a:srgbClr val="052032"/>
                </a:solidFill>
                <a:latin typeface="Lucida Sans Unicode"/>
                <a:cs typeface="Lucida Sans Unicode"/>
              </a:rPr>
              <a:t>2</a:t>
            </a:r>
            <a:endParaRPr sz="295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75596" y="8006731"/>
            <a:ext cx="13983969" cy="0"/>
          </a:xfrm>
          <a:custGeom>
            <a:avLst/>
            <a:gdLst/>
            <a:ahLst/>
            <a:cxnLst/>
            <a:rect l="l" t="t" r="r" b="b"/>
            <a:pathLst>
              <a:path w="13983969">
                <a:moveTo>
                  <a:pt x="0" y="0"/>
                </a:moveTo>
                <a:lnTo>
                  <a:pt x="13983703" y="0"/>
                </a:lnTo>
              </a:path>
            </a:pathLst>
          </a:custGeom>
          <a:ln w="17816">
            <a:solidFill>
              <a:srgbClr val="0520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75596" y="6790125"/>
            <a:ext cx="13983969" cy="0"/>
          </a:xfrm>
          <a:custGeom>
            <a:avLst/>
            <a:gdLst/>
            <a:ahLst/>
            <a:cxnLst/>
            <a:rect l="l" t="t" r="r" b="b"/>
            <a:pathLst>
              <a:path w="13983969">
                <a:moveTo>
                  <a:pt x="0" y="0"/>
                </a:moveTo>
                <a:lnTo>
                  <a:pt x="13983703" y="0"/>
                </a:lnTo>
              </a:path>
            </a:pathLst>
          </a:custGeom>
          <a:ln w="17816">
            <a:solidFill>
              <a:srgbClr val="0520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75596" y="5573520"/>
            <a:ext cx="13983969" cy="0"/>
          </a:xfrm>
          <a:custGeom>
            <a:avLst/>
            <a:gdLst/>
            <a:ahLst/>
            <a:cxnLst/>
            <a:rect l="l" t="t" r="r" b="b"/>
            <a:pathLst>
              <a:path w="13983969">
                <a:moveTo>
                  <a:pt x="0" y="0"/>
                </a:moveTo>
                <a:lnTo>
                  <a:pt x="13983703" y="0"/>
                </a:lnTo>
              </a:path>
            </a:pathLst>
          </a:custGeom>
          <a:ln w="17816">
            <a:solidFill>
              <a:srgbClr val="0520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75596" y="4356915"/>
            <a:ext cx="13983969" cy="0"/>
          </a:xfrm>
          <a:custGeom>
            <a:avLst/>
            <a:gdLst/>
            <a:ahLst/>
            <a:cxnLst/>
            <a:rect l="l" t="t" r="r" b="b"/>
            <a:pathLst>
              <a:path w="13983969">
                <a:moveTo>
                  <a:pt x="0" y="0"/>
                </a:moveTo>
                <a:lnTo>
                  <a:pt x="13983703" y="0"/>
                </a:lnTo>
              </a:path>
            </a:pathLst>
          </a:custGeom>
          <a:ln w="17816">
            <a:solidFill>
              <a:srgbClr val="0520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3275596" y="1898856"/>
            <a:ext cx="13983969" cy="2328545"/>
            <a:chOff x="3275596" y="1898856"/>
            <a:chExt cx="13983969" cy="2328545"/>
          </a:xfrm>
        </p:grpSpPr>
        <p:sp>
          <p:nvSpPr>
            <p:cNvPr id="16" name="object 16"/>
            <p:cNvSpPr/>
            <p:nvPr/>
          </p:nvSpPr>
          <p:spPr>
            <a:xfrm>
              <a:off x="3275596" y="3140309"/>
              <a:ext cx="13983969" cy="0"/>
            </a:xfrm>
            <a:custGeom>
              <a:avLst/>
              <a:gdLst/>
              <a:ahLst/>
              <a:cxnLst/>
              <a:rect l="l" t="t" r="r" b="b"/>
              <a:pathLst>
                <a:path w="13983969">
                  <a:moveTo>
                    <a:pt x="0" y="0"/>
                  </a:moveTo>
                  <a:lnTo>
                    <a:pt x="13983703" y="0"/>
                  </a:lnTo>
                </a:path>
              </a:pathLst>
            </a:custGeom>
            <a:ln w="17816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75596" y="1923704"/>
              <a:ext cx="13983969" cy="0"/>
            </a:xfrm>
            <a:custGeom>
              <a:avLst/>
              <a:gdLst/>
              <a:ahLst/>
              <a:cxnLst/>
              <a:rect l="l" t="t" r="r" b="b"/>
              <a:pathLst>
                <a:path w="13983969">
                  <a:moveTo>
                    <a:pt x="0" y="0"/>
                  </a:moveTo>
                  <a:lnTo>
                    <a:pt x="13983703" y="0"/>
                  </a:lnTo>
                </a:path>
              </a:pathLst>
            </a:custGeom>
            <a:ln w="17816">
              <a:solidFill>
                <a:srgbClr val="0520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74432" y="1987941"/>
              <a:ext cx="1997710" cy="163195"/>
            </a:xfrm>
            <a:custGeom>
              <a:avLst/>
              <a:gdLst/>
              <a:ahLst/>
              <a:cxnLst/>
              <a:rect l="l" t="t" r="r" b="b"/>
              <a:pathLst>
                <a:path w="1997710" h="163194">
                  <a:moveTo>
                    <a:pt x="1997672" y="163010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74432" y="1987941"/>
              <a:ext cx="1997710" cy="163195"/>
            </a:xfrm>
            <a:custGeom>
              <a:avLst/>
              <a:gdLst/>
              <a:ahLst/>
              <a:cxnLst/>
              <a:rect l="l" t="t" r="r" b="b"/>
              <a:pathLst>
                <a:path w="1997710" h="163194">
                  <a:moveTo>
                    <a:pt x="0" y="0"/>
                  </a:moveTo>
                  <a:lnTo>
                    <a:pt x="1997672" y="163010"/>
                  </a:lnTo>
                </a:path>
              </a:pathLst>
            </a:custGeom>
            <a:ln w="80175">
              <a:solidFill>
                <a:srgbClr val="00CA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72104" y="2150951"/>
              <a:ext cx="1997710" cy="85725"/>
            </a:xfrm>
            <a:custGeom>
              <a:avLst/>
              <a:gdLst/>
              <a:ahLst/>
              <a:cxnLst/>
              <a:rect l="l" t="t" r="r" b="b"/>
              <a:pathLst>
                <a:path w="1997709" h="85725">
                  <a:moveTo>
                    <a:pt x="1997671" y="85147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272104" y="2150951"/>
              <a:ext cx="1997710" cy="85725"/>
            </a:xfrm>
            <a:custGeom>
              <a:avLst/>
              <a:gdLst/>
              <a:ahLst/>
              <a:cxnLst/>
              <a:rect l="l" t="t" r="r" b="b"/>
              <a:pathLst>
                <a:path w="1997709" h="85725">
                  <a:moveTo>
                    <a:pt x="0" y="0"/>
                  </a:moveTo>
                  <a:lnTo>
                    <a:pt x="1997671" y="85147"/>
                  </a:lnTo>
                </a:path>
              </a:pathLst>
            </a:custGeom>
            <a:ln w="80175">
              <a:solidFill>
                <a:srgbClr val="00CA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269776" y="2236099"/>
              <a:ext cx="1997710" cy="830580"/>
            </a:xfrm>
            <a:custGeom>
              <a:avLst/>
              <a:gdLst/>
              <a:ahLst/>
              <a:cxnLst/>
              <a:rect l="l" t="t" r="r" b="b"/>
              <a:pathLst>
                <a:path w="1997709" h="830580">
                  <a:moveTo>
                    <a:pt x="1997672" y="830082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269776" y="2236099"/>
              <a:ext cx="1997710" cy="830580"/>
            </a:xfrm>
            <a:custGeom>
              <a:avLst/>
              <a:gdLst/>
              <a:ahLst/>
              <a:cxnLst/>
              <a:rect l="l" t="t" r="r" b="b"/>
              <a:pathLst>
                <a:path w="1997709" h="830580">
                  <a:moveTo>
                    <a:pt x="0" y="0"/>
                  </a:moveTo>
                  <a:lnTo>
                    <a:pt x="1997672" y="830082"/>
                  </a:lnTo>
                </a:path>
              </a:pathLst>
            </a:custGeom>
            <a:ln w="80175">
              <a:solidFill>
                <a:srgbClr val="00CA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267448" y="3066182"/>
              <a:ext cx="1997710" cy="970280"/>
            </a:xfrm>
            <a:custGeom>
              <a:avLst/>
              <a:gdLst/>
              <a:ahLst/>
              <a:cxnLst/>
              <a:rect l="l" t="t" r="r" b="b"/>
              <a:pathLst>
                <a:path w="1997709" h="970279">
                  <a:moveTo>
                    <a:pt x="1997671" y="969687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267448" y="3066182"/>
              <a:ext cx="1997710" cy="970280"/>
            </a:xfrm>
            <a:custGeom>
              <a:avLst/>
              <a:gdLst/>
              <a:ahLst/>
              <a:cxnLst/>
              <a:rect l="l" t="t" r="r" b="b"/>
              <a:pathLst>
                <a:path w="1997709" h="970279">
                  <a:moveTo>
                    <a:pt x="0" y="0"/>
                  </a:moveTo>
                  <a:lnTo>
                    <a:pt x="1997671" y="969687"/>
                  </a:lnTo>
                </a:path>
              </a:pathLst>
            </a:custGeom>
            <a:ln w="80175">
              <a:solidFill>
                <a:srgbClr val="00CA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265119" y="4035869"/>
              <a:ext cx="1997710" cy="102235"/>
            </a:xfrm>
            <a:custGeom>
              <a:avLst/>
              <a:gdLst/>
              <a:ahLst/>
              <a:cxnLst/>
              <a:rect l="l" t="t" r="r" b="b"/>
              <a:pathLst>
                <a:path w="1997709" h="102235">
                  <a:moveTo>
                    <a:pt x="1997672" y="101846"/>
                  </a:move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265119" y="4035869"/>
              <a:ext cx="3995420" cy="102235"/>
            </a:xfrm>
            <a:custGeom>
              <a:avLst/>
              <a:gdLst/>
              <a:ahLst/>
              <a:cxnLst/>
              <a:rect l="l" t="t" r="r" b="b"/>
              <a:pathLst>
                <a:path w="3995419" h="102235">
                  <a:moveTo>
                    <a:pt x="0" y="0"/>
                  </a:moveTo>
                  <a:lnTo>
                    <a:pt x="1997672" y="101846"/>
                  </a:lnTo>
                </a:path>
                <a:path w="3995419" h="102235">
                  <a:moveTo>
                    <a:pt x="1997672" y="101846"/>
                  </a:moveTo>
                  <a:lnTo>
                    <a:pt x="3995344" y="75638"/>
                  </a:lnTo>
                </a:path>
              </a:pathLst>
            </a:custGeom>
            <a:ln w="80175">
              <a:solidFill>
                <a:srgbClr val="00CA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5348" y="1898856"/>
              <a:ext cx="178168" cy="17816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3020" y="2061867"/>
              <a:ext cx="178168" cy="17816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0691" y="2147015"/>
              <a:ext cx="178168" cy="17816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78363" y="2977097"/>
              <a:ext cx="178168" cy="17816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76035" y="3946785"/>
              <a:ext cx="178168" cy="17816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73707" y="4048632"/>
              <a:ext cx="178168" cy="17816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71379" y="4022424"/>
              <a:ext cx="178168" cy="178168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2110523" y="9580419"/>
            <a:ext cx="593979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spc="-85" dirty="0">
                <a:latin typeface="Times New Roman"/>
                <a:cs typeface="Times New Roman"/>
              </a:rPr>
              <a:t>Kaynak:</a:t>
            </a:r>
            <a:r>
              <a:rPr sz="3100" b="1" spc="-15" dirty="0">
                <a:latin typeface="Times New Roman"/>
                <a:cs typeface="Times New Roman"/>
              </a:rPr>
              <a:t> </a:t>
            </a:r>
            <a:r>
              <a:rPr sz="3100" b="1" spc="-85" dirty="0">
                <a:latin typeface="Times New Roman"/>
                <a:cs typeface="Times New Roman"/>
              </a:rPr>
              <a:t>Tarım</a:t>
            </a:r>
            <a:r>
              <a:rPr sz="3100" b="1" spc="-10" dirty="0">
                <a:latin typeface="Times New Roman"/>
                <a:cs typeface="Times New Roman"/>
              </a:rPr>
              <a:t> </a:t>
            </a:r>
            <a:r>
              <a:rPr sz="3100" b="1" spc="-110" dirty="0">
                <a:latin typeface="Times New Roman"/>
                <a:cs typeface="Times New Roman"/>
              </a:rPr>
              <a:t>ve</a:t>
            </a:r>
            <a:r>
              <a:rPr sz="3100" b="1" spc="-10" dirty="0">
                <a:latin typeface="Times New Roman"/>
                <a:cs typeface="Times New Roman"/>
              </a:rPr>
              <a:t> </a:t>
            </a:r>
            <a:r>
              <a:rPr sz="3100" b="1" spc="-90" dirty="0">
                <a:latin typeface="Times New Roman"/>
                <a:cs typeface="Times New Roman"/>
              </a:rPr>
              <a:t>Orman</a:t>
            </a:r>
            <a:r>
              <a:rPr sz="3100" b="1" spc="-10" dirty="0">
                <a:latin typeface="Times New Roman"/>
                <a:cs typeface="Times New Roman"/>
              </a:rPr>
              <a:t> </a:t>
            </a:r>
            <a:r>
              <a:rPr sz="3100" b="1" spc="-35" dirty="0">
                <a:latin typeface="Times New Roman"/>
                <a:cs typeface="Times New Roman"/>
              </a:rPr>
              <a:t>Bakanlığı</a:t>
            </a:r>
            <a:endParaRPr sz="3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7264" y="0"/>
          <a:ext cx="18211799" cy="10228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25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81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70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36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2450" b="1" spc="2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ÜRÜN</a:t>
                      </a:r>
                      <a:r>
                        <a:rPr sz="2450" b="1" spc="-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450" b="1" spc="2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ADI</a:t>
                      </a:r>
                      <a:endParaRPr sz="2450">
                        <a:latin typeface="Trebuchet MS"/>
                        <a:cs typeface="Trebuchet MS"/>
                      </a:endParaRPr>
                    </a:p>
                  </a:txBody>
                  <a:tcPr marL="0" marR="0" marT="41275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253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700" b="1" spc="21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MİKTARI</a:t>
                      </a:r>
                      <a:r>
                        <a:rPr sz="17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700" b="1" spc="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(KG)</a:t>
                      </a:r>
                      <a:endParaRPr sz="1700">
                        <a:latin typeface="Trebuchet MS"/>
                        <a:cs typeface="Trebuchet MS"/>
                      </a:endParaRPr>
                    </a:p>
                  </a:txBody>
                  <a:tcPr marL="0" marR="0" marT="98425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253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2538A"/>
                    </a:solidFill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600" spc="1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DEĞERİ</a:t>
                      </a:r>
                      <a:r>
                        <a:rPr sz="1600" spc="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($)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0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253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2100" b="1" spc="95" dirty="0">
                          <a:latin typeface="Times New Roman"/>
                          <a:cs typeface="Times New Roman"/>
                        </a:rPr>
                        <a:t>İNCİR</a:t>
                      </a:r>
                      <a:r>
                        <a:rPr sz="2100" b="1" spc="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45" dirty="0">
                          <a:latin typeface="Times New Roman"/>
                          <a:cs typeface="Times New Roman"/>
                        </a:rPr>
                        <a:t>VE</a:t>
                      </a:r>
                      <a:r>
                        <a:rPr sz="2100" b="1" spc="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95" dirty="0">
                          <a:latin typeface="Times New Roman"/>
                          <a:cs typeface="Times New Roman"/>
                        </a:rPr>
                        <a:t>İNCİR</a:t>
                      </a:r>
                      <a:r>
                        <a:rPr sz="2100" b="1" spc="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25" dirty="0">
                          <a:latin typeface="Times New Roman"/>
                          <a:cs typeface="Times New Roman"/>
                        </a:rPr>
                        <a:t>ÜRÜNLERİ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6604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800" b="1" spc="75" dirty="0">
                          <a:latin typeface="Trebuchet MS"/>
                          <a:cs typeface="Trebuchet MS"/>
                        </a:rPr>
                        <a:t>7.324.210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123189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800" b="1" spc="70" dirty="0">
                          <a:latin typeface="Trebuchet MS"/>
                          <a:cs typeface="Trebuchet MS"/>
                        </a:rPr>
                        <a:t>58.571.315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123189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b="1" spc="75" dirty="0">
                          <a:latin typeface="Times New Roman"/>
                          <a:cs typeface="Times New Roman"/>
                        </a:rPr>
                        <a:t>KAYISI</a:t>
                      </a:r>
                      <a:r>
                        <a:rPr sz="2100" b="1" spc="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45" dirty="0">
                          <a:latin typeface="Times New Roman"/>
                          <a:cs typeface="Times New Roman"/>
                        </a:rPr>
                        <a:t>VE</a:t>
                      </a:r>
                      <a:r>
                        <a:rPr sz="2100" b="1" spc="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75" dirty="0">
                          <a:latin typeface="Times New Roman"/>
                          <a:cs typeface="Times New Roman"/>
                        </a:rPr>
                        <a:t>KAYISI</a:t>
                      </a:r>
                      <a:r>
                        <a:rPr sz="2100" b="1" spc="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25" dirty="0">
                          <a:latin typeface="Times New Roman"/>
                          <a:cs typeface="Times New Roman"/>
                        </a:rPr>
                        <a:t>ÜRÜNLERİ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80" dirty="0">
                          <a:latin typeface="Trebuchet MS"/>
                          <a:cs typeface="Trebuchet MS"/>
                        </a:rPr>
                        <a:t>2.729.591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14" dirty="0">
                          <a:latin typeface="Trebuchet MS"/>
                          <a:cs typeface="Trebuchet MS"/>
                        </a:rPr>
                        <a:t>18.990.535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b="1" spc="95" dirty="0">
                          <a:latin typeface="Times New Roman"/>
                          <a:cs typeface="Times New Roman"/>
                        </a:rPr>
                        <a:t>FINDIK</a:t>
                      </a:r>
                      <a:r>
                        <a:rPr sz="2100" b="1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45" dirty="0">
                          <a:latin typeface="Times New Roman"/>
                          <a:cs typeface="Times New Roman"/>
                        </a:rPr>
                        <a:t>VE</a:t>
                      </a:r>
                      <a:r>
                        <a:rPr sz="2100" b="1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95" dirty="0">
                          <a:latin typeface="Times New Roman"/>
                          <a:cs typeface="Times New Roman"/>
                        </a:rPr>
                        <a:t>FINDIK</a:t>
                      </a:r>
                      <a:r>
                        <a:rPr sz="2100" b="1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25" dirty="0">
                          <a:latin typeface="Times New Roman"/>
                          <a:cs typeface="Times New Roman"/>
                        </a:rPr>
                        <a:t>ÜRÜNLERİ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35" dirty="0">
                          <a:latin typeface="Trebuchet MS"/>
                          <a:cs typeface="Trebuchet MS"/>
                        </a:rPr>
                        <a:t>2.593.467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10" dirty="0">
                          <a:latin typeface="Trebuchet MS"/>
                          <a:cs typeface="Trebuchet MS"/>
                        </a:rPr>
                        <a:t>18.308.330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b="1" spc="180" dirty="0">
                          <a:latin typeface="Times New Roman"/>
                          <a:cs typeface="Times New Roman"/>
                        </a:rPr>
                        <a:t>ÜZÜM</a:t>
                      </a:r>
                      <a:r>
                        <a:rPr sz="2100" b="1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45" dirty="0">
                          <a:latin typeface="Times New Roman"/>
                          <a:cs typeface="Times New Roman"/>
                        </a:rPr>
                        <a:t>VE</a:t>
                      </a:r>
                      <a:r>
                        <a:rPr sz="2100" b="1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80" dirty="0">
                          <a:latin typeface="Times New Roman"/>
                          <a:cs typeface="Times New Roman"/>
                        </a:rPr>
                        <a:t>ÜZÜM</a:t>
                      </a:r>
                      <a:r>
                        <a:rPr sz="2100" b="1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25" dirty="0">
                          <a:latin typeface="Times New Roman"/>
                          <a:cs typeface="Times New Roman"/>
                        </a:rPr>
                        <a:t>ÜRÜNLERİ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00" dirty="0">
                          <a:latin typeface="Trebuchet MS"/>
                          <a:cs typeface="Trebuchet MS"/>
                        </a:rPr>
                        <a:t>5.988.912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45" dirty="0">
                          <a:latin typeface="Trebuchet MS"/>
                          <a:cs typeface="Trebuchet MS"/>
                        </a:rPr>
                        <a:t>23.653.244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7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b="1" spc="114" dirty="0">
                          <a:latin typeface="Times New Roman"/>
                          <a:cs typeface="Times New Roman"/>
                        </a:rPr>
                        <a:t>BUĞDAY</a:t>
                      </a:r>
                      <a:r>
                        <a:rPr sz="2100" b="1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45" dirty="0">
                          <a:latin typeface="Times New Roman"/>
                          <a:cs typeface="Times New Roman"/>
                        </a:rPr>
                        <a:t>VE</a:t>
                      </a:r>
                      <a:r>
                        <a:rPr sz="2100" b="1" spc="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14" dirty="0">
                          <a:latin typeface="Times New Roman"/>
                          <a:cs typeface="Times New Roman"/>
                        </a:rPr>
                        <a:t>BUĞDAY</a:t>
                      </a:r>
                      <a:r>
                        <a:rPr sz="2100" b="1" spc="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25" dirty="0">
                          <a:latin typeface="Times New Roman"/>
                          <a:cs typeface="Times New Roman"/>
                        </a:rPr>
                        <a:t>ÜRÜNLERİ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90" dirty="0">
                          <a:latin typeface="Trebuchet MS"/>
                          <a:cs typeface="Trebuchet MS"/>
                        </a:rPr>
                        <a:t>10.647.979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75" dirty="0">
                          <a:latin typeface="Trebuchet MS"/>
                          <a:cs typeface="Trebuchet MS"/>
                        </a:rPr>
                        <a:t>7.122.423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7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b="1" spc="80" dirty="0">
                          <a:latin typeface="Times New Roman"/>
                          <a:cs typeface="Times New Roman"/>
                        </a:rPr>
                        <a:t>BAKLAGİLLER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35" dirty="0">
                          <a:latin typeface="Trebuchet MS"/>
                          <a:cs typeface="Trebuchet MS"/>
                        </a:rPr>
                        <a:t>44.577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50" dirty="0">
                          <a:latin typeface="Trebuchet MS"/>
                          <a:cs typeface="Trebuchet MS"/>
                        </a:rPr>
                        <a:t>64.952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07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b="1" spc="100" dirty="0">
                          <a:latin typeface="Times New Roman"/>
                          <a:cs typeface="Times New Roman"/>
                        </a:rPr>
                        <a:t>MEYVE</a:t>
                      </a:r>
                      <a:r>
                        <a:rPr sz="2100" b="1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50" dirty="0">
                          <a:latin typeface="Times New Roman"/>
                          <a:cs typeface="Times New Roman"/>
                        </a:rPr>
                        <a:t>SUYU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0" dirty="0">
                          <a:latin typeface="Trebuchet MS"/>
                          <a:cs typeface="Trebuchet MS"/>
                        </a:rPr>
                        <a:t>10.117.460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0" dirty="0">
                          <a:latin typeface="Trebuchet MS"/>
                          <a:cs typeface="Trebuchet MS"/>
                        </a:rPr>
                        <a:t>16.377.101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07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b="1" spc="125" dirty="0">
                          <a:latin typeface="Times New Roman"/>
                          <a:cs typeface="Times New Roman"/>
                        </a:rPr>
                        <a:t>SEBZE</a:t>
                      </a:r>
                      <a:r>
                        <a:rPr sz="2100" b="1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45" dirty="0">
                          <a:latin typeface="Times New Roman"/>
                          <a:cs typeface="Times New Roman"/>
                        </a:rPr>
                        <a:t>VE</a:t>
                      </a:r>
                      <a:r>
                        <a:rPr sz="2100" b="1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25" dirty="0">
                          <a:latin typeface="Times New Roman"/>
                          <a:cs typeface="Times New Roman"/>
                        </a:rPr>
                        <a:t>SEBZE</a:t>
                      </a:r>
                      <a:r>
                        <a:rPr sz="2100" b="1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25" dirty="0">
                          <a:latin typeface="Times New Roman"/>
                          <a:cs typeface="Times New Roman"/>
                        </a:rPr>
                        <a:t>ÜRÜNLERİ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50" dirty="0">
                          <a:latin typeface="Trebuchet MS"/>
                          <a:cs typeface="Trebuchet MS"/>
                        </a:rPr>
                        <a:t>792.083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70" dirty="0">
                          <a:latin typeface="Trebuchet MS"/>
                          <a:cs typeface="Trebuchet MS"/>
                        </a:rPr>
                        <a:t>1.792.787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07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b="1" spc="100" dirty="0">
                          <a:latin typeface="Times New Roman"/>
                          <a:cs typeface="Times New Roman"/>
                        </a:rPr>
                        <a:t>MEYVE</a:t>
                      </a:r>
                      <a:r>
                        <a:rPr sz="2100" b="1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45" dirty="0">
                          <a:latin typeface="Times New Roman"/>
                          <a:cs typeface="Times New Roman"/>
                        </a:rPr>
                        <a:t>VE</a:t>
                      </a:r>
                      <a:r>
                        <a:rPr sz="2100" b="1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00" dirty="0">
                          <a:latin typeface="Times New Roman"/>
                          <a:cs typeface="Times New Roman"/>
                        </a:rPr>
                        <a:t>MEYVE</a:t>
                      </a:r>
                      <a:r>
                        <a:rPr sz="2100" b="1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25" dirty="0">
                          <a:latin typeface="Times New Roman"/>
                          <a:cs typeface="Times New Roman"/>
                        </a:rPr>
                        <a:t>ÜRÜNLERİ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40" dirty="0">
                          <a:latin typeface="Trebuchet MS"/>
                          <a:cs typeface="Trebuchet MS"/>
                        </a:rPr>
                        <a:t>8.667.582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45" dirty="0">
                          <a:latin typeface="Trebuchet MS"/>
                          <a:cs typeface="Trebuchet MS"/>
                        </a:rPr>
                        <a:t>38.524.044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0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07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b="1" spc="120" dirty="0">
                          <a:latin typeface="Times New Roman"/>
                          <a:cs typeface="Times New Roman"/>
                        </a:rPr>
                        <a:t>ZEYTİN</a:t>
                      </a:r>
                      <a:r>
                        <a:rPr sz="2100" b="1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45" dirty="0">
                          <a:latin typeface="Times New Roman"/>
                          <a:cs typeface="Times New Roman"/>
                        </a:rPr>
                        <a:t>VE</a:t>
                      </a:r>
                      <a:r>
                        <a:rPr sz="2100" b="1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20" dirty="0">
                          <a:latin typeface="Times New Roman"/>
                          <a:cs typeface="Times New Roman"/>
                        </a:rPr>
                        <a:t>ZEYTİN</a:t>
                      </a:r>
                      <a:r>
                        <a:rPr sz="2100" b="1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25" dirty="0">
                          <a:latin typeface="Times New Roman"/>
                          <a:cs typeface="Times New Roman"/>
                        </a:rPr>
                        <a:t>ÜRÜNLERİ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-15" dirty="0">
                          <a:latin typeface="Trebuchet MS"/>
                          <a:cs typeface="Trebuchet MS"/>
                        </a:rPr>
                        <a:t>114.614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05" dirty="0">
                          <a:latin typeface="Trebuchet MS"/>
                          <a:cs typeface="Trebuchet MS"/>
                        </a:rPr>
                        <a:t>284.519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0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507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b="1" spc="90" dirty="0">
                          <a:latin typeface="Times New Roman"/>
                          <a:cs typeface="Times New Roman"/>
                        </a:rPr>
                        <a:t>ITRİ-TIBBİ</a:t>
                      </a:r>
                      <a:r>
                        <a:rPr sz="2100" b="1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95" dirty="0">
                          <a:latin typeface="Times New Roman"/>
                          <a:cs typeface="Times New Roman"/>
                        </a:rPr>
                        <a:t>BAHARAT</a:t>
                      </a:r>
                      <a:r>
                        <a:rPr sz="2100" b="1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75" dirty="0">
                          <a:latin typeface="Times New Roman"/>
                          <a:cs typeface="Times New Roman"/>
                        </a:rPr>
                        <a:t>BİTKİLERİ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35" dirty="0">
                          <a:latin typeface="Trebuchet MS"/>
                          <a:cs typeface="Trebuchet MS"/>
                        </a:rPr>
                        <a:t>726.511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80" dirty="0">
                          <a:latin typeface="Trebuchet MS"/>
                          <a:cs typeface="Trebuchet MS"/>
                        </a:rPr>
                        <a:t>1.707.345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0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507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b="1" spc="95" dirty="0">
                          <a:latin typeface="Times New Roman"/>
                          <a:cs typeface="Times New Roman"/>
                        </a:rPr>
                        <a:t>TAHIL</a:t>
                      </a:r>
                      <a:r>
                        <a:rPr sz="2100" b="1" spc="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45" dirty="0">
                          <a:latin typeface="Times New Roman"/>
                          <a:cs typeface="Times New Roman"/>
                        </a:rPr>
                        <a:t>VE</a:t>
                      </a:r>
                      <a:r>
                        <a:rPr sz="2100" b="1" spc="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95" dirty="0">
                          <a:latin typeface="Times New Roman"/>
                          <a:cs typeface="Times New Roman"/>
                        </a:rPr>
                        <a:t>TAHIL</a:t>
                      </a:r>
                      <a:r>
                        <a:rPr sz="2100" b="1" spc="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25" dirty="0">
                          <a:latin typeface="Times New Roman"/>
                          <a:cs typeface="Times New Roman"/>
                        </a:rPr>
                        <a:t>ÜRÜNLERİ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70" dirty="0">
                          <a:latin typeface="Trebuchet MS"/>
                          <a:cs typeface="Trebuchet MS"/>
                        </a:rPr>
                        <a:t>85.536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55" dirty="0">
                          <a:latin typeface="Trebuchet MS"/>
                          <a:cs typeface="Trebuchet MS"/>
                        </a:rPr>
                        <a:t>38.233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0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507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b="1" spc="120" dirty="0">
                          <a:latin typeface="Times New Roman"/>
                          <a:cs typeface="Times New Roman"/>
                        </a:rPr>
                        <a:t>HAYVANSAL</a:t>
                      </a:r>
                      <a:r>
                        <a:rPr sz="2100" b="1" spc="1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30" dirty="0">
                          <a:latin typeface="Times New Roman"/>
                          <a:cs typeface="Times New Roman"/>
                        </a:rPr>
                        <a:t>ÜRÜNLER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85" dirty="0">
                          <a:latin typeface="Trebuchet MS"/>
                          <a:cs typeface="Trebuchet MS"/>
                        </a:rPr>
                        <a:t>1.406.679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40" dirty="0">
                          <a:latin typeface="Trebuchet MS"/>
                          <a:cs typeface="Trebuchet MS"/>
                        </a:rPr>
                        <a:t>1.827.145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0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507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b="1" spc="60" dirty="0">
                          <a:latin typeface="Times New Roman"/>
                          <a:cs typeface="Times New Roman"/>
                        </a:rPr>
                        <a:t>YAĞ</a:t>
                      </a:r>
                      <a:r>
                        <a:rPr sz="2100" b="1" spc="1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75" dirty="0">
                          <a:latin typeface="Times New Roman"/>
                          <a:cs typeface="Times New Roman"/>
                        </a:rPr>
                        <a:t>BİTKİLERİ</a:t>
                      </a:r>
                      <a:r>
                        <a:rPr sz="2100" b="1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45" dirty="0">
                          <a:latin typeface="Times New Roman"/>
                          <a:cs typeface="Times New Roman"/>
                        </a:rPr>
                        <a:t>VE</a:t>
                      </a:r>
                      <a:r>
                        <a:rPr sz="2100" b="1" spc="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25" dirty="0">
                          <a:latin typeface="Times New Roman"/>
                          <a:cs typeface="Times New Roman"/>
                        </a:rPr>
                        <a:t>ÜRÜNLERİ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45" dirty="0">
                          <a:latin typeface="Trebuchet MS"/>
                          <a:cs typeface="Trebuchet MS"/>
                        </a:rPr>
                        <a:t>52.426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00" dirty="0">
                          <a:latin typeface="Trebuchet MS"/>
                          <a:cs typeface="Trebuchet MS"/>
                        </a:rPr>
                        <a:t>153.667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0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507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b="1" spc="95" dirty="0">
                          <a:latin typeface="Times New Roman"/>
                          <a:cs typeface="Times New Roman"/>
                        </a:rPr>
                        <a:t>DİĞER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40" dirty="0">
                          <a:latin typeface="Trebuchet MS"/>
                          <a:cs typeface="Trebuchet MS"/>
                        </a:rPr>
                        <a:t>28.705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25" dirty="0">
                          <a:latin typeface="Trebuchet MS"/>
                          <a:cs typeface="Trebuchet MS"/>
                        </a:rPr>
                        <a:t>47.247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039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5073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100" b="1" spc="100" dirty="0">
                          <a:latin typeface="Times New Roman"/>
                          <a:cs typeface="Times New Roman"/>
                        </a:rPr>
                        <a:t>GENEL</a:t>
                      </a:r>
                      <a:r>
                        <a:rPr sz="2100" b="1" spc="1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100" b="1" spc="135" dirty="0">
                          <a:latin typeface="Times New Roman"/>
                          <a:cs typeface="Times New Roman"/>
                        </a:rPr>
                        <a:t>TOPLAM</a:t>
                      </a: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05" dirty="0">
                          <a:latin typeface="Trebuchet MS"/>
                          <a:cs typeface="Trebuchet MS"/>
                        </a:rPr>
                        <a:t>51.320.336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800" b="1" spc="110" dirty="0">
                          <a:latin typeface="Trebuchet MS"/>
                          <a:cs typeface="Trebuchet MS"/>
                        </a:rPr>
                        <a:t>187.462.896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9525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028700" y="1468957"/>
          <a:ext cx="12856209" cy="33024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77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31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2000" b="1" spc="280" dirty="0">
                          <a:latin typeface="Trebuchet MS"/>
                          <a:cs typeface="Trebuchet MS"/>
                        </a:rPr>
                        <a:t>SİRKE</a:t>
                      </a:r>
                      <a:r>
                        <a:rPr sz="2000" b="1" spc="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235" dirty="0">
                          <a:latin typeface="Trebuchet MS"/>
                          <a:cs typeface="Trebuchet MS"/>
                        </a:rPr>
                        <a:t>(BALSAMİK,ELMA,ÜZÜM,NAR)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841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2300" b="1" spc="270" dirty="0">
                          <a:latin typeface="Trebuchet MS"/>
                          <a:cs typeface="Trebuchet MS"/>
                        </a:rPr>
                        <a:t>4450</a:t>
                      </a:r>
                      <a:endParaRPr sz="2300">
                        <a:latin typeface="Trebuchet MS"/>
                        <a:cs typeface="Trebuchet MS"/>
                      </a:endParaRPr>
                    </a:p>
                  </a:txBody>
                  <a:tcPr marL="0" marR="0" marT="174625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0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1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2000" b="1" spc="295" dirty="0">
                          <a:latin typeface="Trebuchet MS"/>
                          <a:cs typeface="Trebuchet MS"/>
                        </a:rPr>
                        <a:t>HURMA</a:t>
                      </a:r>
                      <a:r>
                        <a:rPr sz="2000" b="1" spc="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60" dirty="0">
                          <a:latin typeface="Trebuchet MS"/>
                          <a:cs typeface="Trebuchet MS"/>
                        </a:rPr>
                        <a:t>(</a:t>
                      </a:r>
                      <a:r>
                        <a:rPr sz="2000" b="1" spc="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215" dirty="0">
                          <a:latin typeface="Trebuchet MS"/>
                          <a:cs typeface="Trebuchet MS"/>
                        </a:rPr>
                        <a:t>KURU,PÜRE,TOZ,PEKMEZ</a:t>
                      </a:r>
                      <a:r>
                        <a:rPr sz="2000" b="1" spc="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215" dirty="0">
                          <a:latin typeface="Trebuchet MS"/>
                          <a:cs typeface="Trebuchet MS"/>
                        </a:rPr>
                        <a:t>VE</a:t>
                      </a:r>
                      <a:r>
                        <a:rPr sz="2000" b="1" spc="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215" dirty="0">
                          <a:latin typeface="Trebuchet MS"/>
                          <a:cs typeface="Trebuchet MS"/>
                        </a:rPr>
                        <a:t>SUYU)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841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2300" b="1" spc="-30" dirty="0">
                          <a:latin typeface="Trebuchet MS"/>
                          <a:cs typeface="Trebuchet MS"/>
                        </a:rPr>
                        <a:t>2117</a:t>
                      </a:r>
                      <a:endParaRPr sz="2300">
                        <a:latin typeface="Trebuchet MS"/>
                        <a:cs typeface="Trebuchet MS"/>
                      </a:endParaRPr>
                    </a:p>
                  </a:txBody>
                  <a:tcPr marL="0" marR="0" marT="174625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0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1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2000" b="1" spc="254" dirty="0">
                          <a:latin typeface="Trebuchet MS"/>
                          <a:cs typeface="Trebuchet MS"/>
                        </a:rPr>
                        <a:t>AYÇEKİRDEĞİ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841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2300" b="1" spc="60" dirty="0">
                          <a:latin typeface="Trebuchet MS"/>
                          <a:cs typeface="Trebuchet MS"/>
                        </a:rPr>
                        <a:t>917</a:t>
                      </a:r>
                      <a:endParaRPr sz="2300">
                        <a:latin typeface="Trebuchet MS"/>
                        <a:cs typeface="Trebuchet MS"/>
                      </a:endParaRPr>
                    </a:p>
                  </a:txBody>
                  <a:tcPr marL="0" marR="0" marT="174625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0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31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2000" b="1" spc="300" dirty="0">
                          <a:latin typeface="Trebuchet MS"/>
                          <a:cs typeface="Trebuchet MS"/>
                        </a:rPr>
                        <a:t>MEYAN</a:t>
                      </a:r>
                      <a:r>
                        <a:rPr sz="2000" b="1" spc="-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245" dirty="0">
                          <a:latin typeface="Trebuchet MS"/>
                          <a:cs typeface="Trebuchet MS"/>
                        </a:rPr>
                        <a:t>KÖKÜ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841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2300" b="1" spc="75" dirty="0">
                          <a:latin typeface="Trebuchet MS"/>
                          <a:cs typeface="Trebuchet MS"/>
                        </a:rPr>
                        <a:t>610</a:t>
                      </a:r>
                      <a:endParaRPr sz="2300">
                        <a:latin typeface="Trebuchet MS"/>
                        <a:cs typeface="Trebuchet MS"/>
                      </a:endParaRPr>
                    </a:p>
                  </a:txBody>
                  <a:tcPr marL="0" marR="0" marT="174625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28700" y="4921383"/>
          <a:ext cx="16763998" cy="4165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77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57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31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2000" b="1" spc="235" dirty="0">
                          <a:latin typeface="Trebuchet MS"/>
                          <a:cs typeface="Trebuchet MS"/>
                        </a:rPr>
                        <a:t>KURU</a:t>
                      </a:r>
                      <a:r>
                        <a:rPr sz="2000" b="1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285" dirty="0">
                          <a:latin typeface="Trebuchet MS"/>
                          <a:cs typeface="Trebuchet MS"/>
                        </a:rPr>
                        <a:t>ÜZÜM</a:t>
                      </a:r>
                      <a:r>
                        <a:rPr sz="2000" b="1" spc="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245" dirty="0">
                          <a:latin typeface="Trebuchet MS"/>
                          <a:cs typeface="Trebuchet MS"/>
                        </a:rPr>
                        <a:t>(ÇEKİRDEKSİZ)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841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95120" algn="r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2000" b="1" spc="200" dirty="0">
                          <a:latin typeface="Trebuchet MS"/>
                          <a:cs typeface="Trebuchet MS"/>
                        </a:rPr>
                        <a:t>292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841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700" b="1" spc="240" dirty="0">
                          <a:latin typeface="Trebuchet MS"/>
                          <a:cs typeface="Trebuchet MS"/>
                        </a:rPr>
                        <a:t>ÖZBEKİSTAN</a:t>
                      </a:r>
                      <a:endParaRPr sz="1700">
                        <a:latin typeface="Trebuchet MS"/>
                        <a:cs typeface="Trebuchet MS"/>
                      </a:endParaRPr>
                    </a:p>
                  </a:txBody>
                  <a:tcPr marL="0" marR="0" marT="20320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0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1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2000" b="1" spc="270" dirty="0">
                          <a:latin typeface="Trebuchet MS"/>
                          <a:cs typeface="Trebuchet MS"/>
                        </a:rPr>
                        <a:t>HİNDİSTAN</a:t>
                      </a:r>
                      <a:r>
                        <a:rPr sz="2000" b="1" spc="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240" dirty="0">
                          <a:latin typeface="Trebuchet MS"/>
                          <a:cs typeface="Trebuchet MS"/>
                        </a:rPr>
                        <a:t>CEVİZİ</a:t>
                      </a:r>
                      <a:r>
                        <a:rPr sz="2000" b="1" spc="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180" dirty="0">
                          <a:latin typeface="Trebuchet MS"/>
                          <a:cs typeface="Trebuchet MS"/>
                        </a:rPr>
                        <a:t>(SÜTÜ,UNU,TOZU</a:t>
                      </a:r>
                      <a:r>
                        <a:rPr sz="2000" b="1" spc="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215" dirty="0">
                          <a:latin typeface="Trebuchet MS"/>
                          <a:cs typeface="Trebuchet MS"/>
                        </a:rPr>
                        <a:t>VE</a:t>
                      </a:r>
                      <a:r>
                        <a:rPr sz="2000" b="1" spc="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190" dirty="0">
                          <a:latin typeface="Trebuchet MS"/>
                          <a:cs typeface="Trebuchet MS"/>
                        </a:rPr>
                        <a:t>YAĞI)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841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90040" algn="r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2000" b="1" spc="225" dirty="0">
                          <a:latin typeface="Trebuchet MS"/>
                          <a:cs typeface="Trebuchet MS"/>
                        </a:rPr>
                        <a:t>233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841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700" b="1" spc="240" dirty="0">
                          <a:latin typeface="Trebuchet MS"/>
                          <a:cs typeface="Trebuchet MS"/>
                        </a:rPr>
                        <a:t>SRİ</a:t>
                      </a:r>
                      <a:r>
                        <a:rPr sz="17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700" b="1" spc="235" dirty="0">
                          <a:latin typeface="Trebuchet MS"/>
                          <a:cs typeface="Trebuchet MS"/>
                        </a:rPr>
                        <a:t>LANKA</a:t>
                      </a:r>
                      <a:endParaRPr sz="1700">
                        <a:latin typeface="Trebuchet MS"/>
                        <a:cs typeface="Trebuchet MS"/>
                      </a:endParaRPr>
                    </a:p>
                  </a:txBody>
                  <a:tcPr marL="0" marR="0" marT="20320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0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1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2000" b="1" spc="229" dirty="0">
                          <a:latin typeface="Trebuchet MS"/>
                          <a:cs typeface="Trebuchet MS"/>
                        </a:rPr>
                        <a:t>ERİK</a:t>
                      </a:r>
                      <a:r>
                        <a:rPr sz="2000" b="1" spc="-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170" dirty="0">
                          <a:latin typeface="Trebuchet MS"/>
                          <a:cs typeface="Trebuchet MS"/>
                        </a:rPr>
                        <a:t>(KURU)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841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624330" algn="r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2000" b="1" spc="45" dirty="0">
                          <a:latin typeface="Trebuchet MS"/>
                          <a:cs typeface="Trebuchet MS"/>
                        </a:rPr>
                        <a:t>170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841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700" b="1" spc="215" dirty="0">
                          <a:latin typeface="Trebuchet MS"/>
                          <a:cs typeface="Trebuchet MS"/>
                        </a:rPr>
                        <a:t>SIRBİSTAN,</a:t>
                      </a:r>
                      <a:r>
                        <a:rPr sz="17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700" b="1" spc="180" dirty="0">
                          <a:latin typeface="Trebuchet MS"/>
                          <a:cs typeface="Trebuchet MS"/>
                        </a:rPr>
                        <a:t>ARJANTİN</a:t>
                      </a:r>
                      <a:endParaRPr sz="1700">
                        <a:latin typeface="Trebuchet MS"/>
                        <a:cs typeface="Trebuchet MS"/>
                      </a:endParaRPr>
                    </a:p>
                  </a:txBody>
                  <a:tcPr marL="0" marR="0" marT="20320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0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31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2000" b="1" spc="370" dirty="0">
                          <a:latin typeface="Trebuchet MS"/>
                          <a:cs typeface="Trebuchet MS"/>
                        </a:rPr>
                        <a:t>SUSAM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841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620520" algn="r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2000" b="1" spc="65" dirty="0">
                          <a:latin typeface="Trebuchet MS"/>
                          <a:cs typeface="Trebuchet MS"/>
                        </a:rPr>
                        <a:t>157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841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700" b="1" spc="225" dirty="0">
                          <a:latin typeface="Trebuchet MS"/>
                          <a:cs typeface="Trebuchet MS"/>
                        </a:rPr>
                        <a:t>MISIR,UGANDA</a:t>
                      </a:r>
                      <a:endParaRPr sz="1700">
                        <a:latin typeface="Trebuchet MS"/>
                        <a:cs typeface="Trebuchet MS"/>
                      </a:endParaRPr>
                    </a:p>
                  </a:txBody>
                  <a:tcPr marL="0" marR="0" marT="20320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00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31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2000" b="1" spc="285" dirty="0">
                          <a:latin typeface="Trebuchet MS"/>
                          <a:cs typeface="Trebuchet MS"/>
                        </a:rPr>
                        <a:t>VİŞNE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841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81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84150" marB="0"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1700" b="1" spc="240" dirty="0">
                          <a:latin typeface="Trebuchet MS"/>
                          <a:cs typeface="Trebuchet MS"/>
                        </a:rPr>
                        <a:t>ÖZBEKİSTAN</a:t>
                      </a:r>
                      <a:endParaRPr sz="1700">
                        <a:latin typeface="Trebuchet MS"/>
                        <a:cs typeface="Trebuchet MS"/>
                      </a:endParaRPr>
                    </a:p>
                  </a:txBody>
                  <a:tcPr marL="0" marR="0" marT="203200" marB="0"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4035231" y="1468957"/>
            <a:ext cx="3757929" cy="713105"/>
          </a:xfrm>
          <a:prstGeom prst="rect">
            <a:avLst/>
          </a:prstGeom>
          <a:solidFill>
            <a:srgbClr val="ECECEC"/>
          </a:solidFill>
        </p:spPr>
        <p:txBody>
          <a:bodyPr vert="horz" wrap="square" lIns="0" tIns="203200" rIns="0" bIns="0" rtlCol="0">
            <a:spAutoFit/>
          </a:bodyPr>
          <a:lstStyle/>
          <a:p>
            <a:pPr marL="815340">
              <a:lnSpc>
                <a:spcPct val="100000"/>
              </a:lnSpc>
              <a:spcBef>
                <a:spcPts val="1600"/>
              </a:spcBef>
            </a:pPr>
            <a:r>
              <a:rPr sz="1700" b="1" spc="200" dirty="0">
                <a:latin typeface="Trebuchet MS"/>
                <a:cs typeface="Trebuchet MS"/>
              </a:rPr>
              <a:t>İTALYA,ALMANYA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35231" y="2332064"/>
            <a:ext cx="3757929" cy="713105"/>
          </a:xfrm>
          <a:prstGeom prst="rect">
            <a:avLst/>
          </a:prstGeom>
          <a:solidFill>
            <a:srgbClr val="ECECEC"/>
          </a:solidFill>
        </p:spPr>
        <p:txBody>
          <a:bodyPr vert="horz" wrap="square" lIns="0" tIns="40640" rIns="0" bIns="0" rtlCol="0">
            <a:spAutoFit/>
          </a:bodyPr>
          <a:lstStyle/>
          <a:p>
            <a:pPr marL="1195070" marR="24765" indent="-1163320">
              <a:lnSpc>
                <a:spcPct val="117200"/>
              </a:lnSpc>
              <a:spcBef>
                <a:spcPts val="320"/>
              </a:spcBef>
            </a:pPr>
            <a:r>
              <a:rPr sz="1600" b="1" spc="105" dirty="0">
                <a:latin typeface="Trebuchet MS"/>
                <a:cs typeface="Trebuchet MS"/>
              </a:rPr>
              <a:t>T</a:t>
            </a:r>
            <a:r>
              <a:rPr sz="1600" b="1" spc="175" dirty="0">
                <a:latin typeface="Trebuchet MS"/>
                <a:cs typeface="Trebuchet MS"/>
              </a:rPr>
              <a:t>U</a:t>
            </a:r>
            <a:r>
              <a:rPr sz="1600" b="1" spc="285" dirty="0">
                <a:latin typeface="Trebuchet MS"/>
                <a:cs typeface="Trebuchet MS"/>
              </a:rPr>
              <a:t>N</a:t>
            </a:r>
            <a:r>
              <a:rPr sz="1600" b="1" spc="175" dirty="0">
                <a:latin typeface="Trebuchet MS"/>
                <a:cs typeface="Trebuchet MS"/>
              </a:rPr>
              <a:t>U</a:t>
            </a:r>
            <a:r>
              <a:rPr sz="1600" b="1" spc="390" dirty="0">
                <a:latin typeface="Trebuchet MS"/>
                <a:cs typeface="Trebuchet MS"/>
              </a:rPr>
              <a:t>S</a:t>
            </a:r>
            <a:r>
              <a:rPr sz="1600" b="1" spc="-60" dirty="0">
                <a:latin typeface="Trebuchet MS"/>
                <a:cs typeface="Trebuchet MS"/>
              </a:rPr>
              <a:t>,</a:t>
            </a:r>
            <a:r>
              <a:rPr sz="1600" b="1" spc="204" dirty="0">
                <a:latin typeface="Trebuchet MS"/>
                <a:cs typeface="Trebuchet MS"/>
              </a:rPr>
              <a:t>P</a:t>
            </a:r>
            <a:r>
              <a:rPr sz="1600" b="1" spc="250" dirty="0">
                <a:latin typeface="Trebuchet MS"/>
                <a:cs typeface="Trebuchet MS"/>
              </a:rPr>
              <a:t>A</a:t>
            </a:r>
            <a:r>
              <a:rPr sz="1600" b="1" spc="260" dirty="0">
                <a:latin typeface="Trebuchet MS"/>
                <a:cs typeface="Trebuchet MS"/>
              </a:rPr>
              <a:t>K</a:t>
            </a:r>
            <a:r>
              <a:rPr sz="1600" b="1" spc="135" dirty="0">
                <a:latin typeface="Trebuchet MS"/>
                <a:cs typeface="Trebuchet MS"/>
              </a:rPr>
              <a:t>İ</a:t>
            </a:r>
            <a:r>
              <a:rPr sz="1600" b="1" spc="390" dirty="0">
                <a:latin typeface="Trebuchet MS"/>
                <a:cs typeface="Trebuchet MS"/>
              </a:rPr>
              <a:t>S</a:t>
            </a:r>
            <a:r>
              <a:rPr sz="1600" b="1" spc="105" dirty="0">
                <a:latin typeface="Trebuchet MS"/>
                <a:cs typeface="Trebuchet MS"/>
              </a:rPr>
              <a:t>T</a:t>
            </a:r>
            <a:r>
              <a:rPr sz="1600" b="1" spc="250" dirty="0">
                <a:latin typeface="Trebuchet MS"/>
                <a:cs typeface="Trebuchet MS"/>
              </a:rPr>
              <a:t>A</a:t>
            </a:r>
            <a:r>
              <a:rPr sz="1600" b="1" spc="285" dirty="0">
                <a:latin typeface="Trebuchet MS"/>
                <a:cs typeface="Trebuchet MS"/>
              </a:rPr>
              <a:t>N</a:t>
            </a:r>
            <a:r>
              <a:rPr sz="1600" b="1" spc="-60" dirty="0">
                <a:latin typeface="Trebuchet MS"/>
                <a:cs typeface="Trebuchet MS"/>
              </a:rPr>
              <a:t>,</a:t>
            </a:r>
            <a:r>
              <a:rPr sz="1600" b="1" spc="270" dirty="0">
                <a:latin typeface="Trebuchet MS"/>
                <a:cs typeface="Trebuchet MS"/>
              </a:rPr>
              <a:t>C</a:t>
            </a:r>
            <a:r>
              <a:rPr sz="1600" b="1" spc="204" dirty="0">
                <a:latin typeface="Trebuchet MS"/>
                <a:cs typeface="Trebuchet MS"/>
              </a:rPr>
              <a:t>E</a:t>
            </a:r>
            <a:r>
              <a:rPr sz="1600" b="1" spc="275" dirty="0">
                <a:latin typeface="Trebuchet MS"/>
                <a:cs typeface="Trebuchet MS"/>
              </a:rPr>
              <a:t>Z</a:t>
            </a:r>
            <a:r>
              <a:rPr sz="1600" b="1" spc="250" dirty="0">
                <a:latin typeface="Trebuchet MS"/>
                <a:cs typeface="Trebuchet MS"/>
              </a:rPr>
              <a:t>A</a:t>
            </a:r>
            <a:r>
              <a:rPr sz="1600" b="1" spc="185" dirty="0">
                <a:latin typeface="Trebuchet MS"/>
                <a:cs typeface="Trebuchet MS"/>
              </a:rPr>
              <a:t>Y</a:t>
            </a:r>
            <a:r>
              <a:rPr sz="1600" b="1" spc="135" dirty="0">
                <a:latin typeface="Trebuchet MS"/>
                <a:cs typeface="Trebuchet MS"/>
              </a:rPr>
              <a:t>İ</a:t>
            </a:r>
            <a:r>
              <a:rPr sz="1600" b="1" spc="235" dirty="0">
                <a:latin typeface="Trebuchet MS"/>
                <a:cs typeface="Trebuchet MS"/>
              </a:rPr>
              <a:t>R</a:t>
            </a:r>
            <a:r>
              <a:rPr sz="1600" b="1" spc="-60" dirty="0">
                <a:latin typeface="Trebuchet MS"/>
                <a:cs typeface="Trebuchet MS"/>
              </a:rPr>
              <a:t>,</a:t>
            </a:r>
            <a:r>
              <a:rPr sz="1600" b="1" spc="135" dirty="0">
                <a:latin typeface="Trebuchet MS"/>
                <a:cs typeface="Trebuchet MS"/>
              </a:rPr>
              <a:t>İ</a:t>
            </a:r>
            <a:r>
              <a:rPr sz="1600" b="1" spc="235" dirty="0">
                <a:latin typeface="Trebuchet MS"/>
                <a:cs typeface="Trebuchet MS"/>
              </a:rPr>
              <a:t>R</a:t>
            </a:r>
            <a:r>
              <a:rPr sz="1600" b="1" spc="250" dirty="0">
                <a:latin typeface="Trebuchet MS"/>
                <a:cs typeface="Trebuchet MS"/>
              </a:rPr>
              <a:t>A</a:t>
            </a:r>
            <a:r>
              <a:rPr sz="1600" b="1" spc="130" dirty="0">
                <a:latin typeface="Trebuchet MS"/>
                <a:cs typeface="Trebuchet MS"/>
              </a:rPr>
              <a:t>N  </a:t>
            </a:r>
            <a:r>
              <a:rPr sz="1600" b="1" spc="150" dirty="0">
                <a:latin typeface="Trebuchet MS"/>
                <a:cs typeface="Trebuchet MS"/>
              </a:rPr>
              <a:t>IRAK,</a:t>
            </a:r>
            <a:r>
              <a:rPr sz="1600" b="1" spc="20" dirty="0">
                <a:latin typeface="Trebuchet MS"/>
                <a:cs typeface="Trebuchet MS"/>
              </a:rPr>
              <a:t> </a:t>
            </a:r>
            <a:r>
              <a:rPr sz="1600" b="1" spc="190" dirty="0">
                <a:latin typeface="Trebuchet MS"/>
                <a:cs typeface="Trebuchet MS"/>
              </a:rPr>
              <a:t>DUBAİ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035231" y="3195170"/>
            <a:ext cx="3757929" cy="713105"/>
          </a:xfrm>
          <a:prstGeom prst="rect">
            <a:avLst/>
          </a:prstGeom>
          <a:solidFill>
            <a:srgbClr val="ECECEC"/>
          </a:solidFill>
        </p:spPr>
        <p:txBody>
          <a:bodyPr vert="horz" wrap="square" lIns="0" tIns="2032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0"/>
              </a:spcBef>
            </a:pPr>
            <a:r>
              <a:rPr sz="1700" b="1" spc="235" dirty="0">
                <a:latin typeface="Trebuchet MS"/>
                <a:cs typeface="Trebuchet MS"/>
              </a:rPr>
              <a:t>UKRAYNA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35231" y="4058277"/>
            <a:ext cx="3757929" cy="713105"/>
          </a:xfrm>
          <a:prstGeom prst="rect">
            <a:avLst/>
          </a:prstGeom>
          <a:solidFill>
            <a:srgbClr val="ECECEC"/>
          </a:solidFill>
        </p:spPr>
        <p:txBody>
          <a:bodyPr vert="horz" wrap="square" lIns="0" tIns="203200" rIns="0" bIns="0" rtlCol="0">
            <a:spAutoFit/>
          </a:bodyPr>
          <a:lstStyle/>
          <a:p>
            <a:pPr marL="356870">
              <a:lnSpc>
                <a:spcPct val="100000"/>
              </a:lnSpc>
              <a:spcBef>
                <a:spcPts val="1600"/>
              </a:spcBef>
            </a:pPr>
            <a:r>
              <a:rPr sz="1700" b="1" spc="225" dirty="0">
                <a:latin typeface="Trebuchet MS"/>
                <a:cs typeface="Trebuchet MS"/>
              </a:rPr>
              <a:t>ÖZBEKİSTAN,GÜRCİSTAN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8700" y="448173"/>
            <a:ext cx="8917305" cy="796925"/>
          </a:xfrm>
          <a:prstGeom prst="rect">
            <a:avLst/>
          </a:prstGeom>
          <a:solidFill>
            <a:srgbClr val="12538A"/>
          </a:solidFill>
        </p:spPr>
        <p:txBody>
          <a:bodyPr vert="horz" wrap="square" lIns="0" tIns="2159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00"/>
              </a:spcBef>
            </a:pPr>
            <a:r>
              <a:rPr sz="2200" b="1" spc="265" dirty="0">
                <a:solidFill>
                  <a:srgbClr val="FFFFFF"/>
                </a:solidFill>
                <a:latin typeface="Trebuchet MS"/>
                <a:cs typeface="Trebuchet MS"/>
              </a:rPr>
              <a:t>ÜRÜN</a:t>
            </a:r>
            <a:r>
              <a:rPr sz="2200" b="1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200" b="1" spc="235" dirty="0">
                <a:solidFill>
                  <a:srgbClr val="FFFFFF"/>
                </a:solidFill>
                <a:latin typeface="Trebuchet MS"/>
                <a:cs typeface="Trebuchet MS"/>
              </a:rPr>
              <a:t>ADI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79511" y="448173"/>
            <a:ext cx="3849370" cy="796925"/>
          </a:xfrm>
          <a:prstGeom prst="rect">
            <a:avLst/>
          </a:prstGeom>
          <a:solidFill>
            <a:srgbClr val="12538A"/>
          </a:solidFill>
        </p:spPr>
        <p:txBody>
          <a:bodyPr vert="horz" wrap="square" lIns="0" tIns="222250" rIns="0" bIns="0" rtlCol="0">
            <a:spAutoFit/>
          </a:bodyPr>
          <a:lstStyle/>
          <a:p>
            <a:pPr marL="912494">
              <a:lnSpc>
                <a:spcPct val="100000"/>
              </a:lnSpc>
              <a:spcBef>
                <a:spcPts val="1750"/>
              </a:spcBef>
            </a:pPr>
            <a:r>
              <a:rPr sz="2000" b="1" spc="250" dirty="0">
                <a:solidFill>
                  <a:srgbClr val="FFFFFF"/>
                </a:solidFill>
                <a:latin typeface="Trebuchet MS"/>
                <a:cs typeface="Trebuchet MS"/>
              </a:rPr>
              <a:t>MİKTARI</a:t>
            </a: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130" dirty="0">
                <a:solidFill>
                  <a:srgbClr val="FFFFFF"/>
                </a:solidFill>
                <a:latin typeface="Trebuchet MS"/>
                <a:cs typeface="Trebuchet MS"/>
              </a:rPr>
              <a:t>(T</a:t>
            </a:r>
            <a:r>
              <a:rPr sz="2000" spc="130" dirty="0">
                <a:solidFill>
                  <a:srgbClr val="FFFFFF"/>
                </a:solidFill>
                <a:latin typeface="Trebuchet MS"/>
                <a:cs typeface="Trebuchet MS"/>
              </a:rPr>
              <a:t>ON)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062724" y="448173"/>
            <a:ext cx="3730625" cy="796925"/>
          </a:xfrm>
          <a:prstGeom prst="rect">
            <a:avLst/>
          </a:prstGeom>
          <a:solidFill>
            <a:srgbClr val="12538A"/>
          </a:solidFill>
        </p:spPr>
        <p:txBody>
          <a:bodyPr vert="horz" wrap="square" lIns="0" tIns="2222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0"/>
              </a:spcBef>
            </a:pPr>
            <a:r>
              <a:rPr sz="2000" b="1" spc="190" dirty="0">
                <a:solidFill>
                  <a:srgbClr val="FFFFFF"/>
                </a:solidFill>
                <a:latin typeface="Trebuchet MS"/>
                <a:cs typeface="Trebuchet MS"/>
              </a:rPr>
              <a:t>İTHAL</a:t>
            </a:r>
            <a:r>
              <a:rPr sz="2000" b="1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225" dirty="0">
                <a:solidFill>
                  <a:srgbClr val="FFFFFF"/>
                </a:solidFill>
                <a:latin typeface="Trebuchet MS"/>
                <a:cs typeface="Trebuchet MS"/>
              </a:rPr>
              <a:t>EDİLEN</a:t>
            </a:r>
            <a:r>
              <a:rPr sz="2000" b="1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210" dirty="0">
                <a:solidFill>
                  <a:srgbClr val="FFFFFF"/>
                </a:solidFill>
                <a:latin typeface="Trebuchet MS"/>
                <a:cs typeface="Trebuchet MS"/>
              </a:rPr>
              <a:t>ÜLKE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799083" y="9549175"/>
            <a:ext cx="20072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95" dirty="0">
                <a:latin typeface="Microsoft Sans Serif"/>
                <a:cs typeface="Microsoft Sans Serif"/>
              </a:rPr>
              <a:t>TÜİK,2022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" y="1028700"/>
              <a:ext cx="16230599" cy="82295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46673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60"/>
              </a:spcBef>
            </a:pPr>
            <a:r>
              <a:rPr sz="6450" spc="155" dirty="0">
                <a:latin typeface="Arial"/>
                <a:cs typeface="Arial"/>
              </a:rPr>
              <a:t>DÜNYADAKİ</a:t>
            </a:r>
            <a:r>
              <a:rPr sz="6450" spc="30" dirty="0">
                <a:latin typeface="Arial"/>
                <a:cs typeface="Arial"/>
              </a:rPr>
              <a:t> </a:t>
            </a:r>
            <a:r>
              <a:rPr sz="6450" spc="105" dirty="0">
                <a:latin typeface="Arial"/>
                <a:cs typeface="Arial"/>
              </a:rPr>
              <a:t>TARIM</a:t>
            </a:r>
            <a:r>
              <a:rPr sz="6450" spc="30" dirty="0">
                <a:latin typeface="Arial"/>
                <a:cs typeface="Arial"/>
              </a:rPr>
              <a:t> </a:t>
            </a:r>
            <a:r>
              <a:rPr sz="6450" spc="55" dirty="0">
                <a:latin typeface="Arial"/>
                <a:cs typeface="Arial"/>
              </a:rPr>
              <a:t>ARAZİLERİNİN</a:t>
            </a:r>
            <a:endParaRPr sz="64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60"/>
              </a:spcBef>
            </a:pPr>
            <a:r>
              <a:rPr sz="6450" spc="225" dirty="0">
                <a:solidFill>
                  <a:srgbClr val="FF5757"/>
                </a:solidFill>
                <a:latin typeface="Arial"/>
                <a:cs typeface="Arial"/>
              </a:rPr>
              <a:t>%2'Sİ</a:t>
            </a:r>
            <a:r>
              <a:rPr sz="6450" spc="40" dirty="0">
                <a:solidFill>
                  <a:srgbClr val="FF5757"/>
                </a:solidFill>
                <a:latin typeface="Arial"/>
                <a:cs typeface="Arial"/>
              </a:rPr>
              <a:t> </a:t>
            </a:r>
            <a:r>
              <a:rPr sz="6450" spc="40" dirty="0">
                <a:latin typeface="Arial"/>
                <a:cs typeface="Arial"/>
              </a:rPr>
              <a:t>ORGANİK </a:t>
            </a:r>
            <a:r>
              <a:rPr sz="6450" spc="105" dirty="0">
                <a:latin typeface="Arial"/>
                <a:cs typeface="Arial"/>
              </a:rPr>
              <a:t>TARIM</a:t>
            </a:r>
            <a:r>
              <a:rPr sz="6450" spc="40" dirty="0">
                <a:latin typeface="Arial"/>
                <a:cs typeface="Arial"/>
              </a:rPr>
              <a:t> </a:t>
            </a:r>
            <a:r>
              <a:rPr sz="6450" spc="135" dirty="0">
                <a:latin typeface="Arial"/>
                <a:cs typeface="Arial"/>
              </a:rPr>
              <a:t>ALANIDIR</a:t>
            </a:r>
            <a:endParaRPr sz="6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1332" y="3775512"/>
              <a:ext cx="13268324" cy="273367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11323" y="3780624"/>
              <a:ext cx="13437869" cy="2760980"/>
            </a:xfrm>
            <a:custGeom>
              <a:avLst/>
              <a:gdLst/>
              <a:ahLst/>
              <a:cxnLst/>
              <a:rect l="l" t="t" r="r" b="b"/>
              <a:pathLst>
                <a:path w="13437869" h="2760979">
                  <a:moveTo>
                    <a:pt x="13437692" y="0"/>
                  </a:moveTo>
                  <a:lnTo>
                    <a:pt x="0" y="0"/>
                  </a:lnTo>
                  <a:lnTo>
                    <a:pt x="0" y="107950"/>
                  </a:lnTo>
                  <a:lnTo>
                    <a:pt x="0" y="2656840"/>
                  </a:lnTo>
                  <a:lnTo>
                    <a:pt x="0" y="2760980"/>
                  </a:lnTo>
                  <a:lnTo>
                    <a:pt x="13437692" y="2760980"/>
                  </a:lnTo>
                  <a:lnTo>
                    <a:pt x="13437692" y="2656840"/>
                  </a:lnTo>
                  <a:lnTo>
                    <a:pt x="104736" y="2656840"/>
                  </a:lnTo>
                  <a:lnTo>
                    <a:pt x="104736" y="107950"/>
                  </a:lnTo>
                  <a:lnTo>
                    <a:pt x="13330047" y="107950"/>
                  </a:lnTo>
                  <a:lnTo>
                    <a:pt x="13330047" y="2656319"/>
                  </a:lnTo>
                  <a:lnTo>
                    <a:pt x="13437692" y="2656319"/>
                  </a:lnTo>
                  <a:lnTo>
                    <a:pt x="13437692" y="107950"/>
                  </a:lnTo>
                  <a:lnTo>
                    <a:pt x="134376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616064" y="3888465"/>
            <a:ext cx="13225780" cy="2548890"/>
          </a:xfrm>
          <a:prstGeom prst="rect">
            <a:avLst/>
          </a:prstGeom>
        </p:spPr>
        <p:txBody>
          <a:bodyPr vert="horz" wrap="square" lIns="0" tIns="270510" rIns="0" bIns="0" rtlCol="0">
            <a:spAutoFit/>
          </a:bodyPr>
          <a:lstStyle/>
          <a:p>
            <a:pPr marL="230504" algn="ctr">
              <a:lnSpc>
                <a:spcPct val="100000"/>
              </a:lnSpc>
              <a:spcBef>
                <a:spcPts val="2130"/>
              </a:spcBef>
              <a:tabLst>
                <a:tab pos="5274945" algn="l"/>
              </a:tabLst>
            </a:pPr>
            <a:r>
              <a:rPr sz="5650" spc="890" dirty="0">
                <a:solidFill>
                  <a:srgbClr val="FFFFFF"/>
                </a:solidFill>
                <a:latin typeface="Microsoft Sans Serif"/>
                <a:cs typeface="Microsoft Sans Serif"/>
              </a:rPr>
              <a:t>KITALARIN	</a:t>
            </a:r>
            <a:r>
              <a:rPr sz="5650" spc="795" dirty="0">
                <a:solidFill>
                  <a:srgbClr val="FFFFFF"/>
                </a:solidFill>
                <a:latin typeface="Microsoft Sans Serif"/>
                <a:cs typeface="Microsoft Sans Serif"/>
              </a:rPr>
              <a:t>ORGANİK</a:t>
            </a:r>
            <a:endParaRPr sz="5650">
              <a:latin typeface="Microsoft Sans Serif"/>
              <a:cs typeface="Microsoft Sans Serif"/>
            </a:endParaRPr>
          </a:p>
          <a:p>
            <a:pPr marL="230504" algn="ctr">
              <a:lnSpc>
                <a:spcPct val="100000"/>
              </a:lnSpc>
              <a:spcBef>
                <a:spcPts val="1170"/>
              </a:spcBef>
              <a:tabLst>
                <a:tab pos="3288665" algn="l"/>
                <a:tab pos="6227445" algn="l"/>
              </a:tabLst>
            </a:pPr>
            <a:r>
              <a:rPr sz="5650" spc="805" dirty="0">
                <a:solidFill>
                  <a:srgbClr val="FFFFFF"/>
                </a:solidFill>
                <a:latin typeface="Microsoft Sans Serif"/>
                <a:cs typeface="Microsoft Sans Serif"/>
              </a:rPr>
              <a:t>TARIM	</a:t>
            </a:r>
            <a:r>
              <a:rPr sz="5650" spc="869" dirty="0">
                <a:solidFill>
                  <a:srgbClr val="FFFFFF"/>
                </a:solidFill>
                <a:latin typeface="Microsoft Sans Serif"/>
                <a:cs typeface="Microsoft Sans Serif"/>
              </a:rPr>
              <a:t>ALANI	</a:t>
            </a:r>
            <a:r>
              <a:rPr sz="5650" spc="755" dirty="0">
                <a:solidFill>
                  <a:srgbClr val="FFFFFF"/>
                </a:solidFill>
                <a:latin typeface="Microsoft Sans Serif"/>
                <a:cs typeface="Microsoft Sans Serif"/>
              </a:rPr>
              <a:t>YÜZDELERİ</a:t>
            </a:r>
            <a:endParaRPr sz="56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39763" y="1221130"/>
            <a:ext cx="7356105" cy="73561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211872" y="5355861"/>
            <a:ext cx="1772920" cy="60388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491490" marR="5080" indent="-479425">
              <a:lnSpc>
                <a:spcPct val="104400"/>
              </a:lnSpc>
              <a:spcBef>
                <a:spcPts val="15"/>
              </a:spcBef>
            </a:pPr>
            <a:r>
              <a:rPr sz="1850" spc="110" dirty="0">
                <a:solidFill>
                  <a:srgbClr val="181818"/>
                </a:solidFill>
                <a:latin typeface="Microsoft Sans Serif"/>
                <a:cs typeface="Microsoft Sans Serif"/>
              </a:rPr>
              <a:t>A</a:t>
            </a:r>
            <a:r>
              <a:rPr sz="1850" spc="210" dirty="0">
                <a:solidFill>
                  <a:srgbClr val="181818"/>
                </a:solidFill>
                <a:latin typeface="Microsoft Sans Serif"/>
                <a:cs typeface="Microsoft Sans Serif"/>
              </a:rPr>
              <a:t>VU</a:t>
            </a:r>
            <a:r>
              <a:rPr sz="185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S</a:t>
            </a:r>
            <a:r>
              <a:rPr sz="1850" spc="204" dirty="0">
                <a:solidFill>
                  <a:srgbClr val="181818"/>
                </a:solidFill>
                <a:latin typeface="Microsoft Sans Serif"/>
                <a:cs typeface="Microsoft Sans Serif"/>
              </a:rPr>
              <a:t>T</a:t>
            </a:r>
            <a:r>
              <a:rPr sz="185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R</a:t>
            </a:r>
            <a:r>
              <a:rPr sz="1850" spc="210" dirty="0">
                <a:solidFill>
                  <a:srgbClr val="181818"/>
                </a:solidFill>
                <a:latin typeface="Microsoft Sans Serif"/>
                <a:cs typeface="Microsoft Sans Serif"/>
              </a:rPr>
              <a:t>A</a:t>
            </a:r>
            <a:r>
              <a:rPr sz="1850" spc="65" dirty="0">
                <a:solidFill>
                  <a:srgbClr val="181818"/>
                </a:solidFill>
                <a:latin typeface="Microsoft Sans Serif"/>
                <a:cs typeface="Microsoft Sans Serif"/>
              </a:rPr>
              <a:t>L</a:t>
            </a:r>
            <a:r>
              <a:rPr sz="1850" spc="35" dirty="0">
                <a:solidFill>
                  <a:srgbClr val="181818"/>
                </a:solidFill>
                <a:latin typeface="Microsoft Sans Serif"/>
                <a:cs typeface="Microsoft Sans Serif"/>
              </a:rPr>
              <a:t>Y</a:t>
            </a:r>
            <a:r>
              <a:rPr sz="1850" spc="125" dirty="0">
                <a:solidFill>
                  <a:srgbClr val="181818"/>
                </a:solidFill>
                <a:latin typeface="Microsoft Sans Serif"/>
                <a:cs typeface="Microsoft Sans Serif"/>
              </a:rPr>
              <a:t>A  </a:t>
            </a:r>
            <a:r>
              <a:rPr sz="1850" spc="185" dirty="0">
                <a:solidFill>
                  <a:srgbClr val="181818"/>
                </a:solidFill>
                <a:latin typeface="Microsoft Sans Serif"/>
                <a:cs typeface="Microsoft Sans Serif"/>
              </a:rPr>
              <a:t>55.2%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9676" y="7228376"/>
            <a:ext cx="1092835" cy="60388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51130" marR="5080" indent="-139065">
              <a:lnSpc>
                <a:spcPct val="104400"/>
              </a:lnSpc>
              <a:spcBef>
                <a:spcPts val="15"/>
              </a:spcBef>
            </a:pPr>
            <a:r>
              <a:rPr sz="1850" spc="110" dirty="0">
                <a:solidFill>
                  <a:srgbClr val="181818"/>
                </a:solidFill>
                <a:latin typeface="Microsoft Sans Serif"/>
                <a:cs typeface="Microsoft Sans Serif"/>
              </a:rPr>
              <a:t>A</a:t>
            </a:r>
            <a:r>
              <a:rPr sz="1850" spc="210" dirty="0">
                <a:solidFill>
                  <a:srgbClr val="181818"/>
                </a:solidFill>
                <a:latin typeface="Microsoft Sans Serif"/>
                <a:cs typeface="Microsoft Sans Serif"/>
              </a:rPr>
              <a:t>V</a:t>
            </a:r>
            <a:r>
              <a:rPr sz="1850" spc="75" dirty="0">
                <a:solidFill>
                  <a:srgbClr val="181818"/>
                </a:solidFill>
                <a:latin typeface="Microsoft Sans Serif"/>
                <a:cs typeface="Microsoft Sans Serif"/>
              </a:rPr>
              <a:t>R</a:t>
            </a:r>
            <a:r>
              <a:rPr sz="1850" spc="210" dirty="0">
                <a:solidFill>
                  <a:srgbClr val="181818"/>
                </a:solidFill>
                <a:latin typeface="Microsoft Sans Serif"/>
                <a:cs typeface="Microsoft Sans Serif"/>
              </a:rPr>
              <a:t>U</a:t>
            </a:r>
            <a:r>
              <a:rPr sz="1850" spc="-50" dirty="0">
                <a:solidFill>
                  <a:srgbClr val="181818"/>
                </a:solidFill>
                <a:latin typeface="Microsoft Sans Serif"/>
                <a:cs typeface="Microsoft Sans Serif"/>
              </a:rPr>
              <a:t>P</a:t>
            </a:r>
            <a:r>
              <a:rPr sz="1850" spc="125" dirty="0">
                <a:solidFill>
                  <a:srgbClr val="181818"/>
                </a:solidFill>
                <a:latin typeface="Microsoft Sans Serif"/>
                <a:cs typeface="Microsoft Sans Serif"/>
              </a:rPr>
              <a:t>A  </a:t>
            </a:r>
            <a:r>
              <a:rPr sz="1850" spc="185" dirty="0">
                <a:solidFill>
                  <a:srgbClr val="181818"/>
                </a:solidFill>
                <a:latin typeface="Microsoft Sans Serif"/>
                <a:cs typeface="Microsoft Sans Serif"/>
              </a:rPr>
              <a:t>19.1%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51384" y="654992"/>
            <a:ext cx="2125345" cy="5949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760095" marR="5080" indent="-748030">
              <a:lnSpc>
                <a:spcPct val="101200"/>
              </a:lnSpc>
              <a:spcBef>
                <a:spcPts val="85"/>
              </a:spcBef>
            </a:pPr>
            <a:r>
              <a:rPr sz="1850" spc="185" dirty="0">
                <a:solidFill>
                  <a:srgbClr val="181818"/>
                </a:solidFill>
                <a:latin typeface="Microsoft Sans Serif"/>
                <a:cs typeface="Microsoft Sans Serif"/>
              </a:rPr>
              <a:t>LATİN</a:t>
            </a:r>
            <a:r>
              <a:rPr sz="1850" spc="4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1850" spc="195" dirty="0">
                <a:solidFill>
                  <a:srgbClr val="181818"/>
                </a:solidFill>
                <a:latin typeface="Microsoft Sans Serif"/>
                <a:cs typeface="Microsoft Sans Serif"/>
              </a:rPr>
              <a:t>AMERİKA </a:t>
            </a:r>
            <a:r>
              <a:rPr sz="1850" spc="-480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1850" spc="180" dirty="0">
                <a:solidFill>
                  <a:srgbClr val="181818"/>
                </a:solidFill>
                <a:latin typeface="Microsoft Sans Serif"/>
                <a:cs typeface="Microsoft Sans Serif"/>
              </a:rPr>
              <a:t>9.9%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36395" y="3555715"/>
            <a:ext cx="726440" cy="60388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56515" marR="5080" indent="-44450">
              <a:lnSpc>
                <a:spcPct val="104400"/>
              </a:lnSpc>
              <a:spcBef>
                <a:spcPts val="15"/>
              </a:spcBef>
            </a:pPr>
            <a:r>
              <a:rPr sz="1850" spc="210" dirty="0">
                <a:solidFill>
                  <a:srgbClr val="181818"/>
                </a:solidFill>
                <a:latin typeface="Microsoft Sans Serif"/>
                <a:cs typeface="Microsoft Sans Serif"/>
              </a:rPr>
              <a:t>A</a:t>
            </a:r>
            <a:r>
              <a:rPr sz="185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S</a:t>
            </a:r>
            <a:r>
              <a:rPr sz="1850" spc="35" dirty="0">
                <a:solidFill>
                  <a:srgbClr val="181818"/>
                </a:solidFill>
                <a:latin typeface="Microsoft Sans Serif"/>
                <a:cs typeface="Microsoft Sans Serif"/>
              </a:rPr>
              <a:t>Y</a:t>
            </a:r>
            <a:r>
              <a:rPr sz="1850" spc="125" dirty="0">
                <a:solidFill>
                  <a:srgbClr val="181818"/>
                </a:solidFill>
                <a:latin typeface="Microsoft Sans Serif"/>
                <a:cs typeface="Microsoft Sans Serif"/>
              </a:rPr>
              <a:t>A  </a:t>
            </a:r>
            <a:r>
              <a:rPr sz="1850" spc="180" dirty="0">
                <a:solidFill>
                  <a:srgbClr val="181818"/>
                </a:solidFill>
                <a:latin typeface="Microsoft Sans Serif"/>
                <a:cs typeface="Microsoft Sans Serif"/>
              </a:rPr>
              <a:t>9.2%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31712" y="1802112"/>
            <a:ext cx="1615440" cy="5949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501015" marR="5080" indent="-488950">
              <a:lnSpc>
                <a:spcPct val="101200"/>
              </a:lnSpc>
              <a:spcBef>
                <a:spcPts val="85"/>
              </a:spcBef>
            </a:pPr>
            <a:r>
              <a:rPr sz="1850" spc="204" dirty="0">
                <a:solidFill>
                  <a:srgbClr val="181818"/>
                </a:solidFill>
                <a:latin typeface="Microsoft Sans Serif"/>
                <a:cs typeface="Microsoft Sans Serif"/>
              </a:rPr>
              <a:t>K.</a:t>
            </a:r>
            <a:r>
              <a:rPr sz="1850" spc="4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1850" spc="195" dirty="0">
                <a:solidFill>
                  <a:srgbClr val="181818"/>
                </a:solidFill>
                <a:latin typeface="Microsoft Sans Serif"/>
                <a:cs typeface="Microsoft Sans Serif"/>
              </a:rPr>
              <a:t>AMERİKA </a:t>
            </a:r>
            <a:r>
              <a:rPr sz="1850" spc="-475" dirty="0">
                <a:solidFill>
                  <a:srgbClr val="181818"/>
                </a:solidFill>
                <a:latin typeface="Microsoft Sans Serif"/>
                <a:cs typeface="Microsoft Sans Serif"/>
              </a:rPr>
              <a:t> </a:t>
            </a:r>
            <a:r>
              <a:rPr sz="1850" spc="180" dirty="0">
                <a:solidFill>
                  <a:srgbClr val="181818"/>
                </a:solidFill>
                <a:latin typeface="Microsoft Sans Serif"/>
                <a:cs typeface="Microsoft Sans Serif"/>
              </a:rPr>
              <a:t>3.8%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39525" y="510821"/>
            <a:ext cx="1024890" cy="5949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00660" marR="5080" indent="-188595">
              <a:lnSpc>
                <a:spcPct val="101200"/>
              </a:lnSpc>
              <a:spcBef>
                <a:spcPts val="85"/>
              </a:spcBef>
            </a:pPr>
            <a:r>
              <a:rPr sz="1850" spc="210" dirty="0">
                <a:solidFill>
                  <a:srgbClr val="181818"/>
                </a:solidFill>
                <a:latin typeface="Microsoft Sans Serif"/>
                <a:cs typeface="Microsoft Sans Serif"/>
              </a:rPr>
              <a:t>A</a:t>
            </a:r>
            <a:r>
              <a:rPr sz="1850" spc="105" dirty="0">
                <a:solidFill>
                  <a:srgbClr val="181818"/>
                </a:solidFill>
                <a:latin typeface="Microsoft Sans Serif"/>
                <a:cs typeface="Microsoft Sans Serif"/>
              </a:rPr>
              <a:t>FR</a:t>
            </a:r>
            <a:r>
              <a:rPr sz="1850" spc="204" dirty="0">
                <a:solidFill>
                  <a:srgbClr val="181818"/>
                </a:solidFill>
                <a:latin typeface="Microsoft Sans Serif"/>
                <a:cs typeface="Microsoft Sans Serif"/>
              </a:rPr>
              <a:t>İ</a:t>
            </a:r>
            <a:r>
              <a:rPr sz="1850" spc="310" dirty="0">
                <a:solidFill>
                  <a:srgbClr val="181818"/>
                </a:solidFill>
                <a:latin typeface="Microsoft Sans Serif"/>
                <a:cs typeface="Microsoft Sans Serif"/>
              </a:rPr>
              <a:t>K</a:t>
            </a:r>
            <a:r>
              <a:rPr sz="1850" spc="125" dirty="0">
                <a:solidFill>
                  <a:srgbClr val="181818"/>
                </a:solidFill>
                <a:latin typeface="Microsoft Sans Serif"/>
                <a:cs typeface="Microsoft Sans Serif"/>
              </a:rPr>
              <a:t>A  </a:t>
            </a:r>
            <a:r>
              <a:rPr sz="1850" spc="180" dirty="0">
                <a:solidFill>
                  <a:srgbClr val="181818"/>
                </a:solidFill>
                <a:latin typeface="Microsoft Sans Serif"/>
                <a:cs typeface="Microsoft Sans Serif"/>
              </a:rPr>
              <a:t>2.8%</a:t>
            </a:r>
            <a:endParaRPr sz="18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095868" y="9969715"/>
            <a:ext cx="4887332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45" dirty="0">
                <a:solidFill>
                  <a:srgbClr val="181818"/>
                </a:solidFill>
                <a:latin typeface="Times New Roman"/>
                <a:cs typeface="Times New Roman"/>
              </a:rPr>
              <a:t>Source:</a:t>
            </a:r>
            <a:r>
              <a:rPr sz="2100" b="1" spc="215" dirty="0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lang="tr-TR" sz="2100" b="1" spc="215" dirty="0">
                <a:solidFill>
                  <a:srgbClr val="181818"/>
                </a:solidFill>
                <a:latin typeface="Times New Roman"/>
                <a:cs typeface="Times New Roman"/>
              </a:rPr>
              <a:t>Kaynak: FIBL </a:t>
            </a:r>
            <a:r>
              <a:rPr lang="tr-TR" sz="2100" b="1" spc="215" dirty="0" err="1">
                <a:solidFill>
                  <a:srgbClr val="181818"/>
                </a:solidFill>
                <a:latin typeface="Times New Roman"/>
                <a:cs typeface="Times New Roman"/>
              </a:rPr>
              <a:t>survey</a:t>
            </a:r>
            <a:r>
              <a:rPr lang="tr-TR" sz="2100" b="1" spc="215" dirty="0">
                <a:solidFill>
                  <a:srgbClr val="181818"/>
                </a:solidFill>
                <a:latin typeface="Times New Roman"/>
                <a:cs typeface="Times New Roman"/>
              </a:rPr>
              <a:t> </a:t>
            </a:r>
            <a:r>
              <a:rPr lang="tr-TR" sz="2100" b="1" spc="215" dirty="0" smtClean="0">
                <a:solidFill>
                  <a:srgbClr val="181818"/>
                </a:solidFill>
                <a:latin typeface="Times New Roman"/>
                <a:cs typeface="Times New Roman"/>
              </a:rPr>
              <a:t>2024</a:t>
            </a:r>
            <a:endParaRPr lang="tr-TR" sz="2100" b="1" spc="215" dirty="0">
              <a:solidFill>
                <a:srgbClr val="181818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7999" cy="10286999"/>
            <a:chOff x="0" y="0"/>
            <a:chExt cx="18287999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74819"/>
              <a:ext cx="18287997" cy="80121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9711" y="2313431"/>
              <a:ext cx="12292583" cy="55168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32321" y="8853431"/>
              <a:ext cx="2604770" cy="712470"/>
            </a:xfrm>
            <a:custGeom>
              <a:avLst/>
              <a:gdLst/>
              <a:ahLst/>
              <a:cxnLst/>
              <a:rect l="l" t="t" r="r" b="b"/>
              <a:pathLst>
                <a:path w="2604770" h="712470">
                  <a:moveTo>
                    <a:pt x="1381526" y="678291"/>
                  </a:moveTo>
                  <a:lnTo>
                    <a:pt x="1386228" y="677263"/>
                  </a:lnTo>
                  <a:lnTo>
                    <a:pt x="1384554" y="677649"/>
                  </a:lnTo>
                  <a:lnTo>
                    <a:pt x="1381526" y="678291"/>
                  </a:lnTo>
                  <a:close/>
                </a:path>
                <a:path w="2604770" h="712470">
                  <a:moveTo>
                    <a:pt x="2508429" y="197958"/>
                  </a:moveTo>
                  <a:lnTo>
                    <a:pt x="2503856" y="196801"/>
                  </a:lnTo>
                  <a:lnTo>
                    <a:pt x="2507012" y="197572"/>
                  </a:lnTo>
                  <a:lnTo>
                    <a:pt x="2508429" y="197958"/>
                  </a:lnTo>
                  <a:close/>
                </a:path>
                <a:path w="2604770" h="712470">
                  <a:moveTo>
                    <a:pt x="825064" y="1800"/>
                  </a:moveTo>
                  <a:lnTo>
                    <a:pt x="819524" y="0"/>
                  </a:lnTo>
                  <a:lnTo>
                    <a:pt x="826941" y="1071"/>
                  </a:lnTo>
                  <a:lnTo>
                    <a:pt x="827060" y="1607"/>
                  </a:lnTo>
                  <a:lnTo>
                    <a:pt x="827189" y="1607"/>
                  </a:lnTo>
                  <a:lnTo>
                    <a:pt x="825064" y="1800"/>
                  </a:lnTo>
                  <a:close/>
                </a:path>
                <a:path w="2604770" h="712470">
                  <a:moveTo>
                    <a:pt x="829315" y="1414"/>
                  </a:moveTo>
                  <a:lnTo>
                    <a:pt x="826941" y="1071"/>
                  </a:lnTo>
                  <a:lnTo>
                    <a:pt x="829315" y="1414"/>
                  </a:lnTo>
                  <a:close/>
                </a:path>
                <a:path w="2604770" h="712470">
                  <a:moveTo>
                    <a:pt x="827189" y="1607"/>
                  </a:moveTo>
                  <a:lnTo>
                    <a:pt x="827060" y="1607"/>
                  </a:lnTo>
                  <a:lnTo>
                    <a:pt x="829315" y="1414"/>
                  </a:lnTo>
                  <a:lnTo>
                    <a:pt x="827189" y="1607"/>
                  </a:lnTo>
                  <a:close/>
                </a:path>
                <a:path w="2604770" h="712470">
                  <a:moveTo>
                    <a:pt x="2519899" y="210516"/>
                  </a:moveTo>
                  <a:lnTo>
                    <a:pt x="2515193" y="209875"/>
                  </a:lnTo>
                  <a:lnTo>
                    <a:pt x="2516247" y="209185"/>
                  </a:lnTo>
                  <a:lnTo>
                    <a:pt x="2519994" y="209278"/>
                  </a:lnTo>
                  <a:lnTo>
                    <a:pt x="2521209" y="210371"/>
                  </a:lnTo>
                  <a:lnTo>
                    <a:pt x="2519899" y="210516"/>
                  </a:lnTo>
                  <a:close/>
                </a:path>
                <a:path w="2604770" h="712470">
                  <a:moveTo>
                    <a:pt x="2521634" y="210752"/>
                  </a:moveTo>
                  <a:lnTo>
                    <a:pt x="2521209" y="210371"/>
                  </a:lnTo>
                  <a:lnTo>
                    <a:pt x="2521827" y="210302"/>
                  </a:lnTo>
                  <a:lnTo>
                    <a:pt x="2521634" y="210752"/>
                  </a:lnTo>
                  <a:close/>
                </a:path>
                <a:path w="2604770" h="712470">
                  <a:moveTo>
                    <a:pt x="2521634" y="210752"/>
                  </a:moveTo>
                  <a:lnTo>
                    <a:pt x="2519508" y="210559"/>
                  </a:lnTo>
                  <a:lnTo>
                    <a:pt x="2519899" y="210516"/>
                  </a:lnTo>
                  <a:lnTo>
                    <a:pt x="2521634" y="210752"/>
                  </a:lnTo>
                  <a:close/>
                </a:path>
                <a:path w="2604770" h="712470">
                  <a:moveTo>
                    <a:pt x="1674540" y="689864"/>
                  </a:moveTo>
                  <a:lnTo>
                    <a:pt x="1665200" y="688707"/>
                  </a:lnTo>
                  <a:lnTo>
                    <a:pt x="1675347" y="689360"/>
                  </a:lnTo>
                  <a:lnTo>
                    <a:pt x="1676151" y="689607"/>
                  </a:lnTo>
                  <a:lnTo>
                    <a:pt x="1676301" y="689607"/>
                  </a:lnTo>
                  <a:lnTo>
                    <a:pt x="1674540" y="689864"/>
                  </a:lnTo>
                  <a:close/>
                </a:path>
                <a:path w="2604770" h="712470">
                  <a:moveTo>
                    <a:pt x="1676301" y="689607"/>
                  </a:moveTo>
                  <a:lnTo>
                    <a:pt x="1676151" y="689607"/>
                  </a:lnTo>
                  <a:lnTo>
                    <a:pt x="1677181" y="689479"/>
                  </a:lnTo>
                  <a:lnTo>
                    <a:pt x="1676301" y="689607"/>
                  </a:lnTo>
                  <a:close/>
                </a:path>
                <a:path w="2604770" h="712470">
                  <a:moveTo>
                    <a:pt x="9146" y="518845"/>
                  </a:moveTo>
                  <a:lnTo>
                    <a:pt x="0" y="515051"/>
                  </a:lnTo>
                  <a:lnTo>
                    <a:pt x="3929" y="512544"/>
                  </a:lnTo>
                  <a:lnTo>
                    <a:pt x="9146" y="518845"/>
                  </a:lnTo>
                  <a:close/>
                </a:path>
                <a:path w="2604770" h="712470">
                  <a:moveTo>
                    <a:pt x="61086" y="709787"/>
                  </a:moveTo>
                  <a:lnTo>
                    <a:pt x="59388" y="709667"/>
                  </a:lnTo>
                  <a:lnTo>
                    <a:pt x="61385" y="709538"/>
                  </a:lnTo>
                  <a:lnTo>
                    <a:pt x="61086" y="709787"/>
                  </a:lnTo>
                  <a:close/>
                </a:path>
                <a:path w="2604770" h="712470">
                  <a:moveTo>
                    <a:pt x="60226" y="710502"/>
                  </a:moveTo>
                  <a:lnTo>
                    <a:pt x="59388" y="709667"/>
                  </a:lnTo>
                  <a:lnTo>
                    <a:pt x="60497" y="710276"/>
                  </a:lnTo>
                  <a:lnTo>
                    <a:pt x="60226" y="710502"/>
                  </a:lnTo>
                  <a:close/>
                </a:path>
                <a:path w="2604770" h="712470">
                  <a:moveTo>
                    <a:pt x="63600" y="711981"/>
                  </a:moveTo>
                  <a:lnTo>
                    <a:pt x="60497" y="710276"/>
                  </a:lnTo>
                  <a:lnTo>
                    <a:pt x="61086" y="709787"/>
                  </a:lnTo>
                  <a:lnTo>
                    <a:pt x="65502" y="710100"/>
                  </a:lnTo>
                  <a:lnTo>
                    <a:pt x="66272" y="711499"/>
                  </a:lnTo>
                  <a:lnTo>
                    <a:pt x="63600" y="711981"/>
                  </a:lnTo>
                  <a:close/>
                </a:path>
                <a:path w="2604770" h="712470">
                  <a:moveTo>
                    <a:pt x="2495771" y="163856"/>
                  </a:moveTo>
                  <a:lnTo>
                    <a:pt x="2493851" y="163788"/>
                  </a:lnTo>
                  <a:lnTo>
                    <a:pt x="2487608" y="162538"/>
                  </a:lnTo>
                  <a:lnTo>
                    <a:pt x="2492052" y="162195"/>
                  </a:lnTo>
                  <a:lnTo>
                    <a:pt x="2498115" y="162792"/>
                  </a:lnTo>
                  <a:lnTo>
                    <a:pt x="2495771" y="163856"/>
                  </a:lnTo>
                  <a:close/>
                </a:path>
                <a:path w="2604770" h="712470">
                  <a:moveTo>
                    <a:pt x="2495289" y="164075"/>
                  </a:moveTo>
                  <a:lnTo>
                    <a:pt x="2492905" y="163754"/>
                  </a:lnTo>
                  <a:lnTo>
                    <a:pt x="2493851" y="163788"/>
                  </a:lnTo>
                  <a:lnTo>
                    <a:pt x="2495289" y="164075"/>
                  </a:lnTo>
                  <a:close/>
                </a:path>
                <a:path w="2604770" h="712470">
                  <a:moveTo>
                    <a:pt x="2495289" y="164075"/>
                  </a:moveTo>
                  <a:lnTo>
                    <a:pt x="2495771" y="163856"/>
                  </a:lnTo>
                  <a:lnTo>
                    <a:pt x="2496513" y="163883"/>
                  </a:lnTo>
                  <a:lnTo>
                    <a:pt x="2495289" y="164075"/>
                  </a:lnTo>
                  <a:close/>
                </a:path>
                <a:path w="2604770" h="712470">
                  <a:moveTo>
                    <a:pt x="2604726" y="306677"/>
                  </a:moveTo>
                  <a:lnTo>
                    <a:pt x="2589977" y="305164"/>
                  </a:lnTo>
                  <a:lnTo>
                    <a:pt x="2580209" y="302957"/>
                  </a:lnTo>
                  <a:lnTo>
                    <a:pt x="2574970" y="299797"/>
                  </a:lnTo>
                  <a:lnTo>
                    <a:pt x="2573808" y="295426"/>
                  </a:lnTo>
                  <a:lnTo>
                    <a:pt x="2604726" y="306677"/>
                  </a:lnTo>
                  <a:close/>
                </a:path>
              </a:pathLst>
            </a:custGeom>
            <a:solidFill>
              <a:srgbClr val="80CF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09526" y="374572"/>
            <a:ext cx="4140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0.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51249" y="374572"/>
            <a:ext cx="5689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20.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71048" y="374572"/>
            <a:ext cx="5689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40.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709433" y="861563"/>
            <a:ext cx="13844269" cy="9425940"/>
            <a:chOff x="2709433" y="861563"/>
            <a:chExt cx="13844269" cy="9425940"/>
          </a:xfrm>
        </p:grpSpPr>
        <p:sp>
          <p:nvSpPr>
            <p:cNvPr id="7" name="object 7"/>
            <p:cNvSpPr/>
            <p:nvPr/>
          </p:nvSpPr>
          <p:spPr>
            <a:xfrm>
              <a:off x="2716334" y="861563"/>
              <a:ext cx="0" cy="9425940"/>
            </a:xfrm>
            <a:custGeom>
              <a:avLst/>
              <a:gdLst/>
              <a:ahLst/>
              <a:cxnLst/>
              <a:rect l="l" t="t" r="r" b="b"/>
              <a:pathLst>
                <a:path h="9425940">
                  <a:moveTo>
                    <a:pt x="0" y="0"/>
                  </a:moveTo>
                  <a:lnTo>
                    <a:pt x="0" y="9425436"/>
                  </a:lnTo>
                </a:path>
              </a:pathLst>
            </a:custGeom>
            <a:ln w="13803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36010" y="861563"/>
              <a:ext cx="0" cy="9425940"/>
            </a:xfrm>
            <a:custGeom>
              <a:avLst/>
              <a:gdLst/>
              <a:ahLst/>
              <a:cxnLst/>
              <a:rect l="l" t="t" r="r" b="b"/>
              <a:pathLst>
                <a:path h="9425940">
                  <a:moveTo>
                    <a:pt x="0" y="0"/>
                  </a:moveTo>
                  <a:lnTo>
                    <a:pt x="0" y="9425436"/>
                  </a:lnTo>
                </a:path>
              </a:pathLst>
            </a:custGeom>
            <a:ln w="13803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155686" y="861563"/>
              <a:ext cx="0" cy="9425940"/>
            </a:xfrm>
            <a:custGeom>
              <a:avLst/>
              <a:gdLst/>
              <a:ahLst/>
              <a:cxnLst/>
              <a:rect l="l" t="t" r="r" b="b"/>
              <a:pathLst>
                <a:path h="9425940">
                  <a:moveTo>
                    <a:pt x="0" y="0"/>
                  </a:moveTo>
                  <a:lnTo>
                    <a:pt x="0" y="9425436"/>
                  </a:lnTo>
                </a:path>
              </a:pathLst>
            </a:custGeom>
            <a:ln w="13803">
              <a:solidFill>
                <a:srgbClr val="2626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16326" y="861567"/>
              <a:ext cx="13837919" cy="9425940"/>
            </a:xfrm>
            <a:custGeom>
              <a:avLst/>
              <a:gdLst/>
              <a:ahLst/>
              <a:cxnLst/>
              <a:rect l="l" t="t" r="r" b="b"/>
              <a:pathLst>
                <a:path w="13837919" h="9425940">
                  <a:moveTo>
                    <a:pt x="485432" y="8612657"/>
                  </a:moveTo>
                  <a:lnTo>
                    <a:pt x="471030" y="8574392"/>
                  </a:lnTo>
                  <a:lnTo>
                    <a:pt x="437781" y="8550580"/>
                  </a:lnTo>
                  <a:lnTo>
                    <a:pt x="419773" y="8546998"/>
                  </a:lnTo>
                  <a:lnTo>
                    <a:pt x="0" y="8546998"/>
                  </a:lnTo>
                  <a:lnTo>
                    <a:pt x="0" y="9425432"/>
                  </a:lnTo>
                  <a:lnTo>
                    <a:pt x="419773" y="9425432"/>
                  </a:lnTo>
                  <a:lnTo>
                    <a:pt x="458038" y="9411030"/>
                  </a:lnTo>
                  <a:lnTo>
                    <a:pt x="481850" y="9377794"/>
                  </a:lnTo>
                  <a:lnTo>
                    <a:pt x="485432" y="9359773"/>
                  </a:lnTo>
                  <a:lnTo>
                    <a:pt x="485432" y="8612657"/>
                  </a:lnTo>
                  <a:close/>
                </a:path>
                <a:path w="13837919" h="9425940">
                  <a:moveTo>
                    <a:pt x="537629" y="7662989"/>
                  </a:moveTo>
                  <a:lnTo>
                    <a:pt x="523214" y="7624724"/>
                  </a:lnTo>
                  <a:lnTo>
                    <a:pt x="489978" y="7600912"/>
                  </a:lnTo>
                  <a:lnTo>
                    <a:pt x="471970" y="7597330"/>
                  </a:lnTo>
                  <a:lnTo>
                    <a:pt x="0" y="7597330"/>
                  </a:lnTo>
                  <a:lnTo>
                    <a:pt x="0" y="8475777"/>
                  </a:lnTo>
                  <a:lnTo>
                    <a:pt x="469341" y="8475777"/>
                  </a:lnTo>
                  <a:lnTo>
                    <a:pt x="471970" y="8475777"/>
                  </a:lnTo>
                  <a:lnTo>
                    <a:pt x="510235" y="8461362"/>
                  </a:lnTo>
                  <a:lnTo>
                    <a:pt x="534047" y="8428126"/>
                  </a:lnTo>
                  <a:lnTo>
                    <a:pt x="537629" y="8410118"/>
                  </a:lnTo>
                  <a:lnTo>
                    <a:pt x="537629" y="7662989"/>
                  </a:lnTo>
                  <a:close/>
                </a:path>
                <a:path w="13837919" h="9425940">
                  <a:moveTo>
                    <a:pt x="613308" y="6713321"/>
                  </a:moveTo>
                  <a:lnTo>
                    <a:pt x="598906" y="6675056"/>
                  </a:lnTo>
                  <a:lnTo>
                    <a:pt x="565670" y="6651244"/>
                  </a:lnTo>
                  <a:lnTo>
                    <a:pt x="547649" y="6647662"/>
                  </a:lnTo>
                  <a:lnTo>
                    <a:pt x="0" y="6647662"/>
                  </a:lnTo>
                  <a:lnTo>
                    <a:pt x="0" y="7526109"/>
                  </a:lnTo>
                  <a:lnTo>
                    <a:pt x="543255" y="7526109"/>
                  </a:lnTo>
                  <a:lnTo>
                    <a:pt x="547649" y="7526109"/>
                  </a:lnTo>
                  <a:lnTo>
                    <a:pt x="585914" y="7511694"/>
                  </a:lnTo>
                  <a:lnTo>
                    <a:pt x="609727" y="7478458"/>
                  </a:lnTo>
                  <a:lnTo>
                    <a:pt x="613308" y="7460450"/>
                  </a:lnTo>
                  <a:lnTo>
                    <a:pt x="613308" y="6713321"/>
                  </a:lnTo>
                  <a:close/>
                </a:path>
                <a:path w="13837919" h="9425940">
                  <a:moveTo>
                    <a:pt x="699439" y="5763653"/>
                  </a:moveTo>
                  <a:lnTo>
                    <a:pt x="685025" y="5725388"/>
                  </a:lnTo>
                  <a:lnTo>
                    <a:pt x="651789" y="5701576"/>
                  </a:lnTo>
                  <a:lnTo>
                    <a:pt x="633780" y="5697994"/>
                  </a:lnTo>
                  <a:lnTo>
                    <a:pt x="0" y="5697994"/>
                  </a:lnTo>
                  <a:lnTo>
                    <a:pt x="0" y="6576441"/>
                  </a:lnTo>
                  <a:lnTo>
                    <a:pt x="633780" y="6576441"/>
                  </a:lnTo>
                  <a:lnTo>
                    <a:pt x="672045" y="6562026"/>
                  </a:lnTo>
                  <a:lnTo>
                    <a:pt x="695858" y="6528790"/>
                  </a:lnTo>
                  <a:lnTo>
                    <a:pt x="699439" y="6510782"/>
                  </a:lnTo>
                  <a:lnTo>
                    <a:pt x="699439" y="5763653"/>
                  </a:lnTo>
                  <a:close/>
                </a:path>
                <a:path w="13837919" h="9425940">
                  <a:moveTo>
                    <a:pt x="715098" y="4813986"/>
                  </a:moveTo>
                  <a:lnTo>
                    <a:pt x="700684" y="4775733"/>
                  </a:lnTo>
                  <a:lnTo>
                    <a:pt x="667448" y="4751921"/>
                  </a:lnTo>
                  <a:lnTo>
                    <a:pt x="649439" y="4748327"/>
                  </a:lnTo>
                  <a:lnTo>
                    <a:pt x="0" y="4748327"/>
                  </a:lnTo>
                  <a:lnTo>
                    <a:pt x="0" y="5626773"/>
                  </a:lnTo>
                  <a:lnTo>
                    <a:pt x="649439" y="5626773"/>
                  </a:lnTo>
                  <a:lnTo>
                    <a:pt x="687705" y="5612371"/>
                  </a:lnTo>
                  <a:lnTo>
                    <a:pt x="711517" y="5579122"/>
                  </a:lnTo>
                  <a:lnTo>
                    <a:pt x="715098" y="5561114"/>
                  </a:lnTo>
                  <a:lnTo>
                    <a:pt x="715098" y="4813986"/>
                  </a:lnTo>
                  <a:close/>
                </a:path>
                <a:path w="13837919" h="9425940">
                  <a:moveTo>
                    <a:pt x="751636" y="3864330"/>
                  </a:moveTo>
                  <a:lnTo>
                    <a:pt x="737222" y="3826065"/>
                  </a:lnTo>
                  <a:lnTo>
                    <a:pt x="703986" y="3802253"/>
                  </a:lnTo>
                  <a:lnTo>
                    <a:pt x="685977" y="3798671"/>
                  </a:lnTo>
                  <a:lnTo>
                    <a:pt x="0" y="3798671"/>
                  </a:lnTo>
                  <a:lnTo>
                    <a:pt x="0" y="4677105"/>
                  </a:lnTo>
                  <a:lnTo>
                    <a:pt x="684733" y="4677105"/>
                  </a:lnTo>
                  <a:lnTo>
                    <a:pt x="685977" y="4677105"/>
                  </a:lnTo>
                  <a:lnTo>
                    <a:pt x="724242" y="4662703"/>
                  </a:lnTo>
                  <a:lnTo>
                    <a:pt x="748055" y="4629467"/>
                  </a:lnTo>
                  <a:lnTo>
                    <a:pt x="751636" y="4611446"/>
                  </a:lnTo>
                  <a:lnTo>
                    <a:pt x="751636" y="3864330"/>
                  </a:lnTo>
                  <a:close/>
                </a:path>
                <a:path w="13837919" h="9425940">
                  <a:moveTo>
                    <a:pt x="756856" y="2914662"/>
                  </a:moveTo>
                  <a:lnTo>
                    <a:pt x="742442" y="2876397"/>
                  </a:lnTo>
                  <a:lnTo>
                    <a:pt x="709206" y="2852585"/>
                  </a:lnTo>
                  <a:lnTo>
                    <a:pt x="691197" y="2849003"/>
                  </a:lnTo>
                  <a:lnTo>
                    <a:pt x="0" y="2849003"/>
                  </a:lnTo>
                  <a:lnTo>
                    <a:pt x="0" y="3727437"/>
                  </a:lnTo>
                  <a:lnTo>
                    <a:pt x="691197" y="3727437"/>
                  </a:lnTo>
                  <a:lnTo>
                    <a:pt x="729462" y="3713035"/>
                  </a:lnTo>
                  <a:lnTo>
                    <a:pt x="753275" y="3679799"/>
                  </a:lnTo>
                  <a:lnTo>
                    <a:pt x="756856" y="3661778"/>
                  </a:lnTo>
                  <a:lnTo>
                    <a:pt x="756856" y="2914662"/>
                  </a:lnTo>
                  <a:close/>
                </a:path>
                <a:path w="13837919" h="9425940">
                  <a:moveTo>
                    <a:pt x="1059599" y="1964994"/>
                  </a:moveTo>
                  <a:lnTo>
                    <a:pt x="1045184" y="1926729"/>
                  </a:lnTo>
                  <a:lnTo>
                    <a:pt x="1011948" y="1902917"/>
                  </a:lnTo>
                  <a:lnTo>
                    <a:pt x="993940" y="1899335"/>
                  </a:lnTo>
                  <a:lnTo>
                    <a:pt x="0" y="1899335"/>
                  </a:lnTo>
                  <a:lnTo>
                    <a:pt x="0" y="2777769"/>
                  </a:lnTo>
                  <a:lnTo>
                    <a:pt x="993940" y="2777769"/>
                  </a:lnTo>
                  <a:lnTo>
                    <a:pt x="1032205" y="2763367"/>
                  </a:lnTo>
                  <a:lnTo>
                    <a:pt x="1056017" y="2730131"/>
                  </a:lnTo>
                  <a:lnTo>
                    <a:pt x="1059599" y="2712110"/>
                  </a:lnTo>
                  <a:lnTo>
                    <a:pt x="1059599" y="1964994"/>
                  </a:lnTo>
                  <a:close/>
                </a:path>
                <a:path w="13837919" h="9425940">
                  <a:moveTo>
                    <a:pt x="1234452" y="1015326"/>
                  </a:moveTo>
                  <a:lnTo>
                    <a:pt x="1220050" y="977061"/>
                  </a:lnTo>
                  <a:lnTo>
                    <a:pt x="1186815" y="953249"/>
                  </a:lnTo>
                  <a:lnTo>
                    <a:pt x="1168793" y="949667"/>
                  </a:lnTo>
                  <a:lnTo>
                    <a:pt x="0" y="949667"/>
                  </a:lnTo>
                  <a:lnTo>
                    <a:pt x="0" y="1828114"/>
                  </a:lnTo>
                  <a:lnTo>
                    <a:pt x="1168793" y="1828114"/>
                  </a:lnTo>
                  <a:lnTo>
                    <a:pt x="1207058" y="1813699"/>
                  </a:lnTo>
                  <a:lnTo>
                    <a:pt x="1230871" y="1780463"/>
                  </a:lnTo>
                  <a:lnTo>
                    <a:pt x="1234452" y="1762442"/>
                  </a:lnTo>
                  <a:lnTo>
                    <a:pt x="1234452" y="1015326"/>
                  </a:lnTo>
                  <a:close/>
                </a:path>
                <a:path w="13837919" h="9425940">
                  <a:moveTo>
                    <a:pt x="13837361" y="65659"/>
                  </a:moveTo>
                  <a:lnTo>
                    <a:pt x="13822947" y="27393"/>
                  </a:lnTo>
                  <a:lnTo>
                    <a:pt x="13789711" y="3581"/>
                  </a:lnTo>
                  <a:lnTo>
                    <a:pt x="13771702" y="0"/>
                  </a:lnTo>
                  <a:lnTo>
                    <a:pt x="0" y="0"/>
                  </a:lnTo>
                  <a:lnTo>
                    <a:pt x="0" y="878446"/>
                  </a:lnTo>
                  <a:lnTo>
                    <a:pt x="13771702" y="878446"/>
                  </a:lnTo>
                  <a:lnTo>
                    <a:pt x="13809967" y="864031"/>
                  </a:lnTo>
                  <a:lnTo>
                    <a:pt x="13833780" y="830795"/>
                  </a:lnTo>
                  <a:lnTo>
                    <a:pt x="13837361" y="812787"/>
                  </a:lnTo>
                  <a:lnTo>
                    <a:pt x="13837361" y="65659"/>
                  </a:lnTo>
                  <a:close/>
                </a:path>
              </a:pathLst>
            </a:custGeom>
            <a:solidFill>
              <a:srgbClr val="00C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51258" y="1105225"/>
            <a:ext cx="186118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65" dirty="0">
                <a:solidFill>
                  <a:srgbClr val="262626"/>
                </a:solidFill>
                <a:latin typeface="Arial"/>
                <a:cs typeface="Arial"/>
              </a:rPr>
              <a:t>AVUSTRALYA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7713" y="2068435"/>
            <a:ext cx="152463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25" dirty="0">
                <a:solidFill>
                  <a:srgbClr val="262626"/>
                </a:solidFill>
                <a:latin typeface="Arial"/>
                <a:cs typeface="Arial"/>
              </a:rPr>
              <a:t>HİNDİSTAN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75278" y="3018273"/>
            <a:ext cx="14370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ARJANTİ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N</a:t>
            </a:r>
            <a:endParaRPr sz="2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05706" y="3940505"/>
            <a:ext cx="5067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Çİ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N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23737" y="4903716"/>
            <a:ext cx="11887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FRANS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A</a:t>
            </a:r>
            <a:endParaRPr sz="2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01159" y="5853555"/>
            <a:ext cx="14109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URUGU</a:t>
            </a:r>
            <a:r>
              <a:rPr sz="2200" b="1" spc="-204" dirty="0">
                <a:solidFill>
                  <a:srgbClr val="262626"/>
                </a:solidFill>
                <a:latin typeface="Arial"/>
                <a:cs typeface="Arial"/>
              </a:rPr>
              <a:t>A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Y</a:t>
            </a:r>
            <a:endParaRPr sz="2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92248" y="6816765"/>
            <a:ext cx="12204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60" dirty="0">
                <a:solidFill>
                  <a:srgbClr val="262626"/>
                </a:solidFill>
                <a:latin typeface="Arial"/>
                <a:cs typeface="Arial"/>
              </a:rPr>
              <a:t>İSPANYA</a:t>
            </a:r>
            <a:endParaRPr sz="2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0629" y="7780407"/>
            <a:ext cx="96139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İ</a:t>
            </a:r>
            <a:r>
              <a:rPr sz="2200" b="1" spc="-165" dirty="0">
                <a:solidFill>
                  <a:srgbClr val="262626"/>
                </a:solidFill>
                <a:latin typeface="Arial"/>
                <a:cs typeface="Arial"/>
              </a:rPr>
              <a:t>T</a:t>
            </a: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A</a:t>
            </a:r>
            <a:r>
              <a:rPr sz="2200" b="1" spc="-204" dirty="0">
                <a:solidFill>
                  <a:srgbClr val="262626"/>
                </a:solidFill>
                <a:latin typeface="Arial"/>
                <a:cs typeface="Arial"/>
              </a:rPr>
              <a:t>LY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A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81907" y="8702639"/>
            <a:ext cx="63055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AB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D</a:t>
            </a:r>
            <a:endParaRPr sz="2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6688" y="9652046"/>
            <a:ext cx="13957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ALMAN</a:t>
            </a:r>
            <a:r>
              <a:rPr sz="2200" b="1" spc="-204" dirty="0">
                <a:solidFill>
                  <a:srgbClr val="262626"/>
                </a:solidFill>
                <a:latin typeface="Arial"/>
                <a:cs typeface="Arial"/>
              </a:rPr>
              <a:t>Y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A</a:t>
            </a:r>
            <a:endParaRPr sz="2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680322" y="1105225"/>
            <a:ext cx="845819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53.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0</a:t>
            </a:r>
            <a:r>
              <a:rPr sz="2200" b="1" spc="-27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M</a:t>
            </a:r>
            <a:endParaRPr sz="2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77492" y="2057443"/>
            <a:ext cx="7086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4.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7</a:t>
            </a:r>
            <a:r>
              <a:rPr sz="2200" b="1" spc="-12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M</a:t>
            </a:r>
            <a:endParaRPr sz="2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02795" y="3004470"/>
            <a:ext cx="7010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4.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1</a:t>
            </a:r>
            <a:r>
              <a:rPr sz="2200" b="1" spc="-325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3300" b="1" spc="494" baseline="2525" dirty="0">
                <a:latin typeface="Trebuchet MS"/>
                <a:cs typeface="Trebuchet MS"/>
              </a:rPr>
              <a:t>M</a:t>
            </a:r>
            <a:endParaRPr sz="3300" baseline="2525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99985" y="3957229"/>
            <a:ext cx="72009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2.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9</a:t>
            </a:r>
            <a:r>
              <a:rPr sz="2200" b="1" spc="-175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2200" b="1" spc="330" dirty="0">
                <a:latin typeface="Trebuchet MS"/>
                <a:cs typeface="Trebuchet MS"/>
              </a:rPr>
              <a:t>M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94809" y="4903716"/>
            <a:ext cx="7270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2.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9</a:t>
            </a:r>
            <a:r>
              <a:rPr sz="2200" b="1" spc="-12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3300" b="1" spc="494" baseline="1262" dirty="0">
                <a:latin typeface="Trebuchet MS"/>
                <a:cs typeface="Trebuchet MS"/>
              </a:rPr>
              <a:t>M</a:t>
            </a:r>
            <a:endParaRPr sz="3300" baseline="1262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42615" y="6802962"/>
            <a:ext cx="72961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2.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7</a:t>
            </a:r>
            <a:r>
              <a:rPr sz="2200" b="1" spc="-10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2200" b="1" spc="330" dirty="0">
                <a:latin typeface="Trebuchet MS"/>
                <a:cs typeface="Trebuchet MS"/>
              </a:rPr>
              <a:t>M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58144" y="5853555"/>
            <a:ext cx="7143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2.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7</a:t>
            </a:r>
            <a:r>
              <a:rPr sz="2200" b="1" spc="-22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3300" b="1" spc="494" baseline="1262" dirty="0">
                <a:latin typeface="Trebuchet MS"/>
                <a:cs typeface="Trebuchet MS"/>
              </a:rPr>
              <a:t>M</a:t>
            </a:r>
            <a:endParaRPr sz="3300" baseline="1262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80858" y="8702639"/>
            <a:ext cx="71183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2.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1</a:t>
            </a:r>
            <a:r>
              <a:rPr sz="2200" b="1" spc="-240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3300" b="1" spc="494" baseline="1262" dirty="0">
                <a:latin typeface="Trebuchet MS"/>
                <a:cs typeface="Trebuchet MS"/>
              </a:rPr>
              <a:t>M</a:t>
            </a:r>
            <a:endParaRPr sz="3300" baseline="1262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56345" y="7752801"/>
            <a:ext cx="7315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262626"/>
                </a:solidFill>
                <a:latin typeface="Arial"/>
                <a:cs typeface="Arial"/>
              </a:rPr>
              <a:t>2.</a:t>
            </a:r>
            <a:r>
              <a:rPr sz="2200" b="1" dirty="0">
                <a:solidFill>
                  <a:srgbClr val="262626"/>
                </a:solidFill>
                <a:latin typeface="Arial"/>
                <a:cs typeface="Arial"/>
              </a:rPr>
              <a:t>4</a:t>
            </a:r>
            <a:r>
              <a:rPr sz="2200" b="1" spc="-85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3300" b="1" spc="494" baseline="3787" dirty="0">
                <a:latin typeface="Trebuchet MS"/>
                <a:cs typeface="Trebuchet MS"/>
              </a:rPr>
              <a:t>M</a:t>
            </a:r>
            <a:endParaRPr sz="3300" baseline="3787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328664" y="9659925"/>
            <a:ext cx="70802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7" baseline="1262" dirty="0">
                <a:solidFill>
                  <a:srgbClr val="262626"/>
                </a:solidFill>
                <a:latin typeface="Arial"/>
                <a:cs typeface="Arial"/>
              </a:rPr>
              <a:t>1.</a:t>
            </a:r>
            <a:r>
              <a:rPr sz="3300" b="1" baseline="1262" dirty="0">
                <a:solidFill>
                  <a:srgbClr val="262626"/>
                </a:solidFill>
                <a:latin typeface="Arial"/>
                <a:cs typeface="Arial"/>
              </a:rPr>
              <a:t>9</a:t>
            </a:r>
            <a:r>
              <a:rPr sz="3300" b="1" spc="-405" baseline="1262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2200" b="1" spc="330" dirty="0">
                <a:latin typeface="Trebuchet MS"/>
                <a:cs typeface="Trebuchet MS"/>
              </a:rPr>
              <a:t>M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730704" y="9825067"/>
            <a:ext cx="12373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0" dirty="0">
                <a:latin typeface="Tahoma"/>
                <a:cs typeface="Tahoma"/>
              </a:rPr>
              <a:t>Source: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155" dirty="0">
                <a:latin typeface="Tahoma"/>
                <a:cs typeface="Tahoma"/>
              </a:rPr>
              <a:t>FiBL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100" dirty="0">
                <a:latin typeface="Tahoma"/>
                <a:cs typeface="Tahoma"/>
              </a:rPr>
              <a:t>survey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95" dirty="0">
                <a:latin typeface="Tahoma"/>
                <a:cs typeface="Tahoma"/>
              </a:rPr>
              <a:t>2024,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140" dirty="0">
                <a:latin typeface="Tahoma"/>
                <a:cs typeface="Tahoma"/>
              </a:rPr>
              <a:t>based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125" dirty="0">
                <a:latin typeface="Tahoma"/>
                <a:cs typeface="Tahoma"/>
              </a:rPr>
              <a:t>on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95" dirty="0">
                <a:latin typeface="Tahoma"/>
                <a:cs typeface="Tahoma"/>
              </a:rPr>
              <a:t>data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70" dirty="0">
                <a:latin typeface="Tahoma"/>
                <a:cs typeface="Tahoma"/>
              </a:rPr>
              <a:t>from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125" dirty="0">
                <a:latin typeface="Tahoma"/>
                <a:cs typeface="Tahoma"/>
              </a:rPr>
              <a:t>government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114" dirty="0">
                <a:latin typeface="Tahoma"/>
                <a:cs typeface="Tahoma"/>
              </a:rPr>
              <a:t>bodies,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85" dirty="0">
                <a:latin typeface="Tahoma"/>
                <a:cs typeface="Tahoma"/>
              </a:rPr>
              <a:t>the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95" dirty="0">
                <a:latin typeface="Tahoma"/>
                <a:cs typeface="Tahoma"/>
              </a:rPr>
              <a:t>private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80" dirty="0">
                <a:latin typeface="Tahoma"/>
                <a:cs typeface="Tahoma"/>
              </a:rPr>
              <a:t>sector,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130" dirty="0">
                <a:latin typeface="Tahoma"/>
                <a:cs typeface="Tahoma"/>
              </a:rPr>
              <a:t>and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spc="90" dirty="0">
                <a:latin typeface="Tahoma"/>
                <a:cs typeface="Tahoma"/>
              </a:rPr>
              <a:t>certifiers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51344" y="2705163"/>
            <a:ext cx="15985490" cy="356870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 algn="ctr">
              <a:lnSpc>
                <a:spcPts val="9150"/>
              </a:lnSpc>
              <a:spcBef>
                <a:spcPts val="780"/>
              </a:spcBef>
            </a:pPr>
            <a:r>
              <a:rPr sz="8000" b="0" spc="960" dirty="0">
                <a:latin typeface="Microsoft Sans Serif"/>
                <a:cs typeface="Microsoft Sans Serif"/>
              </a:rPr>
              <a:t>DÜNYADA</a:t>
            </a:r>
            <a:r>
              <a:rPr sz="8000" b="0" spc="985" dirty="0">
                <a:latin typeface="Microsoft Sans Serif"/>
                <a:cs typeface="Microsoft Sans Serif"/>
              </a:rPr>
              <a:t> </a:t>
            </a:r>
            <a:r>
              <a:rPr sz="8000" b="0" spc="960" dirty="0">
                <a:latin typeface="Microsoft Sans Serif"/>
                <a:cs typeface="Microsoft Sans Serif"/>
              </a:rPr>
              <a:t>ORGANİK</a:t>
            </a:r>
            <a:r>
              <a:rPr sz="8000" b="0" spc="990" dirty="0">
                <a:latin typeface="Microsoft Sans Serif"/>
                <a:cs typeface="Microsoft Sans Serif"/>
              </a:rPr>
              <a:t> </a:t>
            </a:r>
            <a:r>
              <a:rPr sz="8000" b="0" spc="985" dirty="0">
                <a:latin typeface="Microsoft Sans Serif"/>
                <a:cs typeface="Microsoft Sans Serif"/>
              </a:rPr>
              <a:t>TARIM </a:t>
            </a:r>
            <a:r>
              <a:rPr sz="8000" b="0" spc="-2110" dirty="0">
                <a:latin typeface="Microsoft Sans Serif"/>
                <a:cs typeface="Microsoft Sans Serif"/>
              </a:rPr>
              <a:t> </a:t>
            </a:r>
            <a:r>
              <a:rPr sz="8000" b="0" spc="1060" dirty="0">
                <a:latin typeface="Microsoft Sans Serif"/>
                <a:cs typeface="Microsoft Sans Serif"/>
              </a:rPr>
              <a:t>ALANLARININ</a:t>
            </a:r>
            <a:r>
              <a:rPr sz="8000" b="0" spc="1005" dirty="0">
                <a:latin typeface="Microsoft Sans Serif"/>
                <a:cs typeface="Microsoft Sans Serif"/>
              </a:rPr>
              <a:t> </a:t>
            </a:r>
            <a:r>
              <a:rPr sz="8000" b="0" spc="1010" dirty="0">
                <a:latin typeface="Microsoft Sans Serif"/>
                <a:cs typeface="Microsoft Sans Serif"/>
              </a:rPr>
              <a:t>YILLAR</a:t>
            </a:r>
            <a:endParaRPr sz="8000">
              <a:latin typeface="Microsoft Sans Serif"/>
              <a:cs typeface="Microsoft Sans Serif"/>
            </a:endParaRPr>
          </a:p>
          <a:p>
            <a:pPr algn="ctr">
              <a:lnSpc>
                <a:spcPts val="8920"/>
              </a:lnSpc>
            </a:pPr>
            <a:r>
              <a:rPr sz="8000" b="0" spc="980" dirty="0">
                <a:latin typeface="Microsoft Sans Serif"/>
                <a:cs typeface="Microsoft Sans Serif"/>
              </a:rPr>
              <a:t>İÇİNDEKİ</a:t>
            </a:r>
            <a:r>
              <a:rPr sz="8000" b="0" spc="975" dirty="0">
                <a:latin typeface="Microsoft Sans Serif"/>
                <a:cs typeface="Microsoft Sans Serif"/>
              </a:rPr>
              <a:t> </a:t>
            </a:r>
            <a:r>
              <a:rPr sz="8000" b="0" spc="925" dirty="0">
                <a:latin typeface="Microsoft Sans Serif"/>
                <a:cs typeface="Microsoft Sans Serif"/>
              </a:rPr>
              <a:t>GELİŞİMİ</a:t>
            </a:r>
            <a:endParaRPr sz="8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1404</Words>
  <Application>Microsoft Office PowerPoint</Application>
  <PresentationFormat>Özel</PresentationFormat>
  <Paragraphs>592</Paragraphs>
  <Slides>38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47" baseType="lpstr">
      <vt:lpstr>Arial</vt:lpstr>
      <vt:lpstr>Calibri</vt:lpstr>
      <vt:lpstr>Lucida Sans Unicode</vt:lpstr>
      <vt:lpstr>Microsoft Sans Serif</vt:lpstr>
      <vt:lpstr>Tahoma</vt:lpstr>
      <vt:lpstr>Times New Roman</vt:lpstr>
      <vt:lpstr>Trebuchet MS</vt:lpstr>
      <vt:lpstr>Verdana</vt:lpstr>
      <vt:lpstr>Office Theme</vt:lpstr>
      <vt:lpstr>PowerPoint Sunusu</vt:lpstr>
      <vt:lpstr>DÜNYADAKİ ORGANİK  TARIM ALANLARI  </vt:lpstr>
      <vt:lpstr>ASYA  8,8 M  (HA)</vt:lpstr>
      <vt:lpstr>DÜNYADAKİ TARIM ARAZİLERİNİN %2'Sİ ORGANİK TARIM ALANIDIR</vt:lpstr>
      <vt:lpstr>PowerPoint Sunusu</vt:lpstr>
      <vt:lpstr>PowerPoint Sunusu</vt:lpstr>
      <vt:lpstr>PowerPoint Sunusu</vt:lpstr>
      <vt:lpstr>PowerPoint Sunusu</vt:lpstr>
      <vt:lpstr>DÜNYADA ORGANİK TARIM  ALANLARININ YILLAR İÇİNDEKİ GELİŞİMİ</vt:lpstr>
      <vt:lpstr>PowerPoint Sunusu</vt:lpstr>
      <vt:lpstr>EN ÇOK ORGANİK ÜRETİCİ  SAYISINA SAHİP ÜLKELER</vt:lpstr>
      <vt:lpstr>PowerPoint Sunusu</vt:lpstr>
      <vt:lpstr>DÜNYADA ORGANİK TARIMIN  PAZAR HACMİ</vt:lpstr>
      <vt:lpstr>437€ İSVİÇREDE KİŞİ BAŞI  ORGANİK ÜRÜN  HARCAMASI</vt:lpstr>
      <vt:lpstr>DÜNYADA ORGANİK  TARIM ÜRÜNLERİNİN  PAYLARI</vt:lpstr>
      <vt:lpstr>Türlere göre organik meyve üretim alanı dağılımı</vt:lpstr>
      <vt:lpstr>Ilıman meyve alanının (ha) gelişimi</vt:lpstr>
      <vt:lpstr>Kıtalara göre organik ılıman meyve alanları (ha)</vt:lpstr>
      <vt:lpstr>En büyük organik ılıman meyve üretim alana sahip ülkeler (ha)</vt:lpstr>
      <vt:lpstr>Organik tropik ve subtropik meyve türlerinin üretim alanı dağılımı (%)</vt:lpstr>
      <vt:lpstr>Tropik ve subtropik meyve alanının (ha) gelişimi</vt:lpstr>
      <vt:lpstr>Kıtalara göre organik tropik ve subtropik meyve alanları (ha)</vt:lpstr>
      <vt:lpstr>Organik tropik ve subtropik meyve üretiminde en büyük organik alana  sahip ülkeler (ha)</vt:lpstr>
      <vt:lpstr>Kıtalara göre organik üzüm üretim alanları (ha)</vt:lpstr>
      <vt:lpstr>Organik üzüm üretim alanı ilk 10 ülke sıralaması(1000 ha)</vt:lpstr>
      <vt:lpstr>Kıtalara göre organik zeytin alanları (ha)</vt:lpstr>
      <vt:lpstr>Organik zeytin üretiminde en büyük organik alana sahip ülkeler (ha)</vt:lpstr>
      <vt:lpstr>Tüketim şekillerine göre organik sebze üretim alanlarının dağılımı (%)</vt:lpstr>
      <vt:lpstr>Kıtalara göre organik sebze alanları (ha)</vt:lpstr>
      <vt:lpstr>Organik sebze üretiminde en büyük organik alana sahip ülkeler (ha)</vt:lpstr>
      <vt:lpstr>TÜRKİYEDE ORGANİK  TARIM ALANLARI (HA)</vt:lpstr>
      <vt:lpstr>2016 2017</vt:lpstr>
      <vt:lpstr>PowerPoint Sunusu</vt:lpstr>
      <vt:lpstr>TÜRKİYEDE YILLARA GÖRE  ORGANİK ÜRETİM MİKTARI (TON)</vt:lpstr>
      <vt:lpstr>2016 2017</vt:lpstr>
      <vt:lpstr>2500000.0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DÜNYADAKİ VE TÜRKİYEDEKİ ORGANİK TARIM DURUMU</dc:title>
  <dc:creator>velatkoyun10</dc:creator>
  <cp:keywords>DAGEQnaDy_U,BAFOGgKztr0</cp:keywords>
  <cp:lastModifiedBy>pc</cp:lastModifiedBy>
  <cp:revision>3</cp:revision>
  <dcterms:created xsi:type="dcterms:W3CDTF">2024-10-04T11:59:24Z</dcterms:created>
  <dcterms:modified xsi:type="dcterms:W3CDTF">2025-10-16T10:57:56Z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2024-05-19T00:00:00Z</vt:filetime>
  </property>
  <property fmtid="{D5CDD505-2E9C-101B-9397-08002B2CF9AE}" pid="3" name="Creator">
    <vt:lpwstr>Canva</vt:lpwstr>
  </property>
  <property fmtid="{D5CDD505-2E9C-101B-9397-08002B2CF9AE}" pid="4" name="LastSaved">
    <vt:filetime>2024-10-04T00:00:00Z</vt:filetime>
  </property>
</Properties>
</file>