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4" r:id="rId3"/>
    <p:sldId id="265" r:id="rId4"/>
    <p:sldId id="257" r:id="rId5"/>
    <p:sldId id="259" r:id="rId6"/>
    <p:sldId id="260" r:id="rId7"/>
    <p:sldId id="261" r:id="rId8"/>
    <p:sldId id="262" r:id="rId9"/>
    <p:sldId id="263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638E0-1B9D-438D-9A1A-916EB31749A5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CF710-75EC-460B-94D3-CD2DA422A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66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547E-6443-4841-AD78-0C5731F0D7D6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73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281E-67EC-4191-9C98-6D3E693C6B0A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02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89428-E6A3-45B9-B956-C66DB854EA89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1932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7954-F105-4521-8DFE-3E6B98223B95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2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E8B8-C543-4517-9E50-868D96E146F9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5522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2A98-265E-47F7-80DA-66BD765A3FA0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419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5F6-D47A-4B95-9ADF-25261E5B1CE0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7849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36BA-C1CB-41E5-B6B0-5DABC7E7674E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70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8ACF-40D4-4DF4-A8B8-D01541CE541D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57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9159-394E-4E1F-A56D-86EF491E2B60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07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D288-FB6B-477F-BA46-2A24391725BE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62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37E8-B6F9-4EED-9369-8105B250E3DD}" type="datetime1">
              <a:rPr lang="tr-TR" smtClean="0"/>
              <a:t>20.10.2017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93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B624-007D-4D69-BC78-EA251C2B488F}" type="datetime1">
              <a:rPr lang="tr-TR" smtClean="0"/>
              <a:t>20.10.2017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74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FD30-2A24-4878-8395-5A31FA3470A6}" type="datetime1">
              <a:rPr lang="tr-TR" smtClean="0"/>
              <a:t>20.10.2017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35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2C90-91D3-4F63-88B5-626363F56103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745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1B219-64FD-41B4-BB6D-A5F8BDDB078F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E9F88-7BCD-43E3-96BC-0D8B3C9F5488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617B5E-5D0A-49E2-9E26-F77605CA7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73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Dindarlık ve Yaşam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Nuran E. KORKMAZ </a:t>
            </a:r>
          </a:p>
          <a:p>
            <a:r>
              <a:rPr lang="tr-TR" dirty="0" smtClean="0"/>
              <a:t>A.Ü.İ.F./Güz Dönemi 8. </a:t>
            </a:r>
            <a:r>
              <a:rPr lang="tr-TR" smtClean="0"/>
              <a:t>Hafta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876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Kaynakça: 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HOLM, N. G. (2004). </a:t>
            </a:r>
            <a:r>
              <a:rPr lang="tr-TR" i="1" dirty="0"/>
              <a:t>Din Psikolojisine Giriş,</a:t>
            </a:r>
            <a:r>
              <a:rPr lang="tr-TR" dirty="0"/>
              <a:t> İstanbul: İnsan Yay.</a:t>
            </a:r>
          </a:p>
          <a:p>
            <a:r>
              <a:rPr lang="tr-TR" dirty="0"/>
              <a:t>HÖKELEKLİ, H. (2001). </a:t>
            </a:r>
            <a:r>
              <a:rPr lang="tr-TR" i="1" dirty="0"/>
              <a:t>Din Psikolojisi</a:t>
            </a:r>
            <a:r>
              <a:rPr lang="tr-TR" dirty="0"/>
              <a:t>, Ankara: Diyanet Vakfı Yay.</a:t>
            </a:r>
          </a:p>
          <a:p>
            <a:r>
              <a:rPr lang="tr-TR" dirty="0"/>
              <a:t>HÖKELEKLİ, Hayati, (2010). </a:t>
            </a:r>
            <a:r>
              <a:rPr lang="tr-TR"/>
              <a:t>Din psikolojisi, Eskişehir: Anadolu Üniversitesi Yayınları.</a:t>
            </a:r>
          </a:p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01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Dindarlığın boyutları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İdeolojik(inanç) boyut</a:t>
            </a:r>
          </a:p>
          <a:p>
            <a:r>
              <a:rPr lang="tr-TR" dirty="0" smtClean="0"/>
              <a:t>Uygulama boyut</a:t>
            </a:r>
          </a:p>
          <a:p>
            <a:r>
              <a:rPr lang="tr-TR" dirty="0" smtClean="0"/>
              <a:t>Tecrübe (duygusal) boyut</a:t>
            </a:r>
          </a:p>
          <a:p>
            <a:r>
              <a:rPr lang="tr-TR" dirty="0" smtClean="0"/>
              <a:t>Bilgi boyutu</a:t>
            </a:r>
          </a:p>
          <a:p>
            <a:r>
              <a:rPr lang="tr-TR" dirty="0" smtClean="0"/>
              <a:t>Etki boyutu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878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Dindarlık yönelimleri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İç güdümlü</a:t>
            </a:r>
          </a:p>
          <a:p>
            <a:endParaRPr lang="tr-TR" dirty="0"/>
          </a:p>
          <a:p>
            <a:r>
              <a:rPr lang="tr-TR" dirty="0" smtClean="0"/>
              <a:t>Dış güdümlü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76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Dindarlığı etkileyen faktörler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Cinsiyet </a:t>
            </a:r>
          </a:p>
          <a:p>
            <a:r>
              <a:rPr lang="tr-TR" dirty="0" smtClean="0"/>
              <a:t>Yaş </a:t>
            </a:r>
          </a:p>
          <a:p>
            <a:r>
              <a:rPr lang="tr-TR" dirty="0" smtClean="0"/>
              <a:t>Eğitim </a:t>
            </a:r>
          </a:p>
          <a:p>
            <a:r>
              <a:rPr lang="tr-TR" dirty="0" smtClean="0"/>
              <a:t>Ekonomik durum </a:t>
            </a:r>
          </a:p>
          <a:p>
            <a:r>
              <a:rPr lang="tr-TR" dirty="0" smtClean="0"/>
              <a:t>çevre(kırsal ve kentsel)</a:t>
            </a:r>
          </a:p>
          <a:p>
            <a:r>
              <a:rPr lang="tr-TR" dirty="0" smtClean="0"/>
              <a:t>Medeni durum </a:t>
            </a:r>
          </a:p>
          <a:p>
            <a:r>
              <a:rPr lang="tr-TR" dirty="0" smtClean="0"/>
              <a:t>Sosyal çevre 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425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774" y="677731"/>
            <a:ext cx="7121562" cy="5486399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80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402" y="785308"/>
            <a:ext cx="8918090" cy="5303519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148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683" y="763793"/>
            <a:ext cx="6481034" cy="5432612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750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47662"/>
            <a:ext cx="8382000" cy="6162675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7221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410" y="946673"/>
            <a:ext cx="7011296" cy="5529431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57810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</TotalTime>
  <Words>145</Words>
  <Application>Microsoft Office PowerPoint</Application>
  <PresentationFormat>Geniş ekran</PresentationFormat>
  <Paragraphs>37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Duman</vt:lpstr>
      <vt:lpstr>Dindarlık ve Yaşam</vt:lpstr>
      <vt:lpstr>Dindarlığın boyutları </vt:lpstr>
      <vt:lpstr>Dindarlık yönelimleri </vt:lpstr>
      <vt:lpstr>Dindarlığı etkileyen faktörler </vt:lpstr>
      <vt:lpstr>PowerPoint Sunusu</vt:lpstr>
      <vt:lpstr>PowerPoint Sunusu</vt:lpstr>
      <vt:lpstr>PowerPoint Sunusu</vt:lpstr>
      <vt:lpstr>PowerPoint Sunusu</vt:lpstr>
      <vt:lpstr>PowerPoint Sunusu</vt:lpstr>
      <vt:lpstr>Kaynakça: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Dindarlık ve Yaşam</dc:title>
  <dc:creator>nuran</dc:creator>
  <cp:lastModifiedBy>nuran</cp:lastModifiedBy>
  <cp:revision>9</cp:revision>
  <dcterms:created xsi:type="dcterms:W3CDTF">2017-08-07T13:09:48Z</dcterms:created>
  <dcterms:modified xsi:type="dcterms:W3CDTF">2017-10-20T10:34:07Z</dcterms:modified>
</cp:coreProperties>
</file>