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8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61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3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15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79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58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58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13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35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C65FF2-8F9D-4094-965C-ADC87FFE697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EA903A-3E8F-4FC8-9A5E-C7791C7027A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7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assıst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51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983" y="2091923"/>
            <a:ext cx="8147712" cy="40227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69325" y="8539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800" dirty="0"/>
          </a:p>
          <a:p>
            <a:r>
              <a:rPr lang="tr-TR" sz="2800" dirty="0" smtClean="0"/>
              <a:t>Definition </a:t>
            </a:r>
            <a:r>
              <a:rPr lang="tr-TR" sz="2800" dirty="0"/>
              <a:t>of </a:t>
            </a:r>
            <a:r>
              <a:rPr lang="tr-TR" sz="2800" dirty="0" err="1" smtClean="0"/>
              <a:t>Wetland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531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Threats to </a:t>
            </a:r>
            <a:r>
              <a:rPr lang="fi-FI" dirty="0" smtClean="0"/>
              <a:t>wetlands</a:t>
            </a:r>
            <a:r>
              <a:rPr lang="tr-TR" sz="3600" dirty="0" smtClean="0"/>
              <a:t>-</a:t>
            </a:r>
            <a:r>
              <a:rPr lang="tr-TR" sz="3600" dirty="0" err="1" smtClean="0"/>
              <a:t>Environmental</a:t>
            </a:r>
            <a:r>
              <a:rPr lang="tr-TR" sz="3600" dirty="0" smtClean="0"/>
              <a:t> </a:t>
            </a:r>
            <a:r>
              <a:rPr lang="tr-TR" sz="3600" dirty="0" err="1" smtClean="0"/>
              <a:t>Pollution</a:t>
            </a:r>
            <a:r>
              <a:rPr lang="fi-FI" dirty="0"/>
              <a:t/>
            </a:r>
            <a:br>
              <a:rPr lang="fi-FI" dirty="0"/>
            </a:br>
            <a:endParaRPr lang="tr-TR" dirty="0"/>
          </a:p>
        </p:txBody>
      </p:sp>
      <p:pic>
        <p:nvPicPr>
          <p:cNvPr id="5" name="Picture 4" descr="C:\Users\ßaran\Desktop\ahmet hoca sunum\Yeni Klasör\6971.jpg"/>
          <p:cNvPicPr>
            <a:picLocks noChangeAspect="1" noChangeArrowheads="1"/>
          </p:cNvPicPr>
          <p:nvPr/>
        </p:nvPicPr>
        <p:blipFill>
          <a:blip r:embed="rId2" cstate="print"/>
          <a:srcRect l="2077" t="2769" r="2386" b="3078"/>
          <a:stretch>
            <a:fillRect/>
          </a:stretch>
        </p:blipFill>
        <p:spPr bwMode="auto">
          <a:xfrm>
            <a:off x="6086901" y="1845734"/>
            <a:ext cx="3916908" cy="1873255"/>
          </a:xfrm>
          <a:prstGeom prst="rect">
            <a:avLst/>
          </a:prstGeom>
          <a:noFill/>
        </p:spPr>
      </p:pic>
      <p:pic>
        <p:nvPicPr>
          <p:cNvPr id="6" name="Picture 5" descr="C:\Users\ßaran\Desktop\ahmet hoca sunum\Yeni Klasör\boardturksukirlil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901" y="3938259"/>
            <a:ext cx="3916908" cy="1807449"/>
          </a:xfrm>
          <a:prstGeom prst="rect">
            <a:avLst/>
          </a:prstGeom>
          <a:noFill/>
        </p:spPr>
      </p:pic>
      <p:pic>
        <p:nvPicPr>
          <p:cNvPr id="7" name="Picture 6" descr="C:\Users\ßaran\Desktop\ahmet hoca sunum\Yeni Klasör\erozy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900" y="1907630"/>
            <a:ext cx="4107978" cy="383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85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35954343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254</Words>
  <Application>Microsoft Office PowerPoint</Application>
  <PresentationFormat>Geniş ekran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Geçmişe bakış</vt:lpstr>
      <vt:lpstr>SEUE1003 WATER LITERACY</vt:lpstr>
      <vt:lpstr>PowerPoint Sunusu</vt:lpstr>
      <vt:lpstr>Threats to wetlands-Environmental Pollution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 Su okuryazarlığı</dc:title>
  <dc:creator>hp_ergen</dc:creator>
  <cp:lastModifiedBy>hp_ergen</cp:lastModifiedBy>
  <cp:revision>8</cp:revision>
  <dcterms:created xsi:type="dcterms:W3CDTF">2020-10-02T08:54:55Z</dcterms:created>
  <dcterms:modified xsi:type="dcterms:W3CDTF">2020-10-02T13:14:49Z</dcterms:modified>
</cp:coreProperties>
</file>