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90" d="100"/>
          <a:sy n="90" d="100"/>
        </p:scale>
        <p:origin x="23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7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0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8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8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8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1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CF5DF-213F-4EA8-865E-7449BA6E9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6" b="58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9FC31A4-C33C-E54F-BC10-DF2BA211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4"/>
            <a:ext cx="5541054" cy="2213621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ANIT MEKAN-BELLEK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4112242-41CD-7C43-9FD3-6723A6906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322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kişi, açık hava, adam, bina içeren bir resim&#10;&#10;Açıklama otomatik olarak oluşturuldu">
            <a:extLst>
              <a:ext uri="{FF2B5EF4-FFF2-40B4-BE49-F238E27FC236}">
                <a16:creationId xmlns:a16="http://schemas.microsoft.com/office/drawing/2014/main" id="{38F53BFE-35EE-0143-A203-D879333F2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86" b="81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4757615-B29B-0D4E-A4BE-70439B36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Saddam </a:t>
            </a:r>
            <a:r>
              <a:rPr lang="en-US" sz="3200" dirty="0" err="1"/>
              <a:t>Hüseyin’in</a:t>
            </a:r>
            <a:r>
              <a:rPr lang="en-US" sz="3200" dirty="0"/>
              <a:t> </a:t>
            </a:r>
            <a:r>
              <a:rPr lang="en-US" sz="3200" dirty="0" err="1"/>
              <a:t>Yıkılan</a:t>
            </a:r>
            <a:r>
              <a:rPr lang="en-US" sz="3200" dirty="0"/>
              <a:t> </a:t>
            </a:r>
            <a:r>
              <a:rPr lang="en-US" sz="3200" dirty="0" err="1"/>
              <a:t>Heykeli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975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bina, açık hava, kırmızı, oturma içeren bir resim&#10;&#10;Açıklama otomatik olarak oluşturuldu">
            <a:extLst>
              <a:ext uri="{FF2B5EF4-FFF2-40B4-BE49-F238E27FC236}">
                <a16:creationId xmlns:a16="http://schemas.microsoft.com/office/drawing/2014/main" id="{D553181F-5E71-ED40-BDA2-920DBD7C1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364" r="9091" b="7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A8715D-2287-C245-9127-A45096E2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MOSKOVA MEÇHUL ASKER ANITI</a:t>
            </a:r>
          </a:p>
        </p:txBody>
      </p:sp>
    </p:spTree>
    <p:extLst>
      <p:ext uri="{BB962C8B-B14F-4D97-AF65-F5344CB8AC3E}">
        <p14:creationId xmlns:p14="http://schemas.microsoft.com/office/powerpoint/2010/main" val="360390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bina, açık hava, yol, cadde içeren bir resim&#10;&#10;Açıklama otomatik olarak oluşturuldu">
            <a:extLst>
              <a:ext uri="{FF2B5EF4-FFF2-40B4-BE49-F238E27FC236}">
                <a16:creationId xmlns:a16="http://schemas.microsoft.com/office/drawing/2014/main" id="{40476D4B-3366-8F45-BE74-3BAED7BB0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D6F580-8C33-D545-B2C1-1323E236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LENİN’NİN MEZARI</a:t>
            </a:r>
          </a:p>
        </p:txBody>
      </p:sp>
    </p:spTree>
    <p:extLst>
      <p:ext uri="{BB962C8B-B14F-4D97-AF65-F5344CB8AC3E}">
        <p14:creationId xmlns:p14="http://schemas.microsoft.com/office/powerpoint/2010/main" val="217875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kişi, dik, kadın, adam içeren bir resim&#10;&#10;Açıklama otomatik olarak oluşturuldu">
            <a:extLst>
              <a:ext uri="{FF2B5EF4-FFF2-40B4-BE49-F238E27FC236}">
                <a16:creationId xmlns:a16="http://schemas.microsoft.com/office/drawing/2014/main" id="{99BCEC01-47BB-FB42-A95E-65175DF67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55" b="1574"/>
          <a:stretch/>
        </p:blipFill>
        <p:spPr>
          <a:xfrm>
            <a:off x="-3028" y="-257165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7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açık hava, su, vapur, şehir içeren bir resim&#10;&#10;Açıklama otomatik olarak oluşturuldu">
            <a:extLst>
              <a:ext uri="{FF2B5EF4-FFF2-40B4-BE49-F238E27FC236}">
                <a16:creationId xmlns:a16="http://schemas.microsoft.com/office/drawing/2014/main" id="{B22078B1-4919-9B48-A9CC-9FA732E39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03" r="9091"/>
          <a:stretch/>
        </p:blipFill>
        <p:spPr>
          <a:xfrm>
            <a:off x="214317" y="246189"/>
            <a:ext cx="11326080" cy="63656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8D1CCA-69E7-C140-B5A1-32C2E585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/>
              <a:t>Özgürlük</a:t>
            </a:r>
            <a:r>
              <a:rPr lang="en-US" sz="3200" dirty="0"/>
              <a:t> </a:t>
            </a:r>
            <a:r>
              <a:rPr lang="en-US" sz="3200" dirty="0" err="1"/>
              <a:t>Heykeli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959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açık hava, çayır, bina, uçak içeren bir resim&#10;&#10;Açıklama otomatik olarak oluşturuldu">
            <a:extLst>
              <a:ext uri="{FF2B5EF4-FFF2-40B4-BE49-F238E27FC236}">
                <a16:creationId xmlns:a16="http://schemas.microsoft.com/office/drawing/2014/main" id="{54C54FD6-E6EF-F440-B6BB-11F8EF2CE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545" r="404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3E449CA-3B5E-7F4B-A3D8-5FE21476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tr-TR" dirty="0"/>
              <a:t>İran </a:t>
            </a:r>
            <a:r>
              <a:rPr lang="tr-TR" dirty="0" err="1"/>
              <a:t>Azadi</a:t>
            </a:r>
            <a:r>
              <a:rPr lang="tr-TR" dirty="0"/>
              <a:t> Anıtı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EB9BA5-0518-4304-9B54-B224951C1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İçerik Yer Tutucusu 4" descr="açık hava, çayır, bina, uçak içeren bir resim&#10;&#10;Açıklama otomatik olarak oluşturuldu">
            <a:extLst>
              <a:ext uri="{FF2B5EF4-FFF2-40B4-BE49-F238E27FC236}">
                <a16:creationId xmlns:a16="http://schemas.microsoft.com/office/drawing/2014/main" id="{A77383CD-D688-F440-B1F4-7D91E2D09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7" r="1764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343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EECA727-10FE-3741-A8C1-8CECDF7C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97" r="22828" b="3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4F160DD-84FF-2F4A-AEC8-B9554E2B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Akropolis</a:t>
            </a:r>
          </a:p>
        </p:txBody>
      </p:sp>
    </p:spTree>
    <p:extLst>
      <p:ext uri="{BB962C8B-B14F-4D97-AF65-F5344CB8AC3E}">
        <p14:creationId xmlns:p14="http://schemas.microsoft.com/office/powerpoint/2010/main" val="1593049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bina, açık hava, saat, ön içeren bir resim&#10;&#10;Açıklama otomatik olarak oluşturuldu">
            <a:extLst>
              <a:ext uri="{FF2B5EF4-FFF2-40B4-BE49-F238E27FC236}">
                <a16:creationId xmlns:a16="http://schemas.microsoft.com/office/drawing/2014/main" id="{C6CE7A64-D923-B143-876E-2D2CC995F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EA6B3AB-0D10-9F4A-AF5C-8404E12C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Kolezyum</a:t>
            </a:r>
          </a:p>
        </p:txBody>
      </p:sp>
    </p:spTree>
    <p:extLst>
      <p:ext uri="{BB962C8B-B14F-4D97-AF65-F5344CB8AC3E}">
        <p14:creationId xmlns:p14="http://schemas.microsoft.com/office/powerpoint/2010/main" val="649524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 descr="açık hava, kişi, bina, adam içeren bir resim&#10;&#10;Açıklama otomatik olarak oluşturuldu">
            <a:extLst>
              <a:ext uri="{FF2B5EF4-FFF2-40B4-BE49-F238E27FC236}">
                <a16:creationId xmlns:a16="http://schemas.microsoft.com/office/drawing/2014/main" id="{429A48BA-B01A-B44F-A338-86E127224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636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3424"/>
      </a:dk2>
      <a:lt2>
        <a:srgbClr val="E8E2E7"/>
      </a:lt2>
      <a:accent1>
        <a:srgbClr val="2FB84F"/>
      </a:accent1>
      <a:accent2>
        <a:srgbClr val="4AB632"/>
      </a:accent2>
      <a:accent3>
        <a:srgbClr val="84AE45"/>
      </a:accent3>
      <a:accent4>
        <a:srgbClr val="A7A537"/>
      </a:accent4>
      <a:accent5>
        <a:srgbClr val="E08F25"/>
      </a:accent5>
      <a:accent6>
        <a:srgbClr val="EB654E"/>
      </a:accent6>
      <a:hlink>
        <a:srgbClr val="AE699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Macintosh PowerPoint</Application>
  <PresentationFormat>Geniş ekran</PresentationFormat>
  <Paragraphs>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Elephant</vt:lpstr>
      <vt:lpstr>BrushVTI</vt:lpstr>
      <vt:lpstr>ANIT MEKAN-BELLEK</vt:lpstr>
      <vt:lpstr>MOSKOVA MEÇHUL ASKER ANITI</vt:lpstr>
      <vt:lpstr>LENİN’NİN MEZARI</vt:lpstr>
      <vt:lpstr>PowerPoint Sunusu</vt:lpstr>
      <vt:lpstr>Özgürlük Heykeli</vt:lpstr>
      <vt:lpstr>İran Azadi Anıtı</vt:lpstr>
      <vt:lpstr>Akropolis</vt:lpstr>
      <vt:lpstr>Kolezyum</vt:lpstr>
      <vt:lpstr>PowerPoint Sunusu</vt:lpstr>
      <vt:lpstr>Saddam Hüseyin’in Yıkılan Heykeli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ANIT MEKAN-BELLEK</dc:title>
  <dc:creator>Zehra Münüsoğlu</dc:creator>
  <cp:lastModifiedBy>Zehra Münüsoğlu</cp:lastModifiedBy>
  <cp:revision>1</cp:revision>
  <dcterms:created xsi:type="dcterms:W3CDTF">2020-05-13T11:07:19Z</dcterms:created>
  <dcterms:modified xsi:type="dcterms:W3CDTF">2020-05-13T11:07:58Z</dcterms:modified>
</cp:coreProperties>
</file>