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13"/>
  </p:handoutMasterIdLst>
  <p:sldIdLst>
    <p:sldId id="256" r:id="rId3"/>
    <p:sldId id="282" r:id="rId4"/>
    <p:sldId id="283" r:id="rId5"/>
    <p:sldId id="284" r:id="rId6"/>
    <p:sldId id="296" r:id="rId7"/>
    <p:sldId id="299" r:id="rId8"/>
    <p:sldId id="285" r:id="rId9"/>
    <p:sldId id="286" r:id="rId10"/>
    <p:sldId id="287" r:id="rId11"/>
    <p:sldId id="304" r:id="rId12"/>
  </p:sldIdLst>
  <p:sldSz cx="9144000" cy="6858000" type="screen4x3"/>
  <p:notesSz cx="6858000" cy="9144000"/>
  <p:defaultTextStyle>
    <a:defPPr>
      <a:defRPr lang="tr-TR"/>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FF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035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eaLnBrk="1" hangingPunct="1">
              <a:buNone/>
            </a:pPr>
            <a:endParaRPr sz="1200" dirty="0">
              <a:latin typeface="Arial" panose="020B0604020202020204" pitchFamily="34" charset="0"/>
            </a:endParaRPr>
          </a:p>
        </p:txBody>
      </p:sp>
      <p:sp>
        <p:nvSpPr>
          <p:cNvPr id="100355" name="Rectangle 3"/>
          <p:cNvSpPr>
            <a:spLocks noGrp="1" noChangeArrowheads="1"/>
          </p:cNvSpPr>
          <p:nvPr>
            <p:ph type="dt" sz="quarter"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eaLnBrk="1" hangingPunct="1">
              <a:buNone/>
            </a:pPr>
            <a:endParaRPr sz="1200" dirty="0">
              <a:latin typeface="Arial" panose="020B0604020202020204" pitchFamily="34" charset="0"/>
            </a:endParaRPr>
          </a:p>
        </p:txBody>
      </p:sp>
      <p:sp>
        <p:nvSpPr>
          <p:cNvPr id="100356" name="Rectangle 4"/>
          <p:cNvSpPr>
            <a:spLocks noGrp="1" noChangeArrowheads="1"/>
          </p:cNvSpPr>
          <p:nvPr>
            <p:ph type="ftr" sz="quarter" idx="2"/>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p>
            <a:pPr lvl="0" eaLnBrk="1" hangingPunct="1">
              <a:buNone/>
            </a:pPr>
            <a:endParaRPr sz="1200" dirty="0">
              <a:latin typeface="Arial" panose="020B0604020202020204" pitchFamily="34" charset="0"/>
            </a:endParaRPr>
          </a:p>
        </p:txBody>
      </p:sp>
      <p:sp>
        <p:nvSpPr>
          <p:cNvPr id="100357" name="Rectangle 5"/>
          <p:cNvSpPr>
            <a:spLocks noGrp="1" noChangeArrowheads="1"/>
          </p:cNvSpPr>
          <p:nvPr>
            <p:ph type="sldNum" sz="quarter" idx="3"/>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fld id="{9A0DB2DC-4C9A-4742-B13C-FB6460FD3503}" type="slidenum">
              <a:rPr lang="tr-TR" altLang="tr-TR" sz="1200" dirty="0">
                <a:latin typeface="Arial" panose="020B0604020202020204" pitchFamily="34" charset="0"/>
              </a:rPr>
            </a:fld>
            <a:endParaRPr lang="tr-TR" altLang="tr-TR" sz="1200" dirty="0">
              <a:latin typeface="Arial" panose="020B0604020202020204" pitchFamily="34" charset="0"/>
            </a:endParaRP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Date Placeholder 3"/>
          <p:cNvSpPr>
            <a:spLocks noGrp="1"/>
          </p:cNvSpPr>
          <p:nvPr>
            <p:ph type="dt" sz="half" idx="10"/>
          </p:nvPr>
        </p:nvSpPr>
        <p:spPr/>
        <p:txBody>
          <a:bodyPr/>
          <a:p>
            <a:pPr lvl="0">
              <a:buNone/>
            </a:pPr>
            <a:endParaRPr dirty="0">
              <a:latin typeface="Tahoma" panose="020B0604030504040204" pitchFamily="34" charset="0"/>
            </a:endParaRPr>
          </a:p>
        </p:txBody>
      </p:sp>
      <p:sp>
        <p:nvSpPr>
          <p:cNvPr id="5" name="Footer Placeholder 4"/>
          <p:cNvSpPr>
            <a:spLocks noGrp="1"/>
          </p:cNvSpPr>
          <p:nvPr>
            <p:ph type="ftr" sz="quarter" idx="11"/>
          </p:nvPr>
        </p:nvSpPr>
        <p:spPr/>
        <p:txBody>
          <a:bodyPr/>
          <a:p>
            <a:pPr lvl="0">
              <a:buNone/>
            </a:pPr>
            <a:endParaRPr dirty="0">
              <a:latin typeface="Tahoma" panose="020B0604030504040204" pitchFamily="34" charset="0"/>
            </a:endParaRPr>
          </a:p>
        </p:txBody>
      </p:sp>
      <p:sp>
        <p:nvSpPr>
          <p:cNvPr id="6" name="Slide Number Placeholder 5"/>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Date Placeholder 3"/>
          <p:cNvSpPr>
            <a:spLocks noGrp="1"/>
          </p:cNvSpPr>
          <p:nvPr>
            <p:ph type="dt" sz="half" idx="10"/>
          </p:nvPr>
        </p:nvSpPr>
        <p:spPr/>
        <p:txBody>
          <a:bodyPr/>
          <a:p>
            <a:pPr lvl="0">
              <a:buNone/>
            </a:pPr>
            <a:endParaRPr dirty="0">
              <a:latin typeface="Tahoma" panose="020B0604030504040204" pitchFamily="34" charset="0"/>
            </a:endParaRPr>
          </a:p>
        </p:txBody>
      </p:sp>
      <p:sp>
        <p:nvSpPr>
          <p:cNvPr id="5" name="Footer Placeholder 4"/>
          <p:cNvSpPr>
            <a:spLocks noGrp="1"/>
          </p:cNvSpPr>
          <p:nvPr>
            <p:ph type="ftr" sz="quarter" idx="11"/>
          </p:nvPr>
        </p:nvSpPr>
        <p:spPr/>
        <p:txBody>
          <a:bodyPr/>
          <a:p>
            <a:pPr lvl="0">
              <a:buNone/>
            </a:pPr>
            <a:endParaRPr dirty="0">
              <a:latin typeface="Tahoma" panose="020B0604030504040204" pitchFamily="34" charset="0"/>
            </a:endParaRPr>
          </a:p>
        </p:txBody>
      </p:sp>
      <p:sp>
        <p:nvSpPr>
          <p:cNvPr id="6" name="Slide Number Placeholder 5"/>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628650" y="365125"/>
            <a:ext cx="5800725"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Date Placeholder 3"/>
          <p:cNvSpPr>
            <a:spLocks noGrp="1"/>
          </p:cNvSpPr>
          <p:nvPr>
            <p:ph type="dt" sz="half" idx="10"/>
          </p:nvPr>
        </p:nvSpPr>
        <p:spPr/>
        <p:txBody>
          <a:bodyPr/>
          <a:p>
            <a:pPr lvl="0">
              <a:buNone/>
            </a:pPr>
            <a:endParaRPr dirty="0">
              <a:latin typeface="Tahoma" panose="020B0604030504040204" pitchFamily="34" charset="0"/>
            </a:endParaRPr>
          </a:p>
        </p:txBody>
      </p:sp>
      <p:sp>
        <p:nvSpPr>
          <p:cNvPr id="5" name="Footer Placeholder 4"/>
          <p:cNvSpPr>
            <a:spLocks noGrp="1"/>
          </p:cNvSpPr>
          <p:nvPr>
            <p:ph type="ftr" sz="quarter" idx="11"/>
          </p:nvPr>
        </p:nvSpPr>
        <p:spPr/>
        <p:txBody>
          <a:bodyPr/>
          <a:p>
            <a:pPr lvl="0">
              <a:buNone/>
            </a:pPr>
            <a:endParaRPr dirty="0">
              <a:latin typeface="Tahoma" panose="020B0604030504040204" pitchFamily="34" charset="0"/>
            </a:endParaRPr>
          </a:p>
        </p:txBody>
      </p:sp>
      <p:sp>
        <p:nvSpPr>
          <p:cNvPr id="6" name="Slide Number Placeholder 5"/>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Date Placeholder 3"/>
          <p:cNvSpPr>
            <a:spLocks noGrp="1"/>
          </p:cNvSpPr>
          <p:nvPr>
            <p:ph type="dt" sz="half" idx="10"/>
          </p:nvPr>
        </p:nvSpPr>
        <p:spPr/>
        <p:txBody>
          <a:bodyPr/>
          <a:p>
            <a:pPr lvl="0">
              <a:buNone/>
            </a:pPr>
            <a:endParaRPr dirty="0">
              <a:latin typeface="Tahoma" panose="020B0604030504040204" pitchFamily="34" charset="0"/>
            </a:endParaRPr>
          </a:p>
        </p:txBody>
      </p:sp>
      <p:sp>
        <p:nvSpPr>
          <p:cNvPr id="5" name="Footer Placeholder 4"/>
          <p:cNvSpPr>
            <a:spLocks noGrp="1"/>
          </p:cNvSpPr>
          <p:nvPr>
            <p:ph type="ftr" sz="quarter" idx="11"/>
          </p:nvPr>
        </p:nvSpPr>
        <p:spPr/>
        <p:txBody>
          <a:bodyPr/>
          <a:p>
            <a:pPr lvl="0">
              <a:buNone/>
            </a:pPr>
            <a:endParaRPr dirty="0">
              <a:latin typeface="Tahoma" panose="020B0604030504040204" pitchFamily="34" charset="0"/>
            </a:endParaRPr>
          </a:p>
        </p:txBody>
      </p:sp>
      <p:sp>
        <p:nvSpPr>
          <p:cNvPr id="6" name="Slide Number Placeholder 5"/>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endParaRPr lang="tr-TR" smtClean="0"/>
          </a:p>
        </p:txBody>
      </p:sp>
      <p:sp>
        <p:nvSpPr>
          <p:cNvPr id="4" name="Date Placeholder 3"/>
          <p:cNvSpPr>
            <a:spLocks noGrp="1"/>
          </p:cNvSpPr>
          <p:nvPr>
            <p:ph type="dt" sz="half" idx="10"/>
          </p:nvPr>
        </p:nvSpPr>
        <p:spPr/>
        <p:txBody>
          <a:bodyPr/>
          <a:p>
            <a:pPr lvl="0">
              <a:buNone/>
            </a:pPr>
            <a:endParaRPr dirty="0">
              <a:latin typeface="Tahoma" panose="020B0604030504040204" pitchFamily="34" charset="0"/>
            </a:endParaRPr>
          </a:p>
        </p:txBody>
      </p:sp>
      <p:sp>
        <p:nvSpPr>
          <p:cNvPr id="5" name="Footer Placeholder 4"/>
          <p:cNvSpPr>
            <a:spLocks noGrp="1"/>
          </p:cNvSpPr>
          <p:nvPr>
            <p:ph type="ftr" sz="quarter" idx="11"/>
          </p:nvPr>
        </p:nvSpPr>
        <p:spPr/>
        <p:txBody>
          <a:bodyPr/>
          <a:p>
            <a:pPr lvl="0">
              <a:buNone/>
            </a:pPr>
            <a:endParaRPr dirty="0">
              <a:latin typeface="Tahoma" panose="020B0604030504040204" pitchFamily="34" charset="0"/>
            </a:endParaRPr>
          </a:p>
        </p:txBody>
      </p:sp>
      <p:sp>
        <p:nvSpPr>
          <p:cNvPr id="6" name="Slide Number Placeholder 5"/>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628650" y="1825625"/>
            <a:ext cx="38862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4629150" y="1825625"/>
            <a:ext cx="38862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Date Placeholder 4"/>
          <p:cNvSpPr>
            <a:spLocks noGrp="1"/>
          </p:cNvSpPr>
          <p:nvPr>
            <p:ph type="dt" sz="half" idx="10"/>
          </p:nvPr>
        </p:nvSpPr>
        <p:spPr/>
        <p:txBody>
          <a:bodyPr/>
          <a:p>
            <a:pPr lvl="0">
              <a:buNone/>
            </a:pPr>
            <a:endParaRPr dirty="0">
              <a:latin typeface="Tahoma" panose="020B0604030504040204" pitchFamily="34" charset="0"/>
            </a:endParaRPr>
          </a:p>
        </p:txBody>
      </p:sp>
      <p:sp>
        <p:nvSpPr>
          <p:cNvPr id="6" name="Footer Placeholder 5"/>
          <p:cNvSpPr>
            <a:spLocks noGrp="1"/>
          </p:cNvSpPr>
          <p:nvPr>
            <p:ph type="ftr" sz="quarter" idx="11"/>
          </p:nvPr>
        </p:nvSpPr>
        <p:spPr/>
        <p:txBody>
          <a:bodyPr/>
          <a:p>
            <a:pPr lvl="0">
              <a:buNone/>
            </a:pPr>
            <a:endParaRPr dirty="0">
              <a:latin typeface="Tahoma" panose="020B0604030504040204" pitchFamily="34" charset="0"/>
            </a:endParaRPr>
          </a:p>
        </p:txBody>
      </p:sp>
      <p:sp>
        <p:nvSpPr>
          <p:cNvPr id="7" name="Slide Number Placeholder 6"/>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629842" y="2505075"/>
            <a:ext cx="3868340"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4629150" y="2505075"/>
            <a:ext cx="3887391"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Date Placeholder 6"/>
          <p:cNvSpPr>
            <a:spLocks noGrp="1"/>
          </p:cNvSpPr>
          <p:nvPr>
            <p:ph type="dt" sz="half" idx="10"/>
          </p:nvPr>
        </p:nvSpPr>
        <p:spPr/>
        <p:txBody>
          <a:bodyPr/>
          <a:p>
            <a:pPr lvl="0">
              <a:buNone/>
            </a:pPr>
            <a:endParaRPr dirty="0">
              <a:latin typeface="Tahoma" panose="020B0604030504040204" pitchFamily="34" charset="0"/>
            </a:endParaRPr>
          </a:p>
        </p:txBody>
      </p:sp>
      <p:sp>
        <p:nvSpPr>
          <p:cNvPr id="8" name="Footer Placeholder 7"/>
          <p:cNvSpPr>
            <a:spLocks noGrp="1"/>
          </p:cNvSpPr>
          <p:nvPr>
            <p:ph type="ftr" sz="quarter" idx="11"/>
          </p:nvPr>
        </p:nvSpPr>
        <p:spPr/>
        <p:txBody>
          <a:bodyPr/>
          <a:p>
            <a:pPr lvl="0">
              <a:buNone/>
            </a:pPr>
            <a:endParaRPr dirty="0">
              <a:latin typeface="Tahoma" panose="020B0604030504040204" pitchFamily="34" charset="0"/>
            </a:endParaRPr>
          </a:p>
        </p:txBody>
      </p:sp>
      <p:sp>
        <p:nvSpPr>
          <p:cNvPr id="9" name="Slide Number Placeholder 8"/>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ate Placeholder 2"/>
          <p:cNvSpPr>
            <a:spLocks noGrp="1"/>
          </p:cNvSpPr>
          <p:nvPr>
            <p:ph type="dt" sz="half" idx="10"/>
          </p:nvPr>
        </p:nvSpPr>
        <p:spPr/>
        <p:txBody>
          <a:bodyPr/>
          <a:p>
            <a:pPr lvl="0">
              <a:buNone/>
            </a:pPr>
            <a:endParaRPr dirty="0">
              <a:latin typeface="Tahoma" panose="020B0604030504040204" pitchFamily="34" charset="0"/>
            </a:endParaRPr>
          </a:p>
        </p:txBody>
      </p:sp>
      <p:sp>
        <p:nvSpPr>
          <p:cNvPr id="4" name="Footer Placeholder 3"/>
          <p:cNvSpPr>
            <a:spLocks noGrp="1"/>
          </p:cNvSpPr>
          <p:nvPr>
            <p:ph type="ftr" sz="quarter" idx="11"/>
          </p:nvPr>
        </p:nvSpPr>
        <p:spPr/>
        <p:txBody>
          <a:bodyPr/>
          <a:p>
            <a:pPr lvl="0">
              <a:buNone/>
            </a:pPr>
            <a:endParaRPr dirty="0">
              <a:latin typeface="Tahoma" panose="020B0604030504040204" pitchFamily="34" charset="0"/>
            </a:endParaRPr>
          </a:p>
        </p:txBody>
      </p:sp>
      <p:sp>
        <p:nvSpPr>
          <p:cNvPr id="5" name="Slide Number Placeholder 4"/>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lvl="0">
              <a:buNone/>
            </a:pPr>
            <a:endParaRPr dirty="0">
              <a:latin typeface="Tahoma" panose="020B0604030504040204" pitchFamily="34" charset="0"/>
            </a:endParaRPr>
          </a:p>
        </p:txBody>
      </p:sp>
      <p:sp>
        <p:nvSpPr>
          <p:cNvPr id="3" name="Footer Placeholder 2"/>
          <p:cNvSpPr>
            <a:spLocks noGrp="1"/>
          </p:cNvSpPr>
          <p:nvPr>
            <p:ph type="ftr" sz="quarter" idx="11"/>
          </p:nvPr>
        </p:nvSpPr>
        <p:spPr/>
        <p:txBody>
          <a:bodyPr/>
          <a:p>
            <a:pPr lvl="0">
              <a:buNone/>
            </a:pPr>
            <a:endParaRPr dirty="0">
              <a:latin typeface="Tahoma" panose="020B0604030504040204" pitchFamily="34" charset="0"/>
            </a:endParaRPr>
          </a:p>
        </p:txBody>
      </p:sp>
      <p:sp>
        <p:nvSpPr>
          <p:cNvPr id="4" name="Slide Number Placeholder 3"/>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endParaRPr lang="tr-TR" smtClean="0"/>
          </a:p>
        </p:txBody>
      </p:sp>
      <p:sp>
        <p:nvSpPr>
          <p:cNvPr id="5" name="Date Placeholder 4"/>
          <p:cNvSpPr>
            <a:spLocks noGrp="1"/>
          </p:cNvSpPr>
          <p:nvPr>
            <p:ph type="dt" sz="half" idx="10"/>
          </p:nvPr>
        </p:nvSpPr>
        <p:spPr/>
        <p:txBody>
          <a:bodyPr/>
          <a:p>
            <a:pPr lvl="0">
              <a:buNone/>
            </a:pPr>
            <a:endParaRPr dirty="0">
              <a:latin typeface="Tahoma" panose="020B0604030504040204" pitchFamily="34" charset="0"/>
            </a:endParaRPr>
          </a:p>
        </p:txBody>
      </p:sp>
      <p:sp>
        <p:nvSpPr>
          <p:cNvPr id="6" name="Footer Placeholder 5"/>
          <p:cNvSpPr>
            <a:spLocks noGrp="1"/>
          </p:cNvSpPr>
          <p:nvPr>
            <p:ph type="ftr" sz="quarter" idx="11"/>
          </p:nvPr>
        </p:nvSpPr>
        <p:spPr/>
        <p:txBody>
          <a:bodyPr/>
          <a:p>
            <a:pPr lvl="0">
              <a:buNone/>
            </a:pPr>
            <a:endParaRPr dirty="0">
              <a:latin typeface="Tahoma" panose="020B0604030504040204" pitchFamily="34" charset="0"/>
            </a:endParaRPr>
          </a:p>
        </p:txBody>
      </p:sp>
      <p:sp>
        <p:nvSpPr>
          <p:cNvPr id="7" name="Slide Number Placeholder 6"/>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vert="horz" lIns="91440" tIns="45720" rIns="91440" bIns="45720"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defRPr/>
            </a:pPr>
            <a:endParaRPr kumimoji="0" lang="tr-TR" sz="24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Metin Yer Tutucusu 3"/>
          <p:cNvSpPr>
            <a:spLocks noGrp="1"/>
          </p:cNvSpPr>
          <p:nvPr>
            <p:ph type="body" sz="half" idx="2" hasCustomPrompt="1"/>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endParaRPr lang="tr-TR" smtClean="0"/>
          </a:p>
        </p:txBody>
      </p:sp>
      <p:sp>
        <p:nvSpPr>
          <p:cNvPr id="5" name="Date Placeholder 4"/>
          <p:cNvSpPr>
            <a:spLocks noGrp="1"/>
          </p:cNvSpPr>
          <p:nvPr>
            <p:ph type="dt" sz="half" idx="10"/>
          </p:nvPr>
        </p:nvSpPr>
        <p:spPr/>
        <p:txBody>
          <a:bodyPr/>
          <a:p>
            <a:pPr lvl="0">
              <a:buNone/>
            </a:pPr>
            <a:endParaRPr dirty="0">
              <a:latin typeface="Tahoma" panose="020B0604030504040204" pitchFamily="34" charset="0"/>
            </a:endParaRPr>
          </a:p>
        </p:txBody>
      </p:sp>
      <p:sp>
        <p:nvSpPr>
          <p:cNvPr id="6" name="Footer Placeholder 5"/>
          <p:cNvSpPr>
            <a:spLocks noGrp="1"/>
          </p:cNvSpPr>
          <p:nvPr>
            <p:ph type="ftr" sz="quarter" idx="11"/>
          </p:nvPr>
        </p:nvSpPr>
        <p:spPr/>
        <p:txBody>
          <a:bodyPr/>
          <a:p>
            <a:pPr lvl="0">
              <a:buNone/>
            </a:pPr>
            <a:endParaRPr dirty="0">
              <a:latin typeface="Tahoma" panose="020B0604030504040204" pitchFamily="34" charset="0"/>
            </a:endParaRPr>
          </a:p>
        </p:txBody>
      </p:sp>
      <p:sp>
        <p:nvSpPr>
          <p:cNvPr id="7" name="Slide Number Placeholder 6"/>
          <p:cNvSpPr>
            <a:spLocks noGrp="1"/>
          </p:cNvSpPr>
          <p:nvPr>
            <p:ph type="sldNum" sz="quarter" idx="12"/>
          </p:nvPr>
        </p:nvSpPr>
        <p:spPr/>
        <p:txBody>
          <a:bodyPr/>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1026" name="Başlık Yer Tutucusu 1"/>
          <p:cNvSpPr>
            <a:spLocks noGrp="1"/>
          </p:cNvSpPr>
          <p:nvPr>
            <p:ph type="title"/>
          </p:nvPr>
        </p:nvSpPr>
        <p:spPr>
          <a:xfrm>
            <a:off x="628650" y="365125"/>
            <a:ext cx="7886700" cy="1325563"/>
          </a:xfrm>
          <a:prstGeom prst="rect">
            <a:avLst/>
          </a:prstGeom>
          <a:noFill/>
          <a:ln w="9525">
            <a:noFill/>
          </a:ln>
        </p:spPr>
        <p:txBody>
          <a:bodyPr anchor="ctr"/>
          <a:p>
            <a:pPr lvl="0"/>
            <a:r>
              <a:rPr dirty="0"/>
              <a:t>Asıl başlık stili için tıklatın</a:t>
            </a:r>
            <a:endParaRPr dirty="0"/>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defRPr sz="900">
                <a:solidFill>
                  <a:srgbClr val="898989"/>
                </a:solidFill>
              </a:defRPr>
            </a:lvl1pPr>
          </a:lstStyle>
          <a:p>
            <a:pPr lvl="0">
              <a:buNone/>
            </a:pPr>
            <a:endParaRPr dirty="0">
              <a:latin typeface="Tahoma" panose="020B0604030504040204" pitchFamily="34" charset="0"/>
            </a:endParaRPr>
          </a:p>
        </p:txBody>
      </p:sp>
      <p:sp>
        <p:nvSpPr>
          <p:cNvPr id="5" name="Altbilgi Yer Tutucusu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rgbClr val="898989"/>
                </a:solidFill>
              </a:defRPr>
            </a:lvl1pPr>
          </a:lstStyle>
          <a:p>
            <a:pPr lvl="0">
              <a:buNone/>
            </a:pPr>
            <a:endParaRPr dirty="0">
              <a:latin typeface="Tahoma" panose="020B0604030504040204" pitchFamily="34" charset="0"/>
            </a:endParaRPr>
          </a:p>
        </p:txBody>
      </p:sp>
      <p:sp>
        <p:nvSpPr>
          <p:cNvPr id="6" name="Slayt Numarası Yer Tutucus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rgbClr val="898989"/>
                </a:solidFill>
              </a:defRPr>
            </a:lvl1pPr>
          </a:lstStyle>
          <a:p>
            <a:pPr lvl="0"/>
            <a:fld id="{9A0DB2DC-4C9A-4742-B13C-FB6460FD3503}" type="slidenum">
              <a:rPr lang="tr-TR" altLang="tr-TR" dirty="0">
                <a:latin typeface="Tahoma" panose="020B0604030504040204" pitchFamily="34" charset="0"/>
              </a:rPr>
            </a:fld>
            <a:endParaRPr lang="tr-TR" altLang="tr-TR" dirty="0">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p:cNvSpPr>
          <p:nvPr>
            <p:ph type="ctrTitle" hasCustomPrompt="1"/>
          </p:nvPr>
        </p:nvSpPr>
        <p:spPr>
          <a:xfrm>
            <a:off x="827088" y="765175"/>
            <a:ext cx="7772400" cy="2663825"/>
          </a:xfrm>
          <a:ln/>
        </p:spPr>
        <p:txBody>
          <a:bodyPr vert="horz" wrap="square" lIns="91440" tIns="45720" rIns="91440" bIns="45720" anchor="b"/>
          <a:p>
            <a:pPr defTabSz="685800">
              <a:lnSpc>
                <a:spcPct val="80000"/>
              </a:lnSpc>
              <a:buClrTx/>
              <a:buSzTx/>
              <a:buFontTx/>
            </a:pPr>
            <a:r>
              <a:rPr sz="4000" b="1" kern="1200" dirty="0">
                <a:latin typeface="+mj-lt"/>
                <a:ea typeface="+mj-ea"/>
                <a:cs typeface="+mj-cs"/>
              </a:rPr>
              <a:t>BİREYLERLE SOSYAL HİZMET</a:t>
            </a:r>
            <a:br>
              <a:rPr sz="4000" b="1" kern="1200" dirty="0">
                <a:latin typeface="+mj-lt"/>
                <a:ea typeface="+mj-ea"/>
                <a:cs typeface="+mj-cs"/>
              </a:rPr>
            </a:br>
            <a:r>
              <a:rPr sz="2800" b="1" kern="1200" dirty="0">
                <a:latin typeface="+mj-lt"/>
                <a:ea typeface="+mj-ea"/>
                <a:cs typeface="+mj-cs"/>
              </a:rPr>
              <a:t>BİREYLERLE SOSYAL HİZMET MÜDAHALESİNİN TARİHSEL GELİŞİMİ</a:t>
            </a:r>
            <a:endParaRPr sz="2800" b="1" kern="1200" dirty="0">
              <a:latin typeface="+mj-lt"/>
              <a:ea typeface="+mj-ea"/>
              <a:cs typeface="+mj-cs"/>
            </a:endParaRPr>
          </a:p>
        </p:txBody>
      </p:sp>
      <p:sp>
        <p:nvSpPr>
          <p:cNvPr id="3075" name="Rectangle 3"/>
          <p:cNvSpPr>
            <a:spLocks noGrp="1"/>
          </p:cNvSpPr>
          <p:nvPr>
            <p:ph type="subTitle" idx="1" hasCustomPrompt="1"/>
          </p:nvPr>
        </p:nvSpPr>
        <p:spPr>
          <a:xfrm>
            <a:off x="1512888" y="4437063"/>
            <a:ext cx="6400800" cy="2065337"/>
          </a:xfrm>
          <a:noFill/>
          <a:ln>
            <a:noFill/>
          </a:ln>
        </p:spPr>
        <p:txBody>
          <a:bodyPr vert="horz" wrap="square" lIns="91440" tIns="45720" rIns="91440" bIns="45720" anchor="t"/>
          <a:p>
            <a:pPr defTabSz="685800">
              <a:buClrTx/>
              <a:buSzTx/>
            </a:pPr>
            <a:r>
              <a:rPr b="1" kern="1200" dirty="0">
                <a:latin typeface="+mn-lt"/>
                <a:ea typeface="+mn-ea"/>
                <a:cs typeface="+mn-cs"/>
              </a:rPr>
              <a:t>Prof. Dr. Veli DUYAN</a:t>
            </a:r>
            <a:endParaRPr b="1" kern="1200" dirty="0">
              <a:latin typeface="+mn-lt"/>
              <a:ea typeface="+mn-ea"/>
              <a:cs typeface="+mn-cs"/>
            </a:endParaRPr>
          </a:p>
          <a:p>
            <a:pPr defTabSz="685800">
              <a:buClrTx/>
              <a:buSzTx/>
            </a:pPr>
            <a:r>
              <a:rPr b="1" kern="1200" dirty="0">
                <a:latin typeface="+mn-lt"/>
                <a:ea typeface="+mn-ea"/>
                <a:cs typeface="+mn-cs"/>
              </a:rPr>
              <a:t>Ankara Üniversitesi</a:t>
            </a:r>
            <a:endParaRPr b="1" kern="1200" dirty="0">
              <a:latin typeface="+mn-lt"/>
              <a:ea typeface="+mn-ea"/>
              <a:cs typeface="+mn-cs"/>
            </a:endParaRPr>
          </a:p>
          <a:p>
            <a:pPr defTabSz="685800">
              <a:buClrTx/>
              <a:buSzTx/>
            </a:pPr>
            <a:r>
              <a:rPr b="1" kern="1200" dirty="0">
                <a:latin typeface="+mn-lt"/>
                <a:ea typeface="+mn-ea"/>
                <a:cs typeface="+mn-cs"/>
              </a:rPr>
              <a:t>Sağlık Bilimleri Fakültesi Sosyal Hizmet Bölümü</a:t>
            </a:r>
            <a:endParaRPr b="1" kern="1200" dirty="0">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a:p>
            <a:pPr marL="0" indent="0">
              <a:buNone/>
            </a:pP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7" name="Rectangle 3"/>
          <p:cNvSpPr>
            <a:spLocks noGrp="1" noChangeArrowheads="1"/>
          </p:cNvSpPr>
          <p:nvPr>
            <p:ph type="subTitle" idx="1" hasCustomPrompt="1"/>
          </p:nvPr>
        </p:nvSpPr>
        <p:spPr>
          <a:xfrm>
            <a:off x="684213" y="1484313"/>
            <a:ext cx="7778750" cy="4248150"/>
          </a:xfrm>
        </p:spPr>
        <p:txBody>
          <a:bodyPr vert="horz" lIns="91440" tIns="45720" rIns="91440" bIns="45720" rtlCol="0"/>
          <a:p>
            <a:pPr defTabSz="685800">
              <a:lnSpc>
                <a:spcPct val="80000"/>
              </a:lnSpc>
              <a:buClrTx/>
              <a:buSzTx/>
            </a:pPr>
            <a:r>
              <a:rPr sz="3300" kern="1200" dirty="0">
                <a:latin typeface="+mn-lt"/>
                <a:ea typeface="+mn-ea"/>
                <a:cs typeface="+mn-cs"/>
              </a:rPr>
              <a:t>Bireylerle sosyal hizmet müdahalesi bilimsel olarak </a:t>
            </a:r>
            <a:r>
              <a:rPr sz="3300" b="1" kern="1200" dirty="0">
                <a:latin typeface="+mn-lt"/>
                <a:ea typeface="+mn-ea"/>
                <a:cs typeface="+mn-cs"/>
              </a:rPr>
              <a:t>Mary Richmond’</a:t>
            </a:r>
            <a:r>
              <a:rPr sz="3300" kern="1200" dirty="0">
                <a:latin typeface="+mn-lt"/>
                <a:ea typeface="+mn-ea"/>
                <a:cs typeface="+mn-cs"/>
              </a:rPr>
              <a:t>un 1917 yılında yayınlamış olduğu </a:t>
            </a:r>
            <a:r>
              <a:rPr sz="3300" b="1" kern="1200" dirty="0">
                <a:latin typeface="+mn-lt"/>
                <a:ea typeface="+mn-ea"/>
                <a:cs typeface="+mn-cs"/>
              </a:rPr>
              <a:t>“Sosyal Teşhis” </a:t>
            </a:r>
            <a:r>
              <a:rPr sz="3300" kern="1200" dirty="0">
                <a:latin typeface="+mn-lt"/>
                <a:ea typeface="+mn-ea"/>
                <a:cs typeface="+mn-cs"/>
              </a:rPr>
              <a:t>kitabına dayanmaktadır ve temelde bireylere yardım etmenin bir yöntemidir.</a:t>
            </a:r>
            <a:endParaRPr sz="3300" kern="1200" dirty="0">
              <a:latin typeface="+mn-lt"/>
              <a:ea typeface="+mn-ea"/>
              <a:cs typeface="+mn-cs"/>
            </a:endParaRPr>
          </a:p>
          <a:p>
            <a:pPr defTabSz="685800">
              <a:lnSpc>
                <a:spcPct val="80000"/>
              </a:lnSpc>
              <a:buClrTx/>
              <a:buSzTx/>
            </a:pPr>
            <a:r>
              <a:rPr sz="3300" kern="1200" dirty="0">
                <a:latin typeface="+mn-lt"/>
                <a:ea typeface="+mn-ea"/>
                <a:cs typeface="+mn-cs"/>
              </a:rPr>
              <a:t>Richmond teşhis etmenin; sosyal hizmet uzmanının, müracaatçının sosyal durumu ve kişiliği hakkında karar varabilmesi için birçok adımdan oluşan bir süreç olduğunu belirtmektedir. </a:t>
            </a:r>
            <a:endParaRPr sz="3300" kern="1200" dirty="0">
              <a:latin typeface="+mn-lt"/>
              <a:ea typeface="+mn-ea"/>
              <a:cs typeface="+mn-cs"/>
            </a:endParaRPr>
          </a:p>
          <a:p>
            <a:pPr defTabSz="685800">
              <a:lnSpc>
                <a:spcPct val="80000"/>
              </a:lnSpc>
              <a:buClrTx/>
              <a:buSzTx/>
            </a:pPr>
            <a:endParaRPr sz="3300" kern="1200" dirty="0">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Unvan 1"/>
          <p:cNvSpPr>
            <a:spLocks noGrp="1"/>
          </p:cNvSpPr>
          <p:nvPr>
            <p:ph type="title" hasCustomPrompt="1"/>
          </p:nvPr>
        </p:nvSpPr>
        <p:spPr>
          <a:ln/>
        </p:spPr>
        <p:txBody>
          <a:bodyPr vert="horz" wrap="square" lIns="91440" tIns="45720" rIns="91440" bIns="45720" anchor="ctr"/>
          <a:p>
            <a:pPr algn="ctr">
              <a:buNone/>
            </a:pPr>
            <a:r>
              <a:rPr dirty="0"/>
              <a:t>Bireylerle Sosyal Hizmet Müdahalesinin Tarihi Gelişimi</a:t>
            </a:r>
            <a:endParaRPr dirty="0"/>
          </a:p>
        </p:txBody>
      </p:sp>
      <p:sp>
        <p:nvSpPr>
          <p:cNvPr id="3" name="İçerik Yer Tutucusu 2"/>
          <p:cNvSpPr>
            <a:spLocks noGrp="1"/>
          </p:cNvSpPr>
          <p:nvPr>
            <p:ph idx="1" hasCustomPrompt="1"/>
          </p:nvPr>
        </p:nvSpPr>
        <p:spPr/>
        <p:txBody>
          <a:bodyPr vert="horz" lIns="91440" tIns="45720" rIns="91440" bIns="45720" rtlCol="0"/>
          <a:p>
            <a:r>
              <a:rPr dirty="0">
                <a:effectLst>
                  <a:outerShdw blurRad="38100" dist="38100" dir="2700000">
                    <a:srgbClr val="C0C0C0"/>
                  </a:outerShdw>
                </a:effectLst>
              </a:rPr>
              <a:t>İlk Evreler</a:t>
            </a:r>
            <a:endParaRPr dirty="0">
              <a:effectLst>
                <a:outerShdw blurRad="38100" dist="38100" dir="2700000">
                  <a:srgbClr val="C0C0C0"/>
                </a:outerShdw>
              </a:effectLst>
            </a:endParaRPr>
          </a:p>
          <a:p>
            <a:r>
              <a:rPr dirty="0">
                <a:effectLst>
                  <a:outerShdw blurRad="38100" dist="38100" dir="2700000">
                    <a:srgbClr val="C0C0C0"/>
                  </a:outerShdw>
                </a:effectLst>
              </a:rPr>
              <a:t>Hayırseverlik Organizasyonu Topluluğu ve Dost Ziyaretçiler</a:t>
            </a:r>
            <a:endParaRPr dirty="0">
              <a:effectLst>
                <a:outerShdw blurRad="38100" dist="38100" dir="2700000">
                  <a:srgbClr val="C0C0C0"/>
                </a:outerShdw>
              </a:effectLst>
            </a:endParaRPr>
          </a:p>
          <a:p>
            <a:r>
              <a:rPr dirty="0">
                <a:effectLst>
                  <a:outerShdw blurRad="38100" dist="38100" dir="2700000">
                    <a:srgbClr val="C0C0C0"/>
                  </a:outerShdw>
                </a:effectLst>
              </a:rPr>
              <a:t>Birinci Dünya Savaşının Etkisi</a:t>
            </a:r>
            <a:endParaRPr dirty="0">
              <a:effectLst>
                <a:outerShdw blurRad="38100" dist="38100" dir="2700000">
                  <a:srgbClr val="C0C0C0"/>
                </a:outerShdw>
              </a:effectLst>
            </a:endParaRPr>
          </a:p>
          <a:p>
            <a:r>
              <a:rPr dirty="0">
                <a:effectLst>
                  <a:outerShdw blurRad="38100" dist="38100" dir="2700000">
                    <a:srgbClr val="C0C0C0"/>
                  </a:outerShdw>
                </a:effectLst>
              </a:rPr>
              <a:t>Freudyen Teorinin Katkıları</a:t>
            </a:r>
            <a:endParaRPr dirty="0">
              <a:effectLst>
                <a:outerShdw blurRad="38100" dist="38100" dir="2700000">
                  <a:srgbClr val="C0C0C0"/>
                </a:outerShdw>
              </a:effectLst>
            </a:endParaRPr>
          </a:p>
          <a:p>
            <a:r>
              <a:rPr dirty="0">
                <a:effectLst>
                  <a:outerShdw blurRad="38100" dist="38100" dir="2700000">
                    <a:srgbClr val="C0C0C0"/>
                  </a:outerShdw>
                </a:effectLst>
              </a:rPr>
              <a:t>Ekonomik Kriz ve Sonrası </a:t>
            </a:r>
            <a:endParaRPr dirty="0">
              <a:effectLst>
                <a:outerShdw blurRad="38100" dist="38100" dir="2700000">
                  <a:srgbClr val="C0C0C0"/>
                </a:outerShdw>
              </a:effectLst>
            </a:endParaRPr>
          </a:p>
          <a:p>
            <a:r>
              <a:rPr dirty="0">
                <a:effectLst>
                  <a:outerShdw blurRad="38100" dist="38100" dir="2700000">
                    <a:srgbClr val="C0C0C0"/>
                  </a:outerShdw>
                </a:effectLst>
              </a:rPr>
              <a:t>İkinci Dünya Savaşının Etkisi</a:t>
            </a:r>
            <a:endParaRPr dirty="0">
              <a:effectLst>
                <a:outerShdw blurRad="38100" dist="38100" dir="2700000">
                  <a:srgbClr val="C0C0C0"/>
                </a:outerShdw>
              </a:effectLst>
            </a:endParaRPr>
          </a:p>
          <a:p>
            <a:r>
              <a:rPr dirty="0">
                <a:effectLst>
                  <a:outerShdw blurRad="38100" dist="38100" dir="2700000">
                    <a:srgbClr val="C0C0C0"/>
                  </a:outerShdw>
                </a:effectLst>
              </a:rPr>
              <a:t>Yakın Zamanlardaki Eğilimler</a:t>
            </a:r>
            <a:endParaRPr dirty="0">
              <a:effectLst>
                <a:outerShdw blurRad="38100" dist="38100" dir="2700000">
                  <a:srgbClr val="C0C0C0"/>
                </a:outerShdw>
              </a:effectLst>
            </a:endParaRPr>
          </a:p>
          <a:p>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Unvan 1"/>
          <p:cNvSpPr>
            <a:spLocks noGrp="1"/>
          </p:cNvSpPr>
          <p:nvPr>
            <p:ph type="title" hasCustomPrompt="1"/>
          </p:nvPr>
        </p:nvSpPr>
        <p:spPr>
          <a:ln/>
        </p:spPr>
        <p:txBody>
          <a:bodyPr vert="horz" wrap="square" lIns="91440" tIns="45720" rIns="91440" bIns="45720" anchor="ctr"/>
          <a:p>
            <a:pPr algn="ctr">
              <a:buNone/>
            </a:pPr>
            <a:r>
              <a:rPr u="sng" dirty="0"/>
              <a:t>Türkiye’de Bireyle Sosyal Hizmetin Gelişimi</a:t>
            </a:r>
            <a:endParaRPr u="sng" dirty="0"/>
          </a:p>
        </p:txBody>
      </p:sp>
      <p:sp>
        <p:nvSpPr>
          <p:cNvPr id="3" name="İçerik Yer Tutucusu 2"/>
          <p:cNvSpPr>
            <a:spLocks noGrp="1"/>
          </p:cNvSpPr>
          <p:nvPr>
            <p:ph idx="1" hasCustomPrompt="1"/>
          </p:nvPr>
        </p:nvSpPr>
        <p:spPr>
          <a:xfrm>
            <a:off x="601663" y="1412875"/>
            <a:ext cx="8229600" cy="1368425"/>
          </a:xfrm>
        </p:spPr>
        <p:txBody>
          <a:bodyPr vert="horz" lIns="91440" tIns="45720" rIns="91440" bIns="45720" rtlCol="0"/>
          <a:p>
            <a:pPr>
              <a:lnSpc>
                <a:spcPct val="70000"/>
              </a:lnSpc>
            </a:pPr>
            <a:r>
              <a:rPr sz="2600" b="1" dirty="0"/>
              <a:t>Vakıflar</a:t>
            </a:r>
            <a:endParaRPr sz="2600" dirty="0"/>
          </a:p>
          <a:p>
            <a:pPr>
              <a:lnSpc>
                <a:spcPct val="70000"/>
              </a:lnSpc>
            </a:pPr>
            <a:r>
              <a:rPr sz="2600" dirty="0"/>
              <a:t>Vakıfların </a:t>
            </a:r>
            <a:r>
              <a:rPr sz="2600" b="1" dirty="0"/>
              <a:t>“Avarız” </a:t>
            </a:r>
            <a:r>
              <a:rPr sz="2600" dirty="0"/>
              <a:t>ve </a:t>
            </a:r>
            <a:r>
              <a:rPr sz="2600" b="1" dirty="0"/>
              <a:t>“Müessesatı Hayriye” </a:t>
            </a:r>
            <a:r>
              <a:rPr sz="2600" dirty="0"/>
              <a:t>adlarını taşıyanları, muhtaç kişilere yönelik sosyal yardımları organize edici bir karaktere sahip olmuştur.</a:t>
            </a:r>
            <a:endParaRPr sz="2600" dirty="0"/>
          </a:p>
        </p:txBody>
      </p:sp>
      <p:sp>
        <p:nvSpPr>
          <p:cNvPr id="4" name="İçerik Yer Tutucusu 2"/>
          <p:cNvSpPr txBox="1"/>
          <p:nvPr/>
        </p:nvSpPr>
        <p:spPr>
          <a:xfrm>
            <a:off x="601663" y="2738438"/>
            <a:ext cx="8229600" cy="1698625"/>
          </a:xfrm>
          <a:prstGeom prst="rect">
            <a:avLst/>
          </a:prstGeom>
        </p:spPr>
        <p:txBody>
          <a:bodyPr vert="horz" lIns="91440" tIns="45720" rIns="91440" bIns="45720" rtlCol="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stStyle>
          <a:p>
            <a:pPr marL="171450" lvl="0" indent="-171450" defTabSz="685800">
              <a:lnSpc>
                <a:spcPct val="70000"/>
              </a:lnSpc>
            </a:pPr>
            <a:r>
              <a:rPr sz="2000" dirty="0"/>
              <a:t>11 Haziran 1868 tarihinde </a:t>
            </a:r>
            <a:r>
              <a:rPr sz="2000" b="1" dirty="0"/>
              <a:t>“Mecruhin ve Mardayı Askeriyeye İmdat ve Muavenet Cemiyeti” </a:t>
            </a:r>
            <a:r>
              <a:rPr sz="2000" dirty="0"/>
              <a:t>adıyla bugünkü </a:t>
            </a:r>
            <a:r>
              <a:rPr sz="2000" b="1" dirty="0"/>
              <a:t>Kızılay</a:t>
            </a:r>
            <a:r>
              <a:rPr sz="2000" dirty="0"/>
              <a:t> kurulmuştur. </a:t>
            </a:r>
            <a:endParaRPr sz="2000" dirty="0"/>
          </a:p>
          <a:p>
            <a:pPr marL="171450" lvl="0" indent="-171450" defTabSz="685800">
              <a:lnSpc>
                <a:spcPct val="70000"/>
              </a:lnSpc>
            </a:pPr>
            <a:r>
              <a:rPr sz="2000" dirty="0"/>
              <a:t>1868 yılında, Tuna Valisi Mithat Paşa tarafından çocuklar için </a:t>
            </a:r>
            <a:r>
              <a:rPr sz="2000" b="1" dirty="0"/>
              <a:t>ıslahhaneler</a:t>
            </a:r>
            <a:r>
              <a:rPr sz="2000" dirty="0"/>
              <a:t> açtırılmıştır. </a:t>
            </a:r>
            <a:endParaRPr sz="2000" dirty="0"/>
          </a:p>
          <a:p>
            <a:pPr marL="171450" lvl="0" indent="-171450" defTabSz="685800">
              <a:lnSpc>
                <a:spcPct val="70000"/>
              </a:lnSpc>
            </a:pPr>
            <a:r>
              <a:rPr sz="2000" dirty="0"/>
              <a:t>1872 yılında, </a:t>
            </a:r>
            <a:r>
              <a:rPr sz="2000" b="1" dirty="0"/>
              <a:t>Darüşşafaka</a:t>
            </a:r>
            <a:r>
              <a:rPr sz="2000" dirty="0"/>
              <a:t>, çocuklara yönelik sosyal hizmetleri yürütmek üzere faaliyet göstermeye başlamıştır. </a:t>
            </a:r>
            <a:endParaRPr sz="2000" dirty="0"/>
          </a:p>
        </p:txBody>
      </p:sp>
      <p:sp>
        <p:nvSpPr>
          <p:cNvPr id="5" name="İçerik Yer Tutucusu 2"/>
          <p:cNvSpPr txBox="1"/>
          <p:nvPr/>
        </p:nvSpPr>
        <p:spPr>
          <a:xfrm>
            <a:off x="600075" y="4292600"/>
            <a:ext cx="7886700" cy="2187575"/>
          </a:xfrm>
          <a:prstGeom prst="rect">
            <a:avLst/>
          </a:prstGeom>
        </p:spPr>
        <p:txBody>
          <a:bodyPr vert="horz" lIns="91440" tIns="45720" rIns="91440" bIns="45720" rtlCol="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stStyle>
          <a:p>
            <a:pPr marL="171450" lvl="0" indent="-171450" defTabSz="685800"/>
            <a:r>
              <a:rPr sz="2600" dirty="0"/>
              <a:t>1895 yılında “Dilenciliğin Yasaklanmasına Dair Tüzük” kabul edilmiş ve 1896 yılında da </a:t>
            </a:r>
            <a:r>
              <a:rPr sz="2600" b="1" dirty="0"/>
              <a:t>Darülaceze</a:t>
            </a:r>
            <a:r>
              <a:rPr sz="2600" dirty="0"/>
              <a:t> açılmıştır.</a:t>
            </a:r>
            <a:endParaRPr sz="2600" dirty="0"/>
          </a:p>
          <a:p>
            <a:pPr marL="171450" lvl="0" indent="-171450" defTabSz="685800"/>
            <a:r>
              <a:rPr sz="1900" dirty="0"/>
              <a:t>1915 yılında </a:t>
            </a:r>
            <a:r>
              <a:rPr sz="1900" b="1" dirty="0"/>
              <a:t>Darüleytamlar</a:t>
            </a:r>
            <a:r>
              <a:rPr sz="1900" dirty="0"/>
              <a:t> kurulmuş</a:t>
            </a:r>
            <a:endParaRPr sz="1900" dirty="0"/>
          </a:p>
          <a:p>
            <a:pPr marL="171450" lvl="0" indent="-171450" defTabSz="685800"/>
            <a:r>
              <a:rPr sz="1900" dirty="0"/>
              <a:t>2 Mayıs 1920 tarihinde, icra vekilleri içinde Sıhhiye ve Muaveneti İçtimaiye Vekili’nin (</a:t>
            </a:r>
            <a:r>
              <a:rPr sz="1900" b="1" dirty="0"/>
              <a:t>Sağlık ve Sosyal Yardım Bakanı</a:t>
            </a:r>
            <a:r>
              <a:rPr sz="1900" dirty="0"/>
              <a:t>’nın) da bulunması kararlaştırılmıştır.</a:t>
            </a:r>
            <a:endParaRPr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İçerik Yer Tutucusu 2"/>
          <p:cNvSpPr>
            <a:spLocks noGrp="1"/>
          </p:cNvSpPr>
          <p:nvPr>
            <p:ph idx="1" hasCustomPrompt="1"/>
          </p:nvPr>
        </p:nvSpPr>
        <p:spPr>
          <a:xfrm>
            <a:off x="457200" y="1125538"/>
            <a:ext cx="8229600" cy="5040313"/>
          </a:xfrm>
        </p:spPr>
        <p:txBody>
          <a:bodyPr vert="horz" lIns="91440" tIns="45720" rIns="91440" bIns="45720" rtlCol="0"/>
          <a:p>
            <a:pPr>
              <a:lnSpc>
                <a:spcPct val="80000"/>
              </a:lnSpc>
            </a:pPr>
            <a:r>
              <a:rPr sz="1900" dirty="0"/>
              <a:t>15 Haziran 1921 tarihinde, </a:t>
            </a:r>
            <a:r>
              <a:rPr sz="1900" b="1" dirty="0"/>
              <a:t>Büyük Millet Meclisi Sosyal Yardım Komisyonu </a:t>
            </a:r>
            <a:r>
              <a:rPr sz="1900" dirty="0"/>
              <a:t>oluşturulmuştur. </a:t>
            </a:r>
            <a:endParaRPr sz="1900" dirty="0"/>
          </a:p>
          <a:p>
            <a:pPr>
              <a:lnSpc>
                <a:spcPct val="80000"/>
              </a:lnSpc>
            </a:pPr>
            <a:r>
              <a:rPr sz="1900" dirty="0"/>
              <a:t>30 Haziran 1921’de, Ankara’da, Türkiye </a:t>
            </a:r>
            <a:r>
              <a:rPr sz="1900" b="1" dirty="0"/>
              <a:t>Çocuk Esirgeme Kurumu (Himayei Etfal Cemiyeti) </a:t>
            </a:r>
            <a:r>
              <a:rPr sz="1900" dirty="0"/>
              <a:t>kurulmuştur. </a:t>
            </a:r>
            <a:endParaRPr sz="1900" dirty="0"/>
          </a:p>
          <a:p>
            <a:pPr>
              <a:lnSpc>
                <a:spcPct val="80000"/>
              </a:lnSpc>
            </a:pPr>
            <a:r>
              <a:rPr sz="1900" dirty="0"/>
              <a:t>1928 yılında </a:t>
            </a:r>
            <a:r>
              <a:rPr sz="1900" b="1" dirty="0"/>
              <a:t>Yardım Sevenler Derneği </a:t>
            </a:r>
            <a:r>
              <a:rPr sz="1900" dirty="0"/>
              <a:t>faaliyet göstermeye başlamıştır.</a:t>
            </a:r>
            <a:endParaRPr sz="1900" dirty="0"/>
          </a:p>
          <a:p>
            <a:pPr>
              <a:lnSpc>
                <a:spcPct val="80000"/>
              </a:lnSpc>
            </a:pPr>
            <a:r>
              <a:rPr sz="1900" dirty="0"/>
              <a:t>1930 yılında 1580 sayılı </a:t>
            </a:r>
            <a:r>
              <a:rPr sz="1900" b="1" dirty="0"/>
              <a:t>Belediyeler Kanunu kabul edilmiş ve belediyelere sosyal hizmetlerle ilgili çeşitli görevler </a:t>
            </a:r>
            <a:r>
              <a:rPr sz="1900" dirty="0"/>
              <a:t>verilmiştir. </a:t>
            </a:r>
            <a:endParaRPr sz="1900" dirty="0"/>
          </a:p>
          <a:p>
            <a:pPr>
              <a:lnSpc>
                <a:spcPct val="80000"/>
              </a:lnSpc>
            </a:pPr>
            <a:r>
              <a:rPr sz="1900" dirty="0"/>
              <a:t>1930 yılında kabul edilen 1593 sayılı </a:t>
            </a:r>
            <a:r>
              <a:rPr sz="1900" b="1" dirty="0"/>
              <a:t>Umumi Hıfzıssıhha Kanunu </a:t>
            </a:r>
            <a:r>
              <a:rPr sz="1900" dirty="0"/>
              <a:t>ile sosyal yardımlarla ilgili çeşitli konular düzenlenmiştir. </a:t>
            </a:r>
            <a:endParaRPr sz="1900" dirty="0"/>
          </a:p>
          <a:p>
            <a:pPr>
              <a:lnSpc>
                <a:spcPct val="80000"/>
              </a:lnSpc>
            </a:pPr>
            <a:r>
              <a:rPr sz="1900" dirty="0"/>
              <a:t>1936 yılında 3017 sayılı </a:t>
            </a:r>
            <a:r>
              <a:rPr sz="1900" b="1" dirty="0"/>
              <a:t>Sağlık ve Sosyal Yardım Bakanlığı Kuruluş Kanunu </a:t>
            </a:r>
            <a:r>
              <a:rPr sz="1900" dirty="0"/>
              <a:t>kabul edilmiştir.</a:t>
            </a:r>
            <a:endParaRPr sz="1900" dirty="0"/>
          </a:p>
          <a:p>
            <a:pPr>
              <a:lnSpc>
                <a:spcPct val="80000"/>
              </a:lnSpc>
            </a:pPr>
            <a:r>
              <a:rPr sz="1900" dirty="0"/>
              <a:t>12.6.1959 tarihinde 7355 sayılı </a:t>
            </a:r>
            <a:r>
              <a:rPr sz="1900" b="1" dirty="0"/>
              <a:t>Sosyal Hizmetler Enstitüsü Kurulmasına Dair Kanun</a:t>
            </a:r>
            <a:r>
              <a:rPr sz="1900" dirty="0"/>
              <a:t> kabul edilmiştir. Sosyal Hizmetler Enstitüsü, “sosyal hizmet okulları açılarak” profesyonel meslek elemanı yetiştirmenin gerekliliği ilkesinden yola çıkılarak kurulmuştur. </a:t>
            </a:r>
            <a:endParaRPr sz="1900" dirty="0"/>
          </a:p>
          <a:p>
            <a:pPr>
              <a:lnSpc>
                <a:spcPct val="80000"/>
              </a:lnSpc>
            </a:pPr>
            <a:r>
              <a:rPr sz="1900" dirty="0"/>
              <a:t>Kurulması öngörülen </a:t>
            </a:r>
            <a:r>
              <a:rPr sz="1900" b="1" dirty="0"/>
              <a:t>Sosyal Hizmetler Akademisi </a:t>
            </a:r>
            <a:r>
              <a:rPr sz="1900" dirty="0"/>
              <a:t>de 1961 yılında eğitim-öğretim faaliyetlerine başlamıştır.</a:t>
            </a:r>
            <a:endParaRPr sz="1900" dirty="0"/>
          </a:p>
          <a:p>
            <a:pPr>
              <a:lnSpc>
                <a:spcPct val="80000"/>
              </a:lnSpc>
            </a:pPr>
            <a:endParaRPr sz="1900" dirty="0"/>
          </a:p>
          <a:p>
            <a:pPr>
              <a:lnSpc>
                <a:spcPct val="80000"/>
              </a:lnSpc>
            </a:pPr>
            <a:endParaRPr sz="1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İçerik Yer Tutucusu 2"/>
          <p:cNvSpPr>
            <a:spLocks noGrp="1"/>
          </p:cNvSpPr>
          <p:nvPr>
            <p:ph idx="1" hasCustomPrompt="1"/>
          </p:nvPr>
        </p:nvSpPr>
        <p:spPr>
          <a:xfrm>
            <a:off x="457200" y="981075"/>
            <a:ext cx="8229600" cy="5038725"/>
          </a:xfrm>
          <a:noFill/>
          <a:ln>
            <a:noFill/>
          </a:ln>
        </p:spPr>
        <p:txBody>
          <a:bodyPr vert="horz" wrap="square" lIns="91440" tIns="45720" rIns="91440" bIns="45720" anchor="t"/>
          <a:p>
            <a:r>
              <a:rPr dirty="0"/>
              <a:t>1963 yılında 225 sayılı Kanun ile Sağlık Yardım Bakanlığı merkez teşkilatı bünyesinde </a:t>
            </a:r>
            <a:r>
              <a:rPr b="1" dirty="0"/>
              <a:t>Sosyal Hizmetler Genel Müdürlüğü </a:t>
            </a:r>
            <a:r>
              <a:rPr dirty="0"/>
              <a:t>kurulmuştur</a:t>
            </a:r>
            <a:endParaRPr dirty="0"/>
          </a:p>
          <a:p>
            <a:r>
              <a:rPr dirty="0"/>
              <a:t>1.7.1976 tarihli ve 2022 sayılı Kanun ile bir kısım </a:t>
            </a:r>
            <a:r>
              <a:rPr b="1" dirty="0"/>
              <a:t>yaşlı ve özürlü vatandaşlara parasal sosyal yardımlar </a:t>
            </a:r>
            <a:r>
              <a:rPr dirty="0"/>
              <a:t>sağlanabilmesi mümkün olmuştur. </a:t>
            </a:r>
            <a:endParaRPr dirty="0"/>
          </a:p>
          <a:p>
            <a:r>
              <a:rPr dirty="0"/>
              <a:t>24.5.1983 tarihinde 2828 sayılı Kanunun kabul edilmesi ve katma bütçeli ve tüzel kişilikli bir kamu kuruluşu statüsünü taşıyan </a:t>
            </a:r>
            <a:r>
              <a:rPr b="1" dirty="0"/>
              <a:t>Sosyal Hizmetler ve Çocuk Esirgeme Kurumu’nun kurulması </a:t>
            </a:r>
            <a:r>
              <a:rPr dirty="0"/>
              <a:t>ile, sosyal hizmetler alanında, Sosyal Hizmetler Enstitüsü’nün kurulmasından sonraki ikinci büyük gelişme kaydedilmiştir</a:t>
            </a:r>
            <a:endParaRPr dirty="0"/>
          </a:p>
          <a:p>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Unvan 1"/>
          <p:cNvSpPr>
            <a:spLocks noGrp="1"/>
          </p:cNvSpPr>
          <p:nvPr>
            <p:ph type="title" hasCustomPrompt="1"/>
          </p:nvPr>
        </p:nvSpPr>
        <p:spPr>
          <a:ln/>
        </p:spPr>
        <p:txBody>
          <a:bodyPr vert="horz" wrap="square" lIns="91440" tIns="45720" rIns="91440" bIns="45720" anchor="ctr"/>
          <a:p>
            <a:pPr algn="ctr">
              <a:buNone/>
            </a:pPr>
            <a:r>
              <a:rPr dirty="0"/>
              <a:t>Sosyal Hizmetler Enstitüsü ve Sosyal Hizmetler Akademisi</a:t>
            </a:r>
            <a:endParaRPr dirty="0"/>
          </a:p>
        </p:txBody>
      </p:sp>
      <p:sp>
        <p:nvSpPr>
          <p:cNvPr id="3" name="İçerik Yer Tutucusu 2"/>
          <p:cNvSpPr>
            <a:spLocks noGrp="1"/>
          </p:cNvSpPr>
          <p:nvPr>
            <p:ph idx="1" hasCustomPrompt="1"/>
          </p:nvPr>
        </p:nvSpPr>
        <p:spPr>
          <a:xfrm>
            <a:off x="457200" y="2060575"/>
            <a:ext cx="8229600" cy="3959225"/>
          </a:xfrm>
        </p:spPr>
        <p:txBody>
          <a:bodyPr vert="horz" lIns="91440" tIns="45720" rIns="91440" bIns="45720" rtlCol="0"/>
          <a:p>
            <a:pPr>
              <a:lnSpc>
                <a:spcPct val="80000"/>
              </a:lnSpc>
            </a:pPr>
            <a:r>
              <a:rPr dirty="0"/>
              <a:t>Sağlık ve Sosyal Yardım Bakanlığı tarafından hazırlanan ve 29.4.1955 tarihinde, Bakanlar Kurulu’nca Türkiye Büyük Millet Meclisi’ne sevk edilen Sosyal Hizmetler Enstitüsü Kurulması’na Dair Kanun Tasarısı’na ait gerekçede; </a:t>
            </a:r>
            <a:endParaRPr dirty="0"/>
          </a:p>
          <a:p>
            <a:pPr>
              <a:lnSpc>
                <a:spcPct val="80000"/>
              </a:lnSpc>
            </a:pPr>
            <a:r>
              <a:rPr sz="2400" dirty="0"/>
              <a:t>1930 tarihli ve 1593 sayılı Umumi Hıfzısıhha Kanunu ve 1936 tarihli ve 3017 sayılı Sağlık ve Sosyal Yardım Bakanlığı Kuruluş Kanunu (Sıhhat ve İçtimai Muavenet Vekaleti Teşkilat ve Memurin Kanunu) ile; Sağlık ve Sosyal Yardım Bakanlığına sosyal yardım hizmetlerini yürütmek görevi verildiği halde, Türkiye’nin sosyal yardım zihniyetinin, 1920 yılından bu yana sadece parasız hastane bakımı ve tedavi tesisleri kurulması yönünde geliştiğine dikkat çekilmektedir.</a:t>
            </a:r>
            <a:endParaRPr sz="2400" dirty="0"/>
          </a:p>
          <a:p>
            <a:pPr>
              <a:lnSpc>
                <a:spcPct val="80000"/>
              </a:lnSpc>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Unvan 1"/>
          <p:cNvSpPr>
            <a:spLocks noGrp="1"/>
          </p:cNvSpPr>
          <p:nvPr>
            <p:ph type="title" hasCustomPrompt="1"/>
          </p:nvPr>
        </p:nvSpPr>
        <p:spPr>
          <a:ln/>
        </p:spPr>
        <p:txBody>
          <a:bodyPr vert="horz" wrap="square" lIns="91440" tIns="45720" rIns="91440" bIns="45720" anchor="ctr"/>
          <a:p>
            <a:pPr algn="ctr">
              <a:buNone/>
            </a:pPr>
            <a:r>
              <a:rPr dirty="0"/>
              <a:t>Sosyal Hizmetler Genel Müdürlüğü</a:t>
            </a:r>
            <a:endParaRPr dirty="0"/>
          </a:p>
        </p:txBody>
      </p:sp>
      <p:sp>
        <p:nvSpPr>
          <p:cNvPr id="10243" name="İçerik Yer Tutucusu 2"/>
          <p:cNvSpPr>
            <a:spLocks noGrp="1"/>
          </p:cNvSpPr>
          <p:nvPr>
            <p:ph idx="1" hasCustomPrompt="1"/>
          </p:nvPr>
        </p:nvSpPr>
        <p:spPr>
          <a:noFill/>
          <a:ln>
            <a:noFill/>
          </a:ln>
        </p:spPr>
        <p:txBody>
          <a:bodyPr vert="horz" wrap="square" lIns="91440" tIns="45720" rIns="91440" bIns="45720" anchor="t"/>
          <a:p>
            <a:r>
              <a:rPr sz="2800" dirty="0"/>
              <a:t>1963 yılında, 225 sayılı Kanun ile; Sağlık ve Sosyal Yardım Bakanlığı merkez teşkilatı bünyesinde, “her türlü sosyal yardım ve sosyal güvenlik hizmetlerini düzenlemek, korunmaya muhtaç çocuklarla sakatların ve ihtiyarların bakım, yetiştirme ve rehabilitasyonu ve çalışma gücünden yoksun fakir kimselerin sosyal güvenliğini sağlamak ve Sosyal Hizmetler Enstitüsünün idari ve bilimsel işlerini kovalama ve denetimini yapmak” görevleri verilen Sosyal Hizmetler Genel Müdürlüğü kurulmuştur.</a:t>
            </a:r>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Unvan 1"/>
          <p:cNvSpPr>
            <a:spLocks noGrp="1"/>
          </p:cNvSpPr>
          <p:nvPr>
            <p:ph type="title" hasCustomPrompt="1"/>
          </p:nvPr>
        </p:nvSpPr>
        <p:spPr>
          <a:ln/>
        </p:spPr>
        <p:txBody>
          <a:bodyPr vert="horz" wrap="square" lIns="91440" tIns="45720" rIns="91440" bIns="45720" anchor="ctr"/>
          <a:p>
            <a:pPr algn="ctr">
              <a:buNone/>
            </a:pPr>
            <a:r>
              <a:rPr dirty="0"/>
              <a:t>Sosyal Hizmet Çerçevesinde Bireyle Sosyal Hizmetin Önemi</a:t>
            </a:r>
            <a:endParaRPr dirty="0"/>
          </a:p>
        </p:txBody>
      </p:sp>
      <p:sp>
        <p:nvSpPr>
          <p:cNvPr id="3" name="İçerik Yer Tutucusu 2"/>
          <p:cNvSpPr>
            <a:spLocks noGrp="1"/>
          </p:cNvSpPr>
          <p:nvPr>
            <p:ph idx="1" hasCustomPrompt="1"/>
          </p:nvPr>
        </p:nvSpPr>
        <p:spPr/>
        <p:txBody>
          <a:bodyPr vert="horz" lIns="91440" tIns="45720" rIns="91440" bIns="45720" rtlCol="0">
            <a:normAutofit/>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defRPr/>
            </a:pPr>
            <a:r>
              <a:rPr kumimoji="0" lang="tr-TR" sz="2100" b="0" i="0" u="none" strike="noStrike" kern="1200" cap="none" spc="0" normalizeH="0" baseline="0" noProof="0" dirty="0">
                <a:ln>
                  <a:noFill/>
                </a:ln>
                <a:solidFill>
                  <a:schemeClr val="tx1"/>
                </a:solidFill>
                <a:effectLst/>
                <a:uLnTx/>
                <a:uFillTx/>
                <a:latin typeface="+mn-lt"/>
                <a:ea typeface="+mn-ea"/>
                <a:cs typeface="+mn-cs"/>
              </a:rPr>
              <a:t>Bireyle sosyal hizmet; </a:t>
            </a:r>
            <a:endParaRPr kumimoji="0" lang="tr-TR" sz="21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685800" rtl="0" eaLnBrk="1" fontAlgn="auto" latinLnBrk="0" hangingPunct="1">
              <a:lnSpc>
                <a:spcPct val="90000"/>
              </a:lnSpc>
              <a:spcBef>
                <a:spcPts val="750"/>
              </a:spcBef>
              <a:spcAft>
                <a:spcPts val="0"/>
              </a:spcAft>
              <a:buClrTx/>
              <a:buSzTx/>
              <a:buFontTx/>
              <a:buNone/>
              <a:defRPr/>
            </a:pPr>
            <a:r>
              <a:rPr kumimoji="0" lang="tr-TR" sz="2100" b="0" i="0" u="none" strike="noStrike" kern="1200" cap="none" spc="0" normalizeH="0" baseline="0" noProof="0" dirty="0" smtClean="0">
                <a:ln>
                  <a:noFill/>
                </a:ln>
                <a:solidFill>
                  <a:schemeClr val="tx1"/>
                </a:solidFill>
                <a:effectLst/>
                <a:uLnTx/>
                <a:uFillTx/>
                <a:latin typeface="+mn-lt"/>
                <a:ea typeface="+mn-ea"/>
                <a:cs typeface="+mn-cs"/>
              </a:rPr>
              <a:t>hastaneler</a:t>
            </a:r>
            <a:r>
              <a:rPr kumimoji="0" lang="tr-TR" sz="2100" b="0" i="0" u="none" strike="noStrike" kern="1200" cap="none" spc="0" normalizeH="0" baseline="0" noProof="0" dirty="0">
                <a:ln>
                  <a:noFill/>
                </a:ln>
                <a:solidFill>
                  <a:schemeClr val="tx1"/>
                </a:solidFill>
                <a:effectLst/>
                <a:uLnTx/>
                <a:uFillTx/>
                <a:latin typeface="+mn-lt"/>
                <a:ea typeface="+mn-ea"/>
                <a:cs typeface="+mn-cs"/>
              </a:rPr>
              <a:t>, </a:t>
            </a:r>
            <a:r>
              <a:rPr kumimoji="0" lang="tr-TR" sz="2100" b="0" i="0" u="none" strike="noStrike" kern="1200" cap="none" spc="0" normalizeH="0" baseline="0" noProof="0" dirty="0" smtClean="0">
                <a:ln>
                  <a:noFill/>
                </a:ln>
                <a:solidFill>
                  <a:schemeClr val="tx1"/>
                </a:solidFill>
                <a:effectLst/>
                <a:uLnTx/>
                <a:uFillTx/>
                <a:latin typeface="+mn-lt"/>
                <a:ea typeface="+mn-ea"/>
                <a:cs typeface="+mn-cs"/>
              </a:rPr>
              <a:t>klinikler</a:t>
            </a:r>
            <a:r>
              <a:rPr kumimoji="0" lang="tr-TR" sz="2100" b="0" i="0" u="none" strike="noStrike" kern="1200" cap="none" spc="0" normalizeH="0" baseline="0" noProof="0" dirty="0">
                <a:ln>
                  <a:noFill/>
                </a:ln>
                <a:solidFill>
                  <a:schemeClr val="tx1"/>
                </a:solidFill>
                <a:effectLst/>
                <a:uLnTx/>
                <a:uFillTx/>
                <a:latin typeface="+mn-lt"/>
                <a:ea typeface="+mn-ea"/>
                <a:cs typeface="+mn-cs"/>
              </a:rPr>
              <a:t>, </a:t>
            </a:r>
            <a:r>
              <a:rPr kumimoji="0" lang="tr-TR" sz="2100" b="0" i="0" u="none" strike="noStrike" kern="1200" cap="none" spc="0" normalizeH="0" baseline="0" noProof="0" dirty="0" smtClean="0">
                <a:ln>
                  <a:noFill/>
                </a:ln>
                <a:solidFill>
                  <a:schemeClr val="tx1"/>
                </a:solidFill>
                <a:effectLst/>
                <a:uLnTx/>
                <a:uFillTx/>
                <a:latin typeface="+mn-lt"/>
                <a:ea typeface="+mn-ea"/>
                <a:cs typeface="+mn-cs"/>
              </a:rPr>
              <a:t>mahkemeler</a:t>
            </a:r>
            <a:r>
              <a:rPr kumimoji="0" lang="tr-TR" sz="2100" b="0" i="0" u="none" strike="noStrike" kern="1200" cap="none" spc="0" normalizeH="0" baseline="0" noProof="0" dirty="0">
                <a:ln>
                  <a:noFill/>
                </a:ln>
                <a:solidFill>
                  <a:schemeClr val="tx1"/>
                </a:solidFill>
                <a:effectLst/>
                <a:uLnTx/>
                <a:uFillTx/>
                <a:latin typeface="+mn-lt"/>
                <a:ea typeface="+mn-ea"/>
                <a:cs typeface="+mn-cs"/>
              </a:rPr>
              <a:t>, </a:t>
            </a:r>
            <a:r>
              <a:rPr kumimoji="0" lang="tr-TR" sz="2100" b="0" i="0" u="none" strike="noStrike" kern="1200" cap="none" spc="0" normalizeH="0" baseline="0" noProof="0" dirty="0" smtClean="0">
                <a:ln>
                  <a:noFill/>
                </a:ln>
                <a:solidFill>
                  <a:schemeClr val="tx1"/>
                </a:solidFill>
                <a:effectLst/>
                <a:uLnTx/>
                <a:uFillTx/>
                <a:latin typeface="+mn-lt"/>
                <a:ea typeface="+mn-ea"/>
                <a:cs typeface="+mn-cs"/>
              </a:rPr>
              <a:t>sanayi</a:t>
            </a:r>
            <a:r>
              <a:rPr kumimoji="0" lang="tr-TR" sz="2100" b="0" i="0" u="none" strike="noStrike" kern="1200" cap="none" spc="0" normalizeH="0" baseline="0" noProof="0" dirty="0">
                <a:ln>
                  <a:noFill/>
                </a:ln>
                <a:solidFill>
                  <a:schemeClr val="tx1"/>
                </a:solidFill>
                <a:effectLst/>
                <a:uLnTx/>
                <a:uFillTx/>
                <a:latin typeface="+mn-lt"/>
                <a:ea typeface="+mn-ea"/>
                <a:cs typeface="+mn-cs"/>
              </a:rPr>
              <a:t>, ordu kurumları, özel ve kamu aile refahı kurumları, göçmen büroları, kreş ve okullar, evlatlık ajansları, çocuk rehberliği kurumları, hijyen organizasyonları, sağlık kurumları ve diğer bir çok alanda kullanılmaktadır.</a:t>
            </a:r>
            <a:endParaRPr kumimoji="0" lang="tr-TR" sz="21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4998</Words>
  <Application>WPS Presentation</Application>
  <PresentationFormat>Ekran Gösterisi (4:3)</PresentationFormat>
  <Paragraphs>71</Paragraphs>
  <Slides>10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10</vt:i4>
      </vt:variant>
    </vt:vector>
  </HeadingPairs>
  <TitlesOfParts>
    <vt:vector size="21" baseType="lpstr">
      <vt:lpstr>Arial</vt:lpstr>
      <vt:lpstr>SimSun</vt:lpstr>
      <vt:lpstr>Wingdings</vt:lpstr>
      <vt:lpstr>Tahoma</vt:lpstr>
      <vt:lpstr>Calibri Light</vt:lpstr>
      <vt:lpstr>Calibri</vt:lpstr>
      <vt:lpstr>Microsoft YaHei</vt:lpstr>
      <vt:lpstr/>
      <vt:lpstr>Arial Unicode MS</vt:lpstr>
      <vt:lpstr>Times New Roman</vt:lpstr>
      <vt:lpstr>Office Teması</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Kaynaklar</vt:lpstr>
    </vt:vector>
  </TitlesOfParts>
  <Company>vd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Sokak Çocukları ve Sosyal Hizmet</dc:title>
  <dc:creator>vd</dc:creator>
  <cp:lastModifiedBy>Münevver</cp:lastModifiedBy>
  <cp:revision>43</cp:revision>
  <dcterms:created xsi:type="dcterms:W3CDTF">2002-05-28T08:24:13Z</dcterms:created>
  <dcterms:modified xsi:type="dcterms:W3CDTF">2020-04-28T20:21:00Z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