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9" r:id="rId7"/>
    <p:sldId id="25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9274" y="142576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err="1"/>
              <a:t>Magmatizma</a:t>
            </a:r>
            <a:r>
              <a:rPr lang="tr-TR" dirty="0"/>
              <a:t> ve Jeolojik Dönemlerde </a:t>
            </a:r>
            <a:r>
              <a:rPr lang="tr-TR" dirty="0" err="1"/>
              <a:t>Mgmatizma</a:t>
            </a:r>
            <a:r>
              <a:rPr lang="tr-TR" dirty="0"/>
              <a:t> Tarihçesi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tr-TR" dirty="0"/>
          </a:p>
        </p:txBody>
      </p:sp>
      <p:pic>
        <p:nvPicPr>
          <p:cNvPr id="2050" name="Picture 2" descr="earth crust and mantle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536" y="2063932"/>
            <a:ext cx="7728802" cy="4617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Astenosfer</a:t>
            </a:r>
            <a:r>
              <a:rPr lang="en-US" dirty="0" smtClean="0"/>
              <a:t>…</a:t>
            </a:r>
            <a:endParaRPr lang="tr-TR" dirty="0"/>
          </a:p>
        </p:txBody>
      </p:sp>
      <p:pic>
        <p:nvPicPr>
          <p:cNvPr id="4098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039" y="1875330"/>
            <a:ext cx="8321041" cy="459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304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Kabuk</a:t>
            </a:r>
            <a:endParaRPr lang="tr-TR" dirty="0"/>
          </a:p>
        </p:txBody>
      </p:sp>
      <p:pic>
        <p:nvPicPr>
          <p:cNvPr id="5122" name="Picture 2" descr="earth crust and mantle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763" y="1495915"/>
            <a:ext cx="7286625" cy="5362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21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Kabuk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Manto</a:t>
            </a:r>
            <a:endParaRPr lang="tr-TR" dirty="0"/>
          </a:p>
        </p:txBody>
      </p:sp>
      <p:pic>
        <p:nvPicPr>
          <p:cNvPr id="6146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529" y="1937111"/>
            <a:ext cx="7139231" cy="492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195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 noGrp="1"/>
          </p:cNvSpPr>
          <p:nvPr>
            <p:ph type="title"/>
          </p:nvPr>
        </p:nvSpPr>
        <p:spPr>
          <a:xfrm>
            <a:off x="727841" y="159483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err="1" smtClean="0"/>
              <a:t>Petroloji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nin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Önemi</a:t>
            </a:r>
            <a:endParaRPr lang="en-US" sz="3200" b="1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309118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127140"/>
              </p:ext>
            </p:extLst>
          </p:nvPr>
        </p:nvGraphicFramePr>
        <p:xfrm>
          <a:off x="838201" y="1397091"/>
          <a:ext cx="10515599" cy="53199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5169">
                  <a:extLst>
                    <a:ext uri="{9D8B030D-6E8A-4147-A177-3AD203B41FA5}">
                      <a16:colId xmlns:a16="http://schemas.microsoft.com/office/drawing/2014/main" val="1922226129"/>
                    </a:ext>
                  </a:extLst>
                </a:gridCol>
                <a:gridCol w="1665671">
                  <a:extLst>
                    <a:ext uri="{9D8B030D-6E8A-4147-A177-3AD203B41FA5}">
                      <a16:colId xmlns:a16="http://schemas.microsoft.com/office/drawing/2014/main" val="882474407"/>
                    </a:ext>
                  </a:extLst>
                </a:gridCol>
                <a:gridCol w="1339687">
                  <a:extLst>
                    <a:ext uri="{9D8B030D-6E8A-4147-A177-3AD203B41FA5}">
                      <a16:colId xmlns:a16="http://schemas.microsoft.com/office/drawing/2014/main" val="1753744049"/>
                    </a:ext>
                  </a:extLst>
                </a:gridCol>
                <a:gridCol w="1623609">
                  <a:extLst>
                    <a:ext uri="{9D8B030D-6E8A-4147-A177-3AD203B41FA5}">
                      <a16:colId xmlns:a16="http://schemas.microsoft.com/office/drawing/2014/main" val="1088708076"/>
                    </a:ext>
                  </a:extLst>
                </a:gridCol>
                <a:gridCol w="1053663">
                  <a:extLst>
                    <a:ext uri="{9D8B030D-6E8A-4147-A177-3AD203B41FA5}">
                      <a16:colId xmlns:a16="http://schemas.microsoft.com/office/drawing/2014/main" val="1644659815"/>
                    </a:ext>
                  </a:extLst>
                </a:gridCol>
                <a:gridCol w="1247150">
                  <a:extLst>
                    <a:ext uri="{9D8B030D-6E8A-4147-A177-3AD203B41FA5}">
                      <a16:colId xmlns:a16="http://schemas.microsoft.com/office/drawing/2014/main" val="3318938989"/>
                    </a:ext>
                  </a:extLst>
                </a:gridCol>
                <a:gridCol w="2460650">
                  <a:extLst>
                    <a:ext uri="{9D8B030D-6E8A-4147-A177-3AD203B41FA5}">
                      <a16:colId xmlns:a16="http://schemas.microsoft.com/office/drawing/2014/main" val="3423556144"/>
                    </a:ext>
                  </a:extLst>
                </a:gridCol>
              </a:tblGrid>
              <a:tr h="632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MAGMA SERİSİ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KAYA TÜRÜ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MİNERAL BİLEŞİMİ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YAYILIM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BOZUŞMA ÜRÜNLERİ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KARAKTERİSTİK CEVHER OLUŞUMU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25719"/>
                  </a:ext>
                </a:extLst>
              </a:tr>
              <a:tr h="1176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ALKALEN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SILICA SATURATED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(SiO</a:t>
                      </a:r>
                      <a:r>
                        <a:rPr lang="tr-TR" sz="1100" baseline="-25000">
                          <a:effectLst/>
                        </a:rPr>
                        <a:t>2 </a:t>
                      </a:r>
                      <a:r>
                        <a:rPr lang="tr-TR" sz="1100">
                          <a:effectLst/>
                        </a:rPr>
                        <a:t>ve Na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O+K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O bakımından zengin)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Siyenit, Alkali feldispat granit, Alkali feldispat siyenit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K-feldispat, mika, granat,kuvars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Oldukça fazla yayılım,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Bol eklemli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Kaolen,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İllit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Feldispat yatağı oluşturur. Uranyum ve Toryum  gibi radyoaktif cevher oluşturur. Kuvars kaynağı (cam sanayi için)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1588121"/>
                  </a:ext>
                </a:extLst>
              </a:tr>
              <a:tr h="877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ALKALEN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SILICA UNDERSATURETED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(SiO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 ‘ce fakir, Na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O+K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O ‘ca zengin)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Foid içeren tüm kayalar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Feldispatoid Mineralleri (nefelin,sodalit,lösit), K-feldispat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Kısıtlı yayılım, oldukça az eklemli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İllit,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± Kaolen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Florit, Uranyum, Toryum yatağı , hidrotermal akışkanlar var ise altın oluşumu, skarn cevherleşmeleri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3576952"/>
                  </a:ext>
                </a:extLst>
              </a:tr>
              <a:tr h="877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GEÇİŞ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ŞOŞONİTİK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(K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O zengin)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Monzonit, Latit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Piroksen, K-feldispat, plajiyoklaz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Az yayılımlı, az eklemli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Serisit,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İllit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Skarn cevherleşmeleri, İri feldispat zenginleşmeleri ile feldispat sanayine malzeme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3541252"/>
                  </a:ext>
                </a:extLst>
              </a:tr>
              <a:tr h="877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SUBALKALEN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KALKALKALEN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(Na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O+K</a:t>
                      </a:r>
                      <a:r>
                        <a:rPr lang="tr-TR" sz="1100" baseline="-25000">
                          <a:effectLst/>
                        </a:rPr>
                        <a:t>2</a:t>
                      </a:r>
                      <a:r>
                        <a:rPr lang="tr-TR" sz="1100">
                          <a:effectLst/>
                        </a:rPr>
                        <a:t>O, Ca, Al ‘ca zengin)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Granitoid, diyorit ve bunların volkanik karşıtları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Kuvars, K-feldispat, plajiyoklaz, biyotit, amfibol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Fazla yayılımlı, Az eklemli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Serisit,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İllit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Skarn cevherleşmeleri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3610334"/>
                  </a:ext>
                </a:extLst>
              </a:tr>
              <a:tr h="877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SUBALKALEN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TOLEYİTİK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(Fe ve Mg bakımından zengin)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Gabro, diyabaz, Bazalt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Piroksen, plajiyoklaz, amfibol, olivin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Az yayılımlı, az eklemli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Simektit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Porfiri  yatak olarak demir ve bakır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0440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202</Words>
  <Application>Microsoft Office PowerPoint</Application>
  <PresentationFormat>Widescreen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JEM 310 PETROLOJİ</vt:lpstr>
      <vt:lpstr>PowerPoint Presentation</vt:lpstr>
      <vt:lpstr>Astenosfer…</vt:lpstr>
      <vt:lpstr>Kabuk</vt:lpstr>
      <vt:lpstr>Kabuk ve Manto</vt:lpstr>
      <vt:lpstr>Petroloji nin Önemi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15</cp:revision>
  <dcterms:created xsi:type="dcterms:W3CDTF">2018-02-08T13:34:19Z</dcterms:created>
  <dcterms:modified xsi:type="dcterms:W3CDTF">2018-02-11T16:17:54Z</dcterms:modified>
</cp:coreProperties>
</file>