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21"/>
  </p:notesMasterIdLst>
  <p:handoutMasterIdLst>
    <p:handoutMasterId r:id="rId22"/>
  </p:handoutMasterIdLst>
  <p:sldIdLst>
    <p:sldId id="256" r:id="rId2"/>
    <p:sldId id="257" r:id="rId3"/>
    <p:sldId id="258" r:id="rId4"/>
    <p:sldId id="259" r:id="rId5"/>
    <p:sldId id="260" r:id="rId6"/>
    <p:sldId id="261" r:id="rId7"/>
    <p:sldId id="262" r:id="rId8"/>
    <p:sldId id="263" r:id="rId9"/>
    <p:sldId id="264" r:id="rId10"/>
    <p:sldId id="265" r:id="rId11"/>
    <p:sldId id="266" r:id="rId12"/>
    <p:sldId id="270" r:id="rId13"/>
    <p:sldId id="271" r:id="rId14"/>
    <p:sldId id="272" r:id="rId15"/>
    <p:sldId id="273" r:id="rId16"/>
    <p:sldId id="274" r:id="rId17"/>
    <p:sldId id="275" r:id="rId18"/>
    <p:sldId id="277" r:id="rId19"/>
    <p:sldId id="276" r:id="rId20"/>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15214" autoAdjust="0"/>
    <p:restoredTop sz="94660"/>
  </p:normalViewPr>
  <p:slideViewPr>
    <p:cSldViewPr>
      <p:cViewPr varScale="1">
        <p:scale>
          <a:sx n="108" d="100"/>
          <a:sy n="108" d="100"/>
        </p:scale>
        <p:origin x="1302" y="108"/>
      </p:cViewPr>
      <p:guideLst>
        <p:guide orient="horz" pos="2160"/>
        <p:guide pos="2880"/>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44212C95-84E5-479B-996E-A11D5EC8C7B9}" type="datetimeFigureOut">
              <a:rPr lang="tr-TR" smtClean="0"/>
              <a:pPr/>
              <a:t>4.03.2020</a:t>
            </a:fld>
            <a:endParaRPr lang="tr-TR"/>
          </a:p>
        </p:txBody>
      </p:sp>
      <p:sp>
        <p:nvSpPr>
          <p:cNvPr id="4" name="3 Altbilgi Yer Tutucusu"/>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5" name="4 Slayt Numarası Yer Tutucusu"/>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E1A780D4-8079-4B27-A676-FF9BF299137B}" type="slidenum">
              <a:rPr lang="tr-TR" smtClean="0"/>
              <a:pPr/>
              <a:t>‹#›</a:t>
            </a:fld>
            <a:endParaRPr lang="tr-TR"/>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A43FE18-38E3-4915-9A24-FD7BE7F9AF8E}" type="datetimeFigureOut">
              <a:rPr lang="en-US" smtClean="0"/>
              <a:pPr/>
              <a:t>3/4/2020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158E01A-7A81-4A50-BADA-B3DF7F87F41F}"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B158E01A-7A81-4A50-BADA-B3DF7F87F41F}" type="slidenum">
              <a:rPr lang="en-US" smtClean="0"/>
              <a:pPr/>
              <a:t>1</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2286000" y="3124200"/>
            <a:ext cx="6172200" cy="1894362"/>
          </a:xfrm>
        </p:spPr>
        <p:txBody>
          <a:bodyPr/>
          <a:lstStyle>
            <a:lvl1pPr>
              <a:defRPr b="1"/>
            </a:lvl1pPr>
          </a:lstStyle>
          <a:p>
            <a:r>
              <a:rPr kumimoji="0" lang="en-US"/>
              <a:t>Click to edit Master title style</a:t>
            </a:r>
          </a:p>
        </p:txBody>
      </p:sp>
      <p:sp>
        <p:nvSpPr>
          <p:cNvPr id="9" name="Subtitle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28" name="Date Placeholder 27"/>
          <p:cNvSpPr>
            <a:spLocks noGrp="1"/>
          </p:cNvSpPr>
          <p:nvPr>
            <p:ph type="dt" sz="half" idx="10"/>
          </p:nvPr>
        </p:nvSpPr>
        <p:spPr bwMode="auto">
          <a:xfrm rot="5400000">
            <a:off x="7764621" y="1174097"/>
            <a:ext cx="2286000" cy="381000"/>
          </a:xfrm>
        </p:spPr>
        <p:txBody>
          <a:bodyPr/>
          <a:lstStyle/>
          <a:p>
            <a:fld id="{D9F75050-0E15-4C5B-92B0-66D068882F1F}" type="datetimeFigureOut">
              <a:rPr lang="tr-TR" smtClean="0"/>
              <a:pPr/>
              <a:t>4.03.2020</a:t>
            </a:fld>
            <a:endParaRPr lang="tr-TR"/>
          </a:p>
        </p:txBody>
      </p:sp>
      <p:sp>
        <p:nvSpPr>
          <p:cNvPr id="17" name="Footer Placeholder 16"/>
          <p:cNvSpPr>
            <a:spLocks noGrp="1"/>
          </p:cNvSpPr>
          <p:nvPr>
            <p:ph type="ftr" sz="quarter" idx="11"/>
          </p:nvPr>
        </p:nvSpPr>
        <p:spPr bwMode="auto">
          <a:xfrm rot="5400000">
            <a:off x="7077269" y="4181669"/>
            <a:ext cx="3657600" cy="384048"/>
          </a:xfrm>
        </p:spPr>
        <p:txBody>
          <a:bodyPr/>
          <a:lstStyle/>
          <a:p>
            <a:endParaRPr lang="tr-TR"/>
          </a:p>
        </p:txBody>
      </p:sp>
      <p:sp>
        <p:nvSpPr>
          <p:cNvPr id="10" name="Rectangle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Rectangle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Straight Connector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Straight Connector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Straight Connector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Rectangle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Oval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Oval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Oval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Slide Number Placeholder 28"/>
          <p:cNvSpPr>
            <a:spLocks noGrp="1"/>
          </p:cNvSpPr>
          <p:nvPr>
            <p:ph type="sldNum" sz="quarter" idx="12"/>
          </p:nvPr>
        </p:nvSpPr>
        <p:spPr bwMode="auto">
          <a:xfrm>
            <a:off x="1325544" y="4928702"/>
            <a:ext cx="609600" cy="517524"/>
          </a:xfrm>
        </p:spPr>
        <p:txBody>
          <a:bodyPr/>
          <a:lstStyle/>
          <a:p>
            <a:fld id="{B1DEFA8C-F947-479F-BE07-76B6B3F80BF1}" type="slidenum">
              <a:rPr lang="tr-TR" smtClean="0"/>
              <a:pPr/>
              <a:t>‹#›</a:t>
            </a:fld>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D9F75050-0E15-4C5B-92B0-66D068882F1F}" type="datetimeFigureOut">
              <a:rPr lang="tr-TR" smtClean="0"/>
              <a:pPr/>
              <a:t>4.03.2020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1676400" cy="5851525"/>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D9F75050-0E15-4C5B-92B0-66D068882F1F}" type="datetimeFigureOut">
              <a:rPr lang="tr-TR" smtClean="0"/>
              <a:pPr/>
              <a:t>4.03.2020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8" name="Content Placeholder 7"/>
          <p:cNvSpPr>
            <a:spLocks noGrp="1"/>
          </p:cNvSpPr>
          <p:nvPr>
            <p:ph sz="quarter" idx="1"/>
          </p:nvPr>
        </p:nvSpPr>
        <p:spPr>
          <a:xfrm>
            <a:off x="457200" y="1600200"/>
            <a:ext cx="7467600" cy="4873752"/>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4"/>
          </p:nvPr>
        </p:nvSpPr>
        <p:spPr/>
        <p:txBody>
          <a:bodyPr rtlCol="0"/>
          <a:lstStyle/>
          <a:p>
            <a:fld id="{D9F75050-0E15-4C5B-92B0-66D068882F1F}" type="datetimeFigureOut">
              <a:rPr lang="tr-TR" smtClean="0"/>
              <a:pPr/>
              <a:t>4.03.2020</a:t>
            </a:fld>
            <a:endParaRPr lang="tr-TR"/>
          </a:p>
        </p:txBody>
      </p:sp>
      <p:sp>
        <p:nvSpPr>
          <p:cNvPr id="9" name="Slide Number Placeholder 8"/>
          <p:cNvSpPr>
            <a:spLocks noGrp="1"/>
          </p:cNvSpPr>
          <p:nvPr>
            <p:ph type="sldNum" sz="quarter" idx="15"/>
          </p:nvPr>
        </p:nvSpPr>
        <p:spPr/>
        <p:txBody>
          <a:bodyPr rtlCol="0"/>
          <a:lstStyle/>
          <a:p>
            <a:fld id="{B1DEFA8C-F947-479F-BE07-76B6B3F80BF1}" type="slidenum">
              <a:rPr lang="tr-TR" smtClean="0"/>
              <a:pPr/>
              <a:t>‹#›</a:t>
            </a:fld>
            <a:endParaRPr lang="tr-TR"/>
          </a:p>
        </p:txBody>
      </p:sp>
      <p:sp>
        <p:nvSpPr>
          <p:cNvPr id="10" name="Footer Placeholder 9"/>
          <p:cNvSpPr>
            <a:spLocks noGrp="1"/>
          </p:cNvSpPr>
          <p:nvPr>
            <p:ph type="ftr" sz="quarter" idx="16"/>
          </p:nvPr>
        </p:nvSpPr>
        <p:spPr/>
        <p:txBody>
          <a:bodyPr rtlCol="0"/>
          <a:lstStyle/>
          <a:p>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286000" y="2895600"/>
            <a:ext cx="6172200" cy="2053590"/>
          </a:xfrm>
        </p:spPr>
        <p:txBody>
          <a:bodyPr/>
          <a:lstStyle>
            <a:lvl1pPr algn="l">
              <a:buNone/>
              <a:defRPr sz="3000" b="1" cap="small" baseline="0"/>
            </a:lvl1pPr>
          </a:lstStyle>
          <a:p>
            <a:r>
              <a:rPr kumimoji="0" lang="en-US"/>
              <a:t>Click to edit Master title style</a:t>
            </a:r>
          </a:p>
        </p:txBody>
      </p:sp>
      <p:sp>
        <p:nvSpPr>
          <p:cNvPr id="3" name="Text Placeholder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bwMode="auto">
          <a:xfrm rot="5400000">
            <a:off x="7763256" y="1170432"/>
            <a:ext cx="2286000" cy="381000"/>
          </a:xfrm>
        </p:spPr>
        <p:txBody>
          <a:bodyPr/>
          <a:lstStyle/>
          <a:p>
            <a:fld id="{D9F75050-0E15-4C5B-92B0-66D068882F1F}" type="datetimeFigureOut">
              <a:rPr lang="tr-TR" smtClean="0"/>
              <a:pPr/>
              <a:t>4.03.2020</a:t>
            </a:fld>
            <a:endParaRPr lang="tr-TR"/>
          </a:p>
        </p:txBody>
      </p:sp>
      <p:sp>
        <p:nvSpPr>
          <p:cNvPr id="5" name="Footer Placeholder 4"/>
          <p:cNvSpPr>
            <a:spLocks noGrp="1"/>
          </p:cNvSpPr>
          <p:nvPr>
            <p:ph type="ftr" sz="quarter" idx="11"/>
          </p:nvPr>
        </p:nvSpPr>
        <p:spPr bwMode="auto">
          <a:xfrm rot="5400000">
            <a:off x="7077456" y="4178808"/>
            <a:ext cx="3657600" cy="384048"/>
          </a:xfrm>
        </p:spPr>
        <p:txBody>
          <a:bodyPr/>
          <a:lstStyle/>
          <a:p>
            <a:endParaRPr lang="tr-TR"/>
          </a:p>
        </p:txBody>
      </p:sp>
      <p:sp>
        <p:nvSpPr>
          <p:cNvPr id="9" name="Rectangle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Straight Connector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Straight Connector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Rectangle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Oval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Oval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Oval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Straight Connector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Slide Number Placeholder 5"/>
          <p:cNvSpPr>
            <a:spLocks noGrp="1"/>
          </p:cNvSpPr>
          <p:nvPr>
            <p:ph type="sldNum" sz="quarter" idx="12"/>
          </p:nvPr>
        </p:nvSpPr>
        <p:spPr bwMode="auto">
          <a:xfrm>
            <a:off x="1340616" y="4928702"/>
            <a:ext cx="609600" cy="517524"/>
          </a:xfrm>
        </p:spPr>
        <p:txBody>
          <a:bodyPr/>
          <a:lstStyle/>
          <a:p>
            <a:fld id="{B1DEFA8C-F947-479F-BE07-76B6B3F80BF1}" type="slidenum">
              <a:rPr lang="tr-TR" smtClean="0"/>
              <a:pPr/>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5" name="Date Placeholder 4"/>
          <p:cNvSpPr>
            <a:spLocks noGrp="1"/>
          </p:cNvSpPr>
          <p:nvPr>
            <p:ph type="dt" sz="half" idx="10"/>
          </p:nvPr>
        </p:nvSpPr>
        <p:spPr/>
        <p:txBody>
          <a:bodyPr/>
          <a:lstStyle/>
          <a:p>
            <a:fld id="{D9F75050-0E15-4C5B-92B0-66D068882F1F}" type="datetimeFigureOut">
              <a:rPr lang="tr-TR" smtClean="0"/>
              <a:pPr/>
              <a:t>4.03.2020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
        <p:nvSpPr>
          <p:cNvPr id="9" name="Content Placeholder 8"/>
          <p:cNvSpPr>
            <a:spLocks noGrp="1"/>
          </p:cNvSpPr>
          <p:nvPr>
            <p:ph sz="quarter" idx="1"/>
          </p:nvPr>
        </p:nvSpPr>
        <p:spPr>
          <a:xfrm>
            <a:off x="457200" y="1600200"/>
            <a:ext cx="3657600"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1" name="Content Placeholder 10"/>
          <p:cNvSpPr>
            <a:spLocks noGrp="1"/>
          </p:cNvSpPr>
          <p:nvPr>
            <p:ph sz="quarter" idx="2"/>
          </p:nvPr>
        </p:nvSpPr>
        <p:spPr>
          <a:xfrm>
            <a:off x="4270248" y="1600200"/>
            <a:ext cx="3657600"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7543800" cy="1143000"/>
          </a:xfrm>
        </p:spPr>
        <p:txBody>
          <a:bodyPr anchor="b"/>
          <a:lstStyle>
            <a:lvl1pPr>
              <a:defRPr/>
            </a:lvl1pPr>
          </a:lstStyle>
          <a:p>
            <a:r>
              <a:rPr kumimoji="0" lang="en-US"/>
              <a:t>Click to edit Master title style</a:t>
            </a:r>
          </a:p>
        </p:txBody>
      </p:sp>
      <p:sp>
        <p:nvSpPr>
          <p:cNvPr id="7" name="Date Placeholder 6"/>
          <p:cNvSpPr>
            <a:spLocks noGrp="1"/>
          </p:cNvSpPr>
          <p:nvPr>
            <p:ph type="dt" sz="half" idx="10"/>
          </p:nvPr>
        </p:nvSpPr>
        <p:spPr/>
        <p:txBody>
          <a:bodyPr/>
          <a:lstStyle/>
          <a:p>
            <a:fld id="{D9F75050-0E15-4C5B-92B0-66D068882F1F}" type="datetimeFigureOut">
              <a:rPr lang="tr-TR" smtClean="0"/>
              <a:pPr/>
              <a:t>4.03.2020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B1DEFA8C-F947-479F-BE07-76B6B3F80BF1}" type="slidenum">
              <a:rPr lang="tr-TR" smtClean="0"/>
              <a:pPr/>
              <a:t>‹#›</a:t>
            </a:fld>
            <a:endParaRPr lang="tr-TR"/>
          </a:p>
        </p:txBody>
      </p:sp>
      <p:sp>
        <p:nvSpPr>
          <p:cNvPr id="11" name="Content Placeholder 10"/>
          <p:cNvSpPr>
            <a:spLocks noGrp="1"/>
          </p:cNvSpPr>
          <p:nvPr>
            <p:ph sz="quarter" idx="2"/>
          </p:nvPr>
        </p:nvSpPr>
        <p:spPr>
          <a:xfrm>
            <a:off x="457200" y="2362200"/>
            <a:ext cx="3657600" cy="38862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3" name="Content Placeholder 12"/>
          <p:cNvSpPr>
            <a:spLocks noGrp="1"/>
          </p:cNvSpPr>
          <p:nvPr>
            <p:ph sz="quarter" idx="4"/>
          </p:nvPr>
        </p:nvSpPr>
        <p:spPr>
          <a:xfrm>
            <a:off x="4371975" y="2362200"/>
            <a:ext cx="3657600" cy="38862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2" name="Text Placeholder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a:t>Click to edit Master text styles</a:t>
            </a:r>
          </a:p>
        </p:txBody>
      </p:sp>
      <p:sp>
        <p:nvSpPr>
          <p:cNvPr id="14" name="Text Placeholder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6" name="Date Placeholder 5"/>
          <p:cNvSpPr>
            <a:spLocks noGrp="1"/>
          </p:cNvSpPr>
          <p:nvPr>
            <p:ph type="dt" sz="half" idx="10"/>
          </p:nvPr>
        </p:nvSpPr>
        <p:spPr/>
        <p:txBody>
          <a:bodyPr rtlCol="0"/>
          <a:lstStyle/>
          <a:p>
            <a:fld id="{D9F75050-0E15-4C5B-92B0-66D068882F1F}" type="datetimeFigureOut">
              <a:rPr lang="tr-TR" smtClean="0"/>
              <a:pPr/>
              <a:t>4.03.2020</a:t>
            </a:fld>
            <a:endParaRPr lang="tr-TR"/>
          </a:p>
        </p:txBody>
      </p:sp>
      <p:sp>
        <p:nvSpPr>
          <p:cNvPr id="7" name="Slide Number Placeholder 6"/>
          <p:cNvSpPr>
            <a:spLocks noGrp="1"/>
          </p:cNvSpPr>
          <p:nvPr>
            <p:ph type="sldNum" sz="quarter" idx="11"/>
          </p:nvPr>
        </p:nvSpPr>
        <p:spPr/>
        <p:txBody>
          <a:bodyPr rtlCol="0"/>
          <a:lstStyle/>
          <a:p>
            <a:fld id="{B1DEFA8C-F947-479F-BE07-76B6B3F80BF1}" type="slidenum">
              <a:rPr lang="tr-TR" smtClean="0"/>
              <a:pPr/>
              <a:t>‹#›</a:t>
            </a:fld>
            <a:endParaRPr lang="tr-TR"/>
          </a:p>
        </p:txBody>
      </p:sp>
      <p:sp>
        <p:nvSpPr>
          <p:cNvPr id="8" name="Footer Placeholder 7"/>
          <p:cNvSpPr>
            <a:spLocks noGrp="1"/>
          </p:cNvSpPr>
          <p:nvPr>
            <p:ph type="ftr" sz="quarter" idx="12"/>
          </p:nvPr>
        </p:nvSpPr>
        <p:spPr/>
        <p:txBody>
          <a:bodyPr rtlCol="0"/>
          <a:lstStyle/>
          <a:p>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9F75050-0E15-4C5B-92B0-66D068882F1F}" type="datetimeFigureOut">
              <a:rPr lang="tr-TR" smtClean="0"/>
              <a:pPr/>
              <a:t>4.03.2020</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10" name="Straight Connector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Title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en-US"/>
              <a:t>Click to edit Master title style</a:t>
            </a:r>
          </a:p>
        </p:txBody>
      </p:sp>
      <p:sp>
        <p:nvSpPr>
          <p:cNvPr id="3" name="Text Placeholder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8" name="Straight Connector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Straight Connector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Straight Connector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Rectangle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Oval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Content Placeholder 17"/>
          <p:cNvSpPr>
            <a:spLocks noGrp="1"/>
          </p:cNvSpPr>
          <p:nvPr>
            <p:ph sz="quarter" idx="1"/>
          </p:nvPr>
        </p:nvSpPr>
        <p:spPr>
          <a:xfrm>
            <a:off x="304800" y="274320"/>
            <a:ext cx="5638800" cy="6327648"/>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21" name="Date Placeholder 20"/>
          <p:cNvSpPr>
            <a:spLocks noGrp="1"/>
          </p:cNvSpPr>
          <p:nvPr>
            <p:ph type="dt" sz="half" idx="14"/>
          </p:nvPr>
        </p:nvSpPr>
        <p:spPr/>
        <p:txBody>
          <a:bodyPr rtlCol="0"/>
          <a:lstStyle/>
          <a:p>
            <a:fld id="{D9F75050-0E15-4C5B-92B0-66D068882F1F}" type="datetimeFigureOut">
              <a:rPr lang="tr-TR" smtClean="0"/>
              <a:pPr/>
              <a:t>4.03.2020</a:t>
            </a:fld>
            <a:endParaRPr lang="tr-TR"/>
          </a:p>
        </p:txBody>
      </p:sp>
      <p:sp>
        <p:nvSpPr>
          <p:cNvPr id="22" name="Slide Number Placeholder 21"/>
          <p:cNvSpPr>
            <a:spLocks noGrp="1"/>
          </p:cNvSpPr>
          <p:nvPr>
            <p:ph type="sldNum" sz="quarter" idx="15"/>
          </p:nvPr>
        </p:nvSpPr>
        <p:spPr/>
        <p:txBody>
          <a:bodyPr rtlCol="0"/>
          <a:lstStyle/>
          <a:p>
            <a:fld id="{B1DEFA8C-F947-479F-BE07-76B6B3F80BF1}" type="slidenum">
              <a:rPr lang="tr-TR" smtClean="0"/>
              <a:pPr/>
              <a:t>‹#›</a:t>
            </a:fld>
            <a:endParaRPr lang="tr-TR"/>
          </a:p>
        </p:txBody>
      </p:sp>
      <p:sp>
        <p:nvSpPr>
          <p:cNvPr id="23" name="Footer Placeholder 22"/>
          <p:cNvSpPr>
            <a:spLocks noGrp="1"/>
          </p:cNvSpPr>
          <p:nvPr>
            <p:ph type="ftr" sz="quarter" idx="16"/>
          </p:nvPr>
        </p:nvSpPr>
        <p:spPr/>
        <p:txBody>
          <a:bodyPr rtlCol="0"/>
          <a:lstStyle/>
          <a:p>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9" name="Straight Connector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Oval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le 1"/>
          <p:cNvSpPr>
            <a:spLocks noGrp="1"/>
          </p:cNvSpPr>
          <p:nvPr>
            <p:ph type="title"/>
          </p:nvPr>
        </p:nvSpPr>
        <p:spPr>
          <a:xfrm rot="5400000">
            <a:off x="3350133" y="3200400"/>
            <a:ext cx="6309360" cy="457200"/>
          </a:xfrm>
        </p:spPr>
        <p:txBody>
          <a:bodyPr anchor="b"/>
          <a:lstStyle>
            <a:lvl1pPr algn="l">
              <a:buNone/>
              <a:defRPr sz="2000" b="1"/>
            </a:lvl1pPr>
          </a:lstStyle>
          <a:p>
            <a:r>
              <a:rPr kumimoji="0" lang="en-US"/>
              <a:t>Click to edit Master title style</a:t>
            </a:r>
          </a:p>
        </p:txBody>
      </p:sp>
      <p:sp>
        <p:nvSpPr>
          <p:cNvPr id="3" name="Picture Placeholder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en-US"/>
              <a:t>Click icon to add picture</a:t>
            </a:r>
            <a:endParaRPr kumimoji="0" lang="en-US" dirty="0"/>
          </a:p>
        </p:txBody>
      </p:sp>
      <p:sp>
        <p:nvSpPr>
          <p:cNvPr id="4" name="Text Placeholder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10" name="Straight Connector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Rectangle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Straight Connector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Straight Connector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Straight Connector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Date Placeholder 16"/>
          <p:cNvSpPr>
            <a:spLocks noGrp="1"/>
          </p:cNvSpPr>
          <p:nvPr>
            <p:ph type="dt" sz="half" idx="10"/>
          </p:nvPr>
        </p:nvSpPr>
        <p:spPr/>
        <p:txBody>
          <a:bodyPr rtlCol="0"/>
          <a:lstStyle/>
          <a:p>
            <a:fld id="{D9F75050-0E15-4C5B-92B0-66D068882F1F}" type="datetimeFigureOut">
              <a:rPr lang="tr-TR" smtClean="0"/>
              <a:pPr/>
              <a:t>4.03.2020</a:t>
            </a:fld>
            <a:endParaRPr lang="tr-TR"/>
          </a:p>
        </p:txBody>
      </p:sp>
      <p:sp>
        <p:nvSpPr>
          <p:cNvPr id="18" name="Slide Number Placeholder 17"/>
          <p:cNvSpPr>
            <a:spLocks noGrp="1"/>
          </p:cNvSpPr>
          <p:nvPr>
            <p:ph type="sldNum" sz="quarter" idx="11"/>
          </p:nvPr>
        </p:nvSpPr>
        <p:spPr/>
        <p:txBody>
          <a:bodyPr rtlCol="0"/>
          <a:lstStyle/>
          <a:p>
            <a:fld id="{B1DEFA8C-F947-479F-BE07-76B6B3F80BF1}" type="slidenum">
              <a:rPr lang="tr-TR" smtClean="0"/>
              <a:pPr/>
              <a:t>‹#›</a:t>
            </a:fld>
            <a:endParaRPr lang="tr-TR"/>
          </a:p>
        </p:txBody>
      </p:sp>
      <p:sp>
        <p:nvSpPr>
          <p:cNvPr id="21" name="Footer Placeholder 20"/>
          <p:cNvSpPr>
            <a:spLocks noGrp="1"/>
          </p:cNvSpPr>
          <p:nvPr>
            <p:ph type="ftr" sz="quarter" idx="12"/>
          </p:nvPr>
        </p:nvSpPr>
        <p:spPr/>
        <p:txBody>
          <a:bodyPr rtlCol="0"/>
          <a:lstStyle/>
          <a:p>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cstate="print">
            <a:lum bright="57000" contrast="-16000"/>
          </a:blip>
          <a:srcRect/>
          <a:stretch>
            <a:fillRect l="-27000" r="-27000"/>
          </a:stretch>
        </a:blipFill>
        <a:effectLst/>
      </p:bgPr>
    </p:bg>
    <p:spTree>
      <p:nvGrpSpPr>
        <p:cNvPr id="1" name=""/>
        <p:cNvGrpSpPr/>
        <p:nvPr/>
      </p:nvGrpSpPr>
      <p:grpSpPr>
        <a:xfrm>
          <a:off x="0" y="0"/>
          <a:ext cx="0" cy="0"/>
          <a:chOff x="0" y="0"/>
          <a:chExt cx="0" cy="0"/>
        </a:xfrm>
      </p:grpSpPr>
      <p:sp>
        <p:nvSpPr>
          <p:cNvPr id="16" name="Straight Connector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Title Placeholder 21"/>
          <p:cNvSpPr>
            <a:spLocks noGrp="1"/>
          </p:cNvSpPr>
          <p:nvPr>
            <p:ph type="title"/>
          </p:nvPr>
        </p:nvSpPr>
        <p:spPr>
          <a:xfrm>
            <a:off x="457200" y="274638"/>
            <a:ext cx="7467600" cy="1143000"/>
          </a:xfrm>
          <a:prstGeom prst="rect">
            <a:avLst/>
          </a:prstGeom>
        </p:spPr>
        <p:txBody>
          <a:bodyPr vert="horz" anchor="b">
            <a:normAutofit/>
          </a:bodyPr>
          <a:lstStyle/>
          <a:p>
            <a:r>
              <a:rPr kumimoji="0" lang="en-US"/>
              <a:t>Click to edit Master title style</a:t>
            </a:r>
          </a:p>
        </p:txBody>
      </p:sp>
      <p:sp>
        <p:nvSpPr>
          <p:cNvPr id="13" name="Text Placeholder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D9F75050-0E15-4C5B-92B0-66D068882F1F}" type="datetimeFigureOut">
              <a:rPr lang="tr-TR" smtClean="0"/>
              <a:pPr/>
              <a:t>4.03.2020</a:t>
            </a:fld>
            <a:endParaRPr lang="tr-TR"/>
          </a:p>
        </p:txBody>
      </p:sp>
      <p:sp>
        <p:nvSpPr>
          <p:cNvPr id="3" name="Footer Placeholder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tr-TR"/>
          </a:p>
        </p:txBody>
      </p:sp>
      <p:sp>
        <p:nvSpPr>
          <p:cNvPr id="7" name="Straight Connector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Straight Connector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ectangle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Oval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Slide Number Placeholder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B1DEFA8C-F947-479F-BE07-76B6B3F80BF1}"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ransition>
    <p:wheel spokes="1"/>
  </p:transition>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1928794" y="0"/>
            <a:ext cx="6172200" cy="4608512"/>
          </a:xfrm>
        </p:spPr>
        <p:txBody>
          <a:bodyPr>
            <a:normAutofit fontScale="90000"/>
          </a:bodyPr>
          <a:lstStyle/>
          <a:p>
            <a:pPr algn="ct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sz="2700" dirty="0">
                <a:solidFill>
                  <a:schemeClr val="accent2">
                    <a:lumMod val="75000"/>
                  </a:schemeClr>
                </a:solidFill>
                <a:effectLst>
                  <a:outerShdw blurRad="38100" dist="38100" dir="2700000" algn="tl">
                    <a:srgbClr val="000000">
                      <a:alpha val="43137"/>
                    </a:srgbClr>
                  </a:outerShdw>
                </a:effectLst>
                <a:latin typeface="Comic Sans MS" pitchFamily="66" charset="0"/>
              </a:rPr>
            </a:br>
            <a:r>
              <a:rPr lang="fi-FI" sz="2700" dirty="0">
                <a:solidFill>
                  <a:schemeClr val="accent2">
                    <a:lumMod val="75000"/>
                  </a:schemeClr>
                </a:solidFill>
                <a:effectLst>
                  <a:outerShdw blurRad="38100" dist="38100" dir="2700000" algn="tl">
                    <a:srgbClr val="000000">
                      <a:alpha val="43137"/>
                    </a:srgbClr>
                  </a:outerShdw>
                </a:effectLst>
                <a:latin typeface="Comic Sans MS" pitchFamily="66" charset="0"/>
              </a:rPr>
              <a:t>HİN </a:t>
            </a:r>
            <a:r>
              <a:rPr lang="tr-TR" sz="2700" dirty="0">
                <a:solidFill>
                  <a:schemeClr val="accent2">
                    <a:lumMod val="75000"/>
                  </a:schemeClr>
                </a:solidFill>
                <a:effectLst>
                  <a:outerShdw blurRad="38100" dist="38100" dir="2700000" algn="tl">
                    <a:srgbClr val="000000">
                      <a:alpha val="43137"/>
                    </a:srgbClr>
                  </a:outerShdw>
                </a:effectLst>
                <a:latin typeface="Comic Sans MS" pitchFamily="66" charset="0"/>
              </a:rPr>
              <a:t>319 Hint Tiyatrosu</a:t>
            </a:r>
            <a:br>
              <a:rPr lang="tr-TR" sz="2700"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sz="2700" dirty="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sz="2700" dirty="0">
                <a:solidFill>
                  <a:schemeClr val="accent2">
                    <a:lumMod val="75000"/>
                  </a:schemeClr>
                </a:solidFill>
                <a:effectLst>
                  <a:outerShdw blurRad="38100" dist="38100" dir="2700000" algn="tl">
                    <a:srgbClr val="000000">
                      <a:alpha val="43137"/>
                    </a:srgbClr>
                  </a:outerShdw>
                </a:effectLst>
                <a:latin typeface="Comic Sans MS" pitchFamily="66" charset="0"/>
              </a:rPr>
              <a:t>10. HAFTA</a:t>
            </a:r>
            <a:br>
              <a:rPr lang="tr-TR" sz="2700"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sz="2700" dirty="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sz="2700" dirty="0" err="1">
                <a:solidFill>
                  <a:schemeClr val="accent2">
                    <a:lumMod val="75000"/>
                  </a:schemeClr>
                </a:solidFill>
                <a:effectLst>
                  <a:outerShdw blurRad="38100" dist="38100" dir="2700000" algn="tl">
                    <a:srgbClr val="000000">
                      <a:alpha val="43137"/>
                    </a:srgbClr>
                  </a:outerShdw>
                </a:effectLst>
                <a:latin typeface="Comic Sans MS" pitchFamily="66" charset="0"/>
              </a:rPr>
              <a:t>Kalidasa’nın</a:t>
            </a:r>
            <a:r>
              <a:rPr lang="tr-TR" sz="2700" dirty="0">
                <a:solidFill>
                  <a:schemeClr val="accent2">
                    <a:lumMod val="75000"/>
                  </a:schemeClr>
                </a:solidFill>
                <a:effectLst>
                  <a:outerShdw blurRad="38100" dist="38100" dir="2700000" algn="tl">
                    <a:srgbClr val="000000">
                      <a:alpha val="43137"/>
                    </a:srgbClr>
                  </a:outerShdw>
                </a:effectLst>
                <a:latin typeface="Comic Sans MS" pitchFamily="66" charset="0"/>
              </a:rPr>
              <a:t> Eserleri: </a:t>
            </a:r>
            <a:r>
              <a:rPr lang="tr-TR" sz="2700" dirty="0" err="1">
                <a:solidFill>
                  <a:schemeClr val="accent2">
                    <a:lumMod val="75000"/>
                  </a:schemeClr>
                </a:solidFill>
                <a:effectLst>
                  <a:outerShdw blurRad="38100" dist="38100" dir="2700000" algn="tl">
                    <a:srgbClr val="000000">
                      <a:alpha val="43137"/>
                    </a:srgbClr>
                  </a:outerShdw>
                </a:effectLst>
                <a:latin typeface="Comic Sans MS" pitchFamily="66" charset="0"/>
              </a:rPr>
              <a:t>Şakuntala</a:t>
            </a:r>
            <a:r>
              <a:rPr lang="tr-TR" sz="2700" dirty="0">
                <a:solidFill>
                  <a:schemeClr val="accent2">
                    <a:lumMod val="75000"/>
                  </a:schemeClr>
                </a:solidFill>
                <a:effectLst>
                  <a:outerShdw blurRad="38100" dist="38100" dir="2700000" algn="tl">
                    <a:srgbClr val="000000">
                      <a:alpha val="43137"/>
                    </a:srgbClr>
                  </a:outerShdw>
                </a:effectLst>
                <a:latin typeface="Comic Sans MS" pitchFamily="66" charset="0"/>
              </a:rPr>
              <a:t> III</a:t>
            </a:r>
            <a:br>
              <a:rPr lang="tr-TR" dirty="0">
                <a:solidFill>
                  <a:schemeClr val="accent2">
                    <a:lumMod val="75000"/>
                  </a:schemeClr>
                </a:solidFill>
                <a:effectLst>
                  <a:outerShdw blurRad="38100" dist="38100" dir="2700000" algn="tl">
                    <a:srgbClr val="000000">
                      <a:alpha val="43137"/>
                    </a:srgbClr>
                  </a:outerShdw>
                </a:effectLst>
              </a:rPr>
            </a:br>
            <a:br>
              <a:rPr lang="tr-TR" dirty="0">
                <a:solidFill>
                  <a:schemeClr val="accent2">
                    <a:lumMod val="75000"/>
                  </a:schemeClr>
                </a:solidFill>
                <a:effectLst>
                  <a:outerShdw blurRad="38100" dist="38100" dir="2700000" algn="tl">
                    <a:srgbClr val="000000">
                      <a:alpha val="43137"/>
                    </a:srgbClr>
                  </a:outerShdw>
                </a:effectLst>
              </a:rPr>
            </a:br>
            <a:br>
              <a:rPr lang="tr-TR" sz="1600" dirty="0">
                <a:solidFill>
                  <a:schemeClr val="accent2">
                    <a:lumMod val="75000"/>
                  </a:schemeClr>
                </a:solidFill>
              </a:rPr>
            </a:br>
            <a:br>
              <a:rPr lang="tr-TR" sz="1600" dirty="0">
                <a:solidFill>
                  <a:schemeClr val="accent2">
                    <a:lumMod val="75000"/>
                  </a:schemeClr>
                </a:solidFill>
              </a:rPr>
            </a:br>
            <a:br>
              <a:rPr lang="tr-TR" sz="1600" dirty="0">
                <a:solidFill>
                  <a:schemeClr val="accent2">
                    <a:lumMod val="75000"/>
                  </a:schemeClr>
                </a:solidFill>
              </a:rPr>
            </a:br>
            <a:br>
              <a:rPr lang="tr-TR" sz="1600" dirty="0">
                <a:solidFill>
                  <a:schemeClr val="accent2">
                    <a:lumMod val="75000"/>
                  </a:schemeClr>
                </a:solidFill>
              </a:rPr>
            </a:br>
            <a:endParaRPr lang="tr-TR" sz="1600" dirty="0">
              <a:solidFill>
                <a:schemeClr val="accent2">
                  <a:lumMod val="75000"/>
                </a:schemeClr>
              </a:solidFill>
            </a:endParaRPr>
          </a:p>
        </p:txBody>
      </p:sp>
      <p:sp>
        <p:nvSpPr>
          <p:cNvPr id="3" name="2 Alt Başlık"/>
          <p:cNvSpPr>
            <a:spLocks noGrp="1"/>
          </p:cNvSpPr>
          <p:nvPr>
            <p:ph type="subTitle" idx="1"/>
          </p:nvPr>
        </p:nvSpPr>
        <p:spPr>
          <a:xfrm>
            <a:off x="2286000" y="3573016"/>
            <a:ext cx="6172200" cy="2801906"/>
          </a:xfrm>
        </p:spPr>
        <p:txBody>
          <a:bodyPr>
            <a:normAutofit/>
          </a:bodyPr>
          <a:lstStyle/>
          <a:p>
            <a:pPr algn="ctr"/>
            <a:endParaRPr lang="tr-TR" dirty="0">
              <a:solidFill>
                <a:schemeClr val="tx1"/>
              </a:solidFill>
              <a:effectLst>
                <a:outerShdw blurRad="38100" dist="38100" dir="2700000" algn="tl">
                  <a:srgbClr val="000000">
                    <a:alpha val="43137"/>
                  </a:srgbClr>
                </a:outerShdw>
              </a:effectLst>
              <a:latin typeface="Comic Sans MS" pitchFamily="66" charset="0"/>
            </a:endParaRPr>
          </a:p>
          <a:p>
            <a:pPr algn="r"/>
            <a:r>
              <a:rPr lang="tr-TR" dirty="0">
                <a:solidFill>
                  <a:schemeClr val="tx1"/>
                </a:solidFill>
                <a:effectLst>
                  <a:outerShdw blurRad="38100" dist="38100" dir="2700000" algn="tl">
                    <a:srgbClr val="000000">
                      <a:alpha val="43137"/>
                    </a:srgbClr>
                  </a:outerShdw>
                </a:effectLst>
                <a:latin typeface="Comic Sans MS" pitchFamily="66" charset="0"/>
              </a:rPr>
              <a:t>Doç. Dr. Yalçın Kayalı</a:t>
            </a:r>
          </a:p>
          <a:p>
            <a:pPr algn="r"/>
            <a:r>
              <a:rPr lang="tr-TR" dirty="0">
                <a:solidFill>
                  <a:schemeClr val="tx1"/>
                </a:solidFill>
                <a:effectLst>
                  <a:outerShdw blurRad="38100" dist="38100" dir="2700000" algn="tl">
                    <a:srgbClr val="000000">
                      <a:alpha val="43137"/>
                    </a:srgbClr>
                  </a:outerShdw>
                </a:effectLst>
                <a:latin typeface="Comic Sans MS" pitchFamily="66" charset="0"/>
              </a:rPr>
              <a:t>Ankara Üniversitesi</a:t>
            </a:r>
          </a:p>
          <a:p>
            <a:pPr algn="r"/>
            <a:r>
              <a:rPr lang="tr-TR" dirty="0">
                <a:solidFill>
                  <a:schemeClr val="tx1"/>
                </a:solidFill>
                <a:effectLst>
                  <a:outerShdw blurRad="38100" dist="38100" dir="2700000" algn="tl">
                    <a:srgbClr val="000000">
                      <a:alpha val="43137"/>
                    </a:srgbClr>
                  </a:outerShdw>
                </a:effectLst>
                <a:latin typeface="Comic Sans MS" pitchFamily="66" charset="0"/>
              </a:rPr>
              <a:t>Dil ve Tarih-Coğrafya Fakültesi</a:t>
            </a:r>
          </a:p>
          <a:p>
            <a:pPr algn="r"/>
            <a:r>
              <a:rPr lang="tr-TR" dirty="0">
                <a:solidFill>
                  <a:schemeClr val="tx1"/>
                </a:solidFill>
                <a:effectLst>
                  <a:outerShdw blurRad="38100" dist="38100" dir="2700000" algn="tl">
                    <a:srgbClr val="000000">
                      <a:alpha val="43137"/>
                    </a:srgbClr>
                  </a:outerShdw>
                </a:effectLst>
                <a:latin typeface="Comic Sans MS" pitchFamily="66" charset="0"/>
              </a:rPr>
              <a:t>Doğu Dilleri ve </a:t>
            </a:r>
            <a:r>
              <a:rPr lang="tr-TR" dirty="0" err="1">
                <a:solidFill>
                  <a:schemeClr val="tx1"/>
                </a:solidFill>
                <a:effectLst>
                  <a:outerShdw blurRad="38100" dist="38100" dir="2700000" algn="tl">
                    <a:srgbClr val="000000">
                      <a:alpha val="43137"/>
                    </a:srgbClr>
                  </a:outerShdw>
                </a:effectLst>
                <a:latin typeface="Comic Sans MS" pitchFamily="66" charset="0"/>
              </a:rPr>
              <a:t>Edebiyataları</a:t>
            </a:r>
            <a:r>
              <a:rPr lang="tr-TR" dirty="0">
                <a:solidFill>
                  <a:schemeClr val="tx1"/>
                </a:solidFill>
                <a:effectLst>
                  <a:outerShdw blurRad="38100" dist="38100" dir="2700000" algn="tl">
                    <a:srgbClr val="000000">
                      <a:alpha val="43137"/>
                    </a:srgbClr>
                  </a:outerShdw>
                </a:effectLst>
                <a:latin typeface="Comic Sans MS" pitchFamily="66" charset="0"/>
              </a:rPr>
              <a:t> Bölümü</a:t>
            </a:r>
          </a:p>
          <a:p>
            <a:pPr algn="r"/>
            <a:r>
              <a:rPr lang="tr-TR" dirty="0">
                <a:solidFill>
                  <a:schemeClr val="tx1"/>
                </a:solidFill>
                <a:effectLst>
                  <a:outerShdw blurRad="38100" dist="38100" dir="2700000" algn="tl">
                    <a:srgbClr val="000000">
                      <a:alpha val="43137"/>
                    </a:srgbClr>
                  </a:outerShdw>
                </a:effectLst>
                <a:latin typeface="Comic Sans MS" pitchFamily="66" charset="0"/>
              </a:rPr>
              <a:t>Hindoloji Anabilim Dalı</a:t>
            </a:r>
          </a:p>
        </p:txBody>
      </p:sp>
    </p:spTree>
  </p:cSld>
  <p:clrMapOvr>
    <a:masterClrMapping/>
  </p:clrMapOvr>
  <p:transition>
    <p:wheel spokes="1"/>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ctr"/>
            <a:r>
              <a:rPr lang="fi-FI" sz="3200" dirty="0">
                <a:effectLst>
                  <a:outerShdw blurRad="38100" dist="38100" dir="2700000" algn="tl">
                    <a:srgbClr val="000000">
                      <a:alpha val="43137"/>
                    </a:srgbClr>
                  </a:outerShdw>
                </a:effectLst>
                <a:latin typeface="Comic Sans MS" pitchFamily="66" charset="0"/>
              </a:rPr>
              <a:t>HİN </a:t>
            </a:r>
            <a:r>
              <a:rPr lang="tr-TR" sz="3200" dirty="0">
                <a:effectLst>
                  <a:outerShdw blurRad="38100" dist="38100" dir="2700000" algn="tl">
                    <a:srgbClr val="000000">
                      <a:alpha val="43137"/>
                    </a:srgbClr>
                  </a:outerShdw>
                </a:effectLst>
                <a:latin typeface="Comic Sans MS" pitchFamily="66" charset="0"/>
              </a:rPr>
              <a:t>319 Hint Tiyatrosu</a:t>
            </a:r>
            <a:endParaRPr lang="tr-TR" dirty="0"/>
          </a:p>
        </p:txBody>
      </p:sp>
      <p:sp>
        <p:nvSpPr>
          <p:cNvPr id="3" name="2 İçerik Yer Tutucusu"/>
          <p:cNvSpPr>
            <a:spLocks noGrp="1"/>
          </p:cNvSpPr>
          <p:nvPr>
            <p:ph sz="quarter" idx="1"/>
          </p:nvPr>
        </p:nvSpPr>
        <p:spPr/>
        <p:txBody>
          <a:bodyPr/>
          <a:lstStyle/>
          <a:p>
            <a:pPr algn="ctr"/>
            <a:r>
              <a:rPr lang="tr-TR" dirty="0"/>
              <a:t>Kral, </a:t>
            </a:r>
            <a:r>
              <a:rPr lang="tr-TR" dirty="0" err="1"/>
              <a:t>Şakuntala</a:t>
            </a:r>
            <a:r>
              <a:rPr lang="tr-TR" dirty="0"/>
              <a:t> ve çileciler arasında yaşadığı güzel anları hatırlar. Onu ilk gördüğü anı gözünün önüne getirir. O sırada halledilmesi gereken bir sorun ortaya çıkar. Kralın vekili, çocuksuz ölmüş bir tüccarın servetini tahsil etmek ister. Fakat kral dul kalan kadının karnındaki çocuğun mirastan bir hakkı olduğu kararını verir.</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ctr"/>
            <a:r>
              <a:rPr lang="fi-FI" sz="3200" dirty="0">
                <a:effectLst>
                  <a:outerShdw blurRad="38100" dist="38100" dir="2700000" algn="tl">
                    <a:srgbClr val="000000">
                      <a:alpha val="43137"/>
                    </a:srgbClr>
                  </a:outerShdw>
                </a:effectLst>
                <a:latin typeface="Comic Sans MS" pitchFamily="66" charset="0"/>
              </a:rPr>
              <a:t>HİN </a:t>
            </a:r>
            <a:r>
              <a:rPr lang="tr-TR" sz="3200" dirty="0">
                <a:effectLst>
                  <a:outerShdw blurRad="38100" dist="38100" dir="2700000" algn="tl">
                    <a:srgbClr val="000000">
                      <a:alpha val="43137"/>
                    </a:srgbClr>
                  </a:outerShdw>
                </a:effectLst>
                <a:latin typeface="Comic Sans MS" pitchFamily="66" charset="0"/>
              </a:rPr>
              <a:t>319 Hint Tiyatrosu</a:t>
            </a:r>
            <a:endParaRPr lang="tr-TR" dirty="0"/>
          </a:p>
        </p:txBody>
      </p:sp>
      <p:sp>
        <p:nvSpPr>
          <p:cNvPr id="3" name="2 İçerik Yer Tutucusu"/>
          <p:cNvSpPr>
            <a:spLocks noGrp="1"/>
          </p:cNvSpPr>
          <p:nvPr>
            <p:ph sz="quarter" idx="1"/>
          </p:nvPr>
        </p:nvSpPr>
        <p:spPr/>
        <p:txBody>
          <a:bodyPr/>
          <a:lstStyle/>
          <a:p>
            <a:pPr algn="ctr"/>
            <a:r>
              <a:rPr lang="tr-TR" dirty="0"/>
              <a:t>Kendi gebe karısını terk eden kral, burada dulların koruyucusu olarak ortaya çıkar. O, aslında suçsuzdur, sadece </a:t>
            </a:r>
            <a:r>
              <a:rPr lang="tr-TR" dirty="0" err="1"/>
              <a:t>Durvasas’ın</a:t>
            </a:r>
            <a:r>
              <a:rPr lang="tr-TR" dirty="0"/>
              <a:t> lanetinin etkisi altına girmek zorunda kalmıştır. Bu sırada tanrı </a:t>
            </a:r>
            <a:r>
              <a:rPr lang="tr-TR" dirty="0" err="1"/>
              <a:t>İndra</a:t>
            </a:r>
            <a:r>
              <a:rPr lang="tr-TR" dirty="0"/>
              <a:t>, ifritlerin kurulu bir orduyla savaşmak için </a:t>
            </a:r>
            <a:r>
              <a:rPr lang="tr-TR" dirty="0" err="1"/>
              <a:t>Dushyanta’dan</a:t>
            </a:r>
            <a:r>
              <a:rPr lang="tr-TR" dirty="0"/>
              <a:t> yardım ister. Arabacı </a:t>
            </a:r>
            <a:r>
              <a:rPr lang="tr-TR" dirty="0" err="1"/>
              <a:t>Matali</a:t>
            </a:r>
            <a:r>
              <a:rPr lang="tr-TR" dirty="0"/>
              <a:t>, kralı göksel arabasına alarak savaşmaya götürür. </a:t>
            </a:r>
          </a:p>
          <a:p>
            <a:endParaRPr lang="tr-TR"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ctr"/>
            <a:r>
              <a:rPr lang="fi-FI" sz="3200" dirty="0">
                <a:effectLst>
                  <a:outerShdw blurRad="38100" dist="38100" dir="2700000" algn="tl">
                    <a:srgbClr val="000000">
                      <a:alpha val="43137"/>
                    </a:srgbClr>
                  </a:outerShdw>
                </a:effectLst>
                <a:latin typeface="Comic Sans MS" pitchFamily="66" charset="0"/>
              </a:rPr>
              <a:t>HİN </a:t>
            </a:r>
            <a:r>
              <a:rPr lang="tr-TR" sz="3200" dirty="0">
                <a:effectLst>
                  <a:outerShdw blurRad="38100" dist="38100" dir="2700000" algn="tl">
                    <a:srgbClr val="000000">
                      <a:alpha val="43137"/>
                    </a:srgbClr>
                  </a:outerShdw>
                </a:effectLst>
                <a:latin typeface="Comic Sans MS" pitchFamily="66" charset="0"/>
              </a:rPr>
              <a:t>319 Hint Tiyatrosu</a:t>
            </a:r>
            <a:endParaRPr lang="tr-TR" dirty="0"/>
          </a:p>
        </p:txBody>
      </p:sp>
      <p:sp>
        <p:nvSpPr>
          <p:cNvPr id="3" name="2 İçerik Yer Tutucusu"/>
          <p:cNvSpPr>
            <a:spLocks noGrp="1"/>
          </p:cNvSpPr>
          <p:nvPr>
            <p:ph sz="quarter" idx="1"/>
          </p:nvPr>
        </p:nvSpPr>
        <p:spPr/>
        <p:txBody>
          <a:bodyPr/>
          <a:lstStyle/>
          <a:p>
            <a:pPr algn="ctr"/>
            <a:r>
              <a:rPr lang="tr-TR" dirty="0"/>
              <a:t>VII. Perde: Kral ifritleri öldürerek savaşı kazanır. </a:t>
            </a:r>
            <a:r>
              <a:rPr lang="tr-TR" dirty="0" err="1"/>
              <a:t>Dushyanta</a:t>
            </a:r>
            <a:r>
              <a:rPr lang="tr-TR" dirty="0"/>
              <a:t> göksel arabası ile tekrara ava gider, bir göksel dağın önünden geçer, bu dağda oturan bir ermişe kendi asilliğini göstermek ister. Arabadan iner ve orada güzel bir çocuğu oynarken görür. Bu çocuk bir aslan yavrusu yakalamıştır ve onunla kedi ile oynar gibi oynamaktadır. Bir kadın çileci bu yaramaz çocuğa bakar ve onunla bir türlü başa çıkamaz.</a:t>
            </a:r>
          </a:p>
        </p:txBody>
      </p:sp>
    </p:spTree>
    <p:extLst>
      <p:ext uri="{BB962C8B-B14F-4D97-AF65-F5344CB8AC3E}">
        <p14:creationId xmlns:p14="http://schemas.microsoft.com/office/powerpoint/2010/main" val="3373310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ctr"/>
            <a:r>
              <a:rPr lang="fi-FI" sz="3200" dirty="0">
                <a:effectLst>
                  <a:outerShdw blurRad="38100" dist="38100" dir="2700000" algn="tl">
                    <a:srgbClr val="000000">
                      <a:alpha val="43137"/>
                    </a:srgbClr>
                  </a:outerShdw>
                </a:effectLst>
                <a:latin typeface="Comic Sans MS" pitchFamily="66" charset="0"/>
              </a:rPr>
              <a:t>HİN </a:t>
            </a:r>
            <a:r>
              <a:rPr lang="tr-TR" sz="3200" dirty="0">
                <a:effectLst>
                  <a:outerShdw blurRad="38100" dist="38100" dir="2700000" algn="tl">
                    <a:srgbClr val="000000">
                      <a:alpha val="43137"/>
                    </a:srgbClr>
                  </a:outerShdw>
                </a:effectLst>
                <a:latin typeface="Comic Sans MS" pitchFamily="66" charset="0"/>
              </a:rPr>
              <a:t>319 Hint Tiyatrosu</a:t>
            </a:r>
            <a:endParaRPr lang="tr-TR" dirty="0"/>
          </a:p>
        </p:txBody>
      </p:sp>
      <p:sp>
        <p:nvSpPr>
          <p:cNvPr id="3" name="2 İçerik Yer Tutucusu"/>
          <p:cNvSpPr>
            <a:spLocks noGrp="1"/>
          </p:cNvSpPr>
          <p:nvPr>
            <p:ph sz="quarter" idx="1"/>
          </p:nvPr>
        </p:nvSpPr>
        <p:spPr/>
        <p:txBody>
          <a:bodyPr/>
          <a:lstStyle/>
          <a:p>
            <a:pPr algn="ctr"/>
            <a:r>
              <a:rPr lang="tr-TR" dirty="0"/>
              <a:t>Bu kadın, çocuğa oynasın diye pişmiş topraktan yapılmış kuşu gösterir ve çocuğa şöyle bağırır: “Bu güzel </a:t>
            </a:r>
            <a:r>
              <a:rPr lang="tr-TR" dirty="0" err="1"/>
              <a:t>şakuntaya</a:t>
            </a:r>
            <a:r>
              <a:rPr lang="tr-TR" dirty="0"/>
              <a:t> bak!” </a:t>
            </a:r>
            <a:r>
              <a:rPr lang="tr-TR" dirty="0" err="1"/>
              <a:t>Şakunta</a:t>
            </a:r>
            <a:r>
              <a:rPr lang="tr-TR" dirty="0"/>
              <a:t>, bir tür kuş adıdır. Çocuk ise şöyle yanıt verir: “Annem nerede?” Çocuk, </a:t>
            </a:r>
            <a:r>
              <a:rPr lang="tr-TR" dirty="0" err="1"/>
              <a:t>şakuntayı</a:t>
            </a:r>
            <a:r>
              <a:rPr lang="tr-TR" dirty="0"/>
              <a:t> </a:t>
            </a:r>
            <a:r>
              <a:rPr lang="tr-TR" dirty="0" err="1"/>
              <a:t>Şakuntala</a:t>
            </a:r>
            <a:r>
              <a:rPr lang="tr-TR" dirty="0"/>
              <a:t> anlamıştır. Bunun üzerine kral çocuğun kim olduğunu tahmin eder. </a:t>
            </a:r>
          </a:p>
        </p:txBody>
      </p:sp>
    </p:spTree>
    <p:extLst>
      <p:ext uri="{BB962C8B-B14F-4D97-AF65-F5344CB8AC3E}">
        <p14:creationId xmlns:p14="http://schemas.microsoft.com/office/powerpoint/2010/main" val="370985494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ctr"/>
            <a:r>
              <a:rPr lang="fi-FI" sz="3200" dirty="0">
                <a:effectLst>
                  <a:outerShdw blurRad="38100" dist="38100" dir="2700000" algn="tl">
                    <a:srgbClr val="000000">
                      <a:alpha val="43137"/>
                    </a:srgbClr>
                  </a:outerShdw>
                </a:effectLst>
                <a:latin typeface="Comic Sans MS" pitchFamily="66" charset="0"/>
              </a:rPr>
              <a:t>HİN </a:t>
            </a:r>
            <a:r>
              <a:rPr lang="tr-TR" sz="3200" dirty="0">
                <a:effectLst>
                  <a:outerShdw blurRad="38100" dist="38100" dir="2700000" algn="tl">
                    <a:srgbClr val="000000">
                      <a:alpha val="43137"/>
                    </a:srgbClr>
                  </a:outerShdw>
                </a:effectLst>
                <a:latin typeface="Comic Sans MS" pitchFamily="66" charset="0"/>
              </a:rPr>
              <a:t>319 Hint Tiyatrosu</a:t>
            </a:r>
            <a:endParaRPr lang="tr-TR" dirty="0"/>
          </a:p>
        </p:txBody>
      </p:sp>
      <p:sp>
        <p:nvSpPr>
          <p:cNvPr id="3" name="2 İçerik Yer Tutucusu"/>
          <p:cNvSpPr>
            <a:spLocks noGrp="1"/>
          </p:cNvSpPr>
          <p:nvPr>
            <p:ph sz="quarter" idx="1"/>
          </p:nvPr>
        </p:nvSpPr>
        <p:spPr/>
        <p:txBody>
          <a:bodyPr/>
          <a:lstStyle/>
          <a:p>
            <a:pPr algn="ctr"/>
            <a:r>
              <a:rPr lang="tr-TR" dirty="0"/>
              <a:t>Bundan sonra hayret uyandıran başka bir olay gerçekleşir. Çocuğun bir muskası vardır, onu kaybetmiştir. Kral onu bulur ve çocuğa tekrar verir. Bu bütün çileciler hayret ederler; çünkü bu sadece çocuğun ve onun ailesinin dokunabileceği bir muskadır. Eğer başka biri dokunacak olursa muska yılan olup o kişiyi sokacaktır. </a:t>
            </a:r>
          </a:p>
        </p:txBody>
      </p:sp>
    </p:spTree>
    <p:extLst>
      <p:ext uri="{BB962C8B-B14F-4D97-AF65-F5344CB8AC3E}">
        <p14:creationId xmlns:p14="http://schemas.microsoft.com/office/powerpoint/2010/main" val="404330787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ctr"/>
            <a:r>
              <a:rPr lang="fi-FI" sz="3200" dirty="0">
                <a:effectLst>
                  <a:outerShdw blurRad="38100" dist="38100" dir="2700000" algn="tl">
                    <a:srgbClr val="000000">
                      <a:alpha val="43137"/>
                    </a:srgbClr>
                  </a:outerShdw>
                </a:effectLst>
                <a:latin typeface="Comic Sans MS" pitchFamily="66" charset="0"/>
              </a:rPr>
              <a:t>HİN </a:t>
            </a:r>
            <a:r>
              <a:rPr lang="tr-TR" sz="3200" dirty="0">
                <a:effectLst>
                  <a:outerShdw blurRad="38100" dist="38100" dir="2700000" algn="tl">
                    <a:srgbClr val="000000">
                      <a:alpha val="43137"/>
                    </a:srgbClr>
                  </a:outerShdw>
                </a:effectLst>
                <a:latin typeface="Comic Sans MS" pitchFamily="66" charset="0"/>
              </a:rPr>
              <a:t>319 Hint Tiyatrosu</a:t>
            </a:r>
            <a:endParaRPr lang="tr-TR" dirty="0"/>
          </a:p>
        </p:txBody>
      </p:sp>
      <p:sp>
        <p:nvSpPr>
          <p:cNvPr id="3" name="2 İçerik Yer Tutucusu"/>
          <p:cNvSpPr>
            <a:spLocks noGrp="1"/>
          </p:cNvSpPr>
          <p:nvPr>
            <p:ph sz="quarter" idx="1"/>
          </p:nvPr>
        </p:nvSpPr>
        <p:spPr/>
        <p:txBody>
          <a:bodyPr/>
          <a:lstStyle/>
          <a:p>
            <a:pPr algn="ctr"/>
            <a:r>
              <a:rPr lang="tr-TR" dirty="0"/>
              <a:t>Kral kavuştuğu oğluyla birlikte sevinç içinde yürür ve yolda sevgilisiyle karşılaşır. </a:t>
            </a:r>
            <a:r>
              <a:rPr lang="tr-TR" dirty="0" err="1"/>
              <a:t>Şakuntala</a:t>
            </a:r>
            <a:r>
              <a:rPr lang="tr-TR" dirty="0"/>
              <a:t> krala hiçbir suç kondurmaksızın onu eskisi gibi sever. Çünkü o kadere boyun eğmiştir. Arabacı onları bu göksel bölgenin kutsal çilecilerine götürür ve orada bütün sorun çözülür. </a:t>
            </a:r>
          </a:p>
        </p:txBody>
      </p:sp>
    </p:spTree>
    <p:extLst>
      <p:ext uri="{BB962C8B-B14F-4D97-AF65-F5344CB8AC3E}">
        <p14:creationId xmlns:p14="http://schemas.microsoft.com/office/powerpoint/2010/main" val="297864864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ctr"/>
            <a:r>
              <a:rPr lang="fi-FI" sz="3200" dirty="0">
                <a:effectLst>
                  <a:outerShdw blurRad="38100" dist="38100" dir="2700000" algn="tl">
                    <a:srgbClr val="000000">
                      <a:alpha val="43137"/>
                    </a:srgbClr>
                  </a:outerShdw>
                </a:effectLst>
                <a:latin typeface="Comic Sans MS" pitchFamily="66" charset="0"/>
              </a:rPr>
              <a:t>HİN </a:t>
            </a:r>
            <a:r>
              <a:rPr lang="tr-TR" sz="3200" dirty="0">
                <a:effectLst>
                  <a:outerShdw blurRad="38100" dist="38100" dir="2700000" algn="tl">
                    <a:srgbClr val="000000">
                      <a:alpha val="43137"/>
                    </a:srgbClr>
                  </a:outerShdw>
                </a:effectLst>
                <a:latin typeface="Comic Sans MS" pitchFamily="66" charset="0"/>
              </a:rPr>
              <a:t>319 Hint Tiyatrosu</a:t>
            </a:r>
            <a:endParaRPr lang="tr-TR" dirty="0"/>
          </a:p>
        </p:txBody>
      </p:sp>
      <p:sp>
        <p:nvSpPr>
          <p:cNvPr id="3" name="2 İçerik Yer Tutucusu"/>
          <p:cNvSpPr>
            <a:spLocks noGrp="1"/>
          </p:cNvSpPr>
          <p:nvPr>
            <p:ph sz="quarter" idx="1"/>
          </p:nvPr>
        </p:nvSpPr>
        <p:spPr/>
        <p:txBody>
          <a:bodyPr/>
          <a:lstStyle/>
          <a:p>
            <a:pPr algn="ctr"/>
            <a:endParaRPr lang="tr-TR" dirty="0"/>
          </a:p>
        </p:txBody>
      </p:sp>
    </p:spTree>
    <p:extLst>
      <p:ext uri="{BB962C8B-B14F-4D97-AF65-F5344CB8AC3E}">
        <p14:creationId xmlns:p14="http://schemas.microsoft.com/office/powerpoint/2010/main" val="80925635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ctr"/>
            <a:r>
              <a:rPr lang="fi-FI" sz="3200" dirty="0">
                <a:effectLst>
                  <a:outerShdw blurRad="38100" dist="38100" dir="2700000" algn="tl">
                    <a:srgbClr val="000000">
                      <a:alpha val="43137"/>
                    </a:srgbClr>
                  </a:outerShdw>
                </a:effectLst>
                <a:latin typeface="Comic Sans MS" pitchFamily="66" charset="0"/>
              </a:rPr>
              <a:t>HİN </a:t>
            </a:r>
            <a:r>
              <a:rPr lang="tr-TR" sz="3200" dirty="0">
                <a:effectLst>
                  <a:outerShdw blurRad="38100" dist="38100" dir="2700000" algn="tl">
                    <a:srgbClr val="000000">
                      <a:alpha val="43137"/>
                    </a:srgbClr>
                  </a:outerShdw>
                </a:effectLst>
                <a:latin typeface="Comic Sans MS" pitchFamily="66" charset="0"/>
              </a:rPr>
              <a:t>319 Hint Tiyatrosu</a:t>
            </a:r>
            <a:endParaRPr lang="tr-TR" dirty="0"/>
          </a:p>
        </p:txBody>
      </p:sp>
      <p:sp>
        <p:nvSpPr>
          <p:cNvPr id="3" name="2 İçerik Yer Tutucusu"/>
          <p:cNvSpPr>
            <a:spLocks noGrp="1"/>
          </p:cNvSpPr>
          <p:nvPr>
            <p:ph sz="quarter" idx="1"/>
          </p:nvPr>
        </p:nvSpPr>
        <p:spPr/>
        <p:txBody>
          <a:bodyPr/>
          <a:lstStyle/>
          <a:p>
            <a:pPr algn="ctr"/>
            <a:endParaRPr lang="tr-TR" dirty="0"/>
          </a:p>
        </p:txBody>
      </p:sp>
    </p:spTree>
    <p:extLst>
      <p:ext uri="{BB962C8B-B14F-4D97-AF65-F5344CB8AC3E}">
        <p14:creationId xmlns:p14="http://schemas.microsoft.com/office/powerpoint/2010/main" val="246057680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ctr"/>
            <a:r>
              <a:rPr lang="fi-FI" sz="3200" dirty="0">
                <a:effectLst>
                  <a:outerShdw blurRad="38100" dist="38100" dir="2700000" algn="tl">
                    <a:srgbClr val="000000">
                      <a:alpha val="43137"/>
                    </a:srgbClr>
                  </a:outerShdw>
                </a:effectLst>
                <a:latin typeface="Comic Sans MS" pitchFamily="66" charset="0"/>
              </a:rPr>
              <a:t>HİN </a:t>
            </a:r>
            <a:r>
              <a:rPr lang="tr-TR" sz="3200" dirty="0">
                <a:effectLst>
                  <a:outerShdw blurRad="38100" dist="38100" dir="2700000" algn="tl">
                    <a:srgbClr val="000000">
                      <a:alpha val="43137"/>
                    </a:srgbClr>
                  </a:outerShdw>
                </a:effectLst>
                <a:latin typeface="Comic Sans MS" pitchFamily="66" charset="0"/>
              </a:rPr>
              <a:t>319 Hint Tiyatrosu</a:t>
            </a:r>
            <a:endParaRPr lang="tr-TR" dirty="0"/>
          </a:p>
        </p:txBody>
      </p:sp>
      <p:sp>
        <p:nvSpPr>
          <p:cNvPr id="3" name="2 İçerik Yer Tutucusu"/>
          <p:cNvSpPr>
            <a:spLocks noGrp="1"/>
          </p:cNvSpPr>
          <p:nvPr>
            <p:ph sz="quarter" idx="1"/>
          </p:nvPr>
        </p:nvSpPr>
        <p:spPr/>
        <p:txBody>
          <a:bodyPr/>
          <a:lstStyle/>
          <a:p>
            <a:pPr algn="ctr"/>
            <a:r>
              <a:rPr lang="tr-TR" dirty="0"/>
              <a:t>Kral kesinlikle suçsuzdur. Bütün felakete </a:t>
            </a:r>
            <a:r>
              <a:rPr lang="tr-TR" dirty="0" err="1"/>
              <a:t>Durvasas’ın</a:t>
            </a:r>
            <a:r>
              <a:rPr lang="tr-TR" dirty="0"/>
              <a:t> laneti neden olmuştur. Bu ana kadar da </a:t>
            </a:r>
            <a:r>
              <a:rPr lang="tr-TR" dirty="0" err="1"/>
              <a:t>Dushyanta</a:t>
            </a:r>
            <a:r>
              <a:rPr lang="tr-TR" dirty="0"/>
              <a:t> ile </a:t>
            </a:r>
            <a:r>
              <a:rPr lang="tr-TR" dirty="0" err="1"/>
              <a:t>Şakuntala</a:t>
            </a:r>
            <a:r>
              <a:rPr lang="tr-TR" dirty="0"/>
              <a:t> bu bedduadan haberdar değillerdir. Şimdi ise sevgililer mutlu bir yaşama kavuşmuşlardır. Oğulları da gelecekte bir dünya hakimi olacaktır. Böylelikle dram sona erer. (Kaya, 2005: 18-21) </a:t>
            </a:r>
          </a:p>
        </p:txBody>
      </p:sp>
    </p:spTree>
    <p:extLst>
      <p:ext uri="{BB962C8B-B14F-4D97-AF65-F5344CB8AC3E}">
        <p14:creationId xmlns:p14="http://schemas.microsoft.com/office/powerpoint/2010/main" val="398500282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ctr"/>
            <a:r>
              <a:rPr lang="fi-FI" sz="3200" dirty="0">
                <a:effectLst>
                  <a:outerShdw blurRad="38100" dist="38100" dir="2700000" algn="tl">
                    <a:srgbClr val="000000">
                      <a:alpha val="43137"/>
                    </a:srgbClr>
                  </a:outerShdw>
                </a:effectLst>
                <a:latin typeface="Comic Sans MS" pitchFamily="66" charset="0"/>
              </a:rPr>
              <a:t>HİN </a:t>
            </a:r>
            <a:r>
              <a:rPr lang="tr-TR" sz="3200" dirty="0">
                <a:effectLst>
                  <a:outerShdw blurRad="38100" dist="38100" dir="2700000" algn="tl">
                    <a:srgbClr val="000000">
                      <a:alpha val="43137"/>
                    </a:srgbClr>
                  </a:outerShdw>
                </a:effectLst>
                <a:latin typeface="Comic Sans MS" pitchFamily="66" charset="0"/>
              </a:rPr>
              <a:t>319 Hint Tiyatrosu</a:t>
            </a:r>
            <a:endParaRPr lang="tr-TR" dirty="0"/>
          </a:p>
        </p:txBody>
      </p:sp>
      <p:sp>
        <p:nvSpPr>
          <p:cNvPr id="3" name="2 İçerik Yer Tutucusu"/>
          <p:cNvSpPr>
            <a:spLocks noGrp="1"/>
          </p:cNvSpPr>
          <p:nvPr>
            <p:ph sz="quarter" idx="1"/>
          </p:nvPr>
        </p:nvSpPr>
        <p:spPr/>
        <p:txBody>
          <a:bodyPr/>
          <a:lstStyle/>
          <a:p>
            <a:pPr algn="ctr"/>
            <a:r>
              <a:rPr lang="tr-TR" dirty="0"/>
              <a:t>Goethe, </a:t>
            </a:r>
            <a:r>
              <a:rPr lang="tr-TR" dirty="0" err="1"/>
              <a:t>Şakuntala</a:t>
            </a:r>
            <a:r>
              <a:rPr lang="tr-TR" dirty="0"/>
              <a:t> için: “İlkbaharın çiçekleri mi, yoksa sonbaharı meyvelerini mi istersin? Dinlemek, haz almak veya sarhoş olmak mı istersin? Bir kelimeyle yeri ve göğü kavramak mı istersin?  Öyleyse </a:t>
            </a:r>
            <a:r>
              <a:rPr lang="tr-TR" dirty="0" err="1"/>
              <a:t>Şakuntala</a:t>
            </a:r>
            <a:r>
              <a:rPr lang="tr-TR" dirty="0"/>
              <a:t> derim…” dizelerini sarf ettiği söylenir.</a:t>
            </a:r>
          </a:p>
          <a:p>
            <a:pPr algn="ctr"/>
            <a:endParaRPr lang="tr-TR" dirty="0"/>
          </a:p>
        </p:txBody>
      </p:sp>
    </p:spTree>
    <p:extLst>
      <p:ext uri="{BB962C8B-B14F-4D97-AF65-F5344CB8AC3E}">
        <p14:creationId xmlns:p14="http://schemas.microsoft.com/office/powerpoint/2010/main" val="384893984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ctr"/>
            <a:r>
              <a:rPr lang="fi-FI" sz="3200" dirty="0">
                <a:effectLst>
                  <a:outerShdw blurRad="38100" dist="38100" dir="2700000" algn="tl">
                    <a:srgbClr val="000000">
                      <a:alpha val="43137"/>
                    </a:srgbClr>
                  </a:outerShdw>
                </a:effectLst>
                <a:latin typeface="Comic Sans MS" pitchFamily="66" charset="0"/>
              </a:rPr>
              <a:t>HİN </a:t>
            </a:r>
            <a:r>
              <a:rPr lang="tr-TR" sz="3200" dirty="0">
                <a:effectLst>
                  <a:outerShdw blurRad="38100" dist="38100" dir="2700000" algn="tl">
                    <a:srgbClr val="000000">
                      <a:alpha val="43137"/>
                    </a:srgbClr>
                  </a:outerShdw>
                </a:effectLst>
                <a:latin typeface="Comic Sans MS" pitchFamily="66" charset="0"/>
              </a:rPr>
              <a:t>319 Hint Tiyatrosu</a:t>
            </a:r>
            <a:endParaRPr lang="tr-TR" dirty="0"/>
          </a:p>
        </p:txBody>
      </p:sp>
      <p:sp>
        <p:nvSpPr>
          <p:cNvPr id="3" name="2 İçerik Yer Tutucusu"/>
          <p:cNvSpPr>
            <a:spLocks noGrp="1"/>
          </p:cNvSpPr>
          <p:nvPr>
            <p:ph sz="quarter" idx="1"/>
          </p:nvPr>
        </p:nvSpPr>
        <p:spPr/>
        <p:txBody>
          <a:bodyPr/>
          <a:lstStyle/>
          <a:p>
            <a:pPr algn="ctr"/>
            <a:r>
              <a:rPr lang="tr-TR" dirty="0" err="1"/>
              <a:t>V.Perde</a:t>
            </a:r>
            <a:r>
              <a:rPr lang="tr-TR" dirty="0"/>
              <a:t>: </a:t>
            </a:r>
            <a:r>
              <a:rPr lang="tr-TR" dirty="0" err="1"/>
              <a:t>Şakuntala</a:t>
            </a:r>
            <a:r>
              <a:rPr lang="tr-TR" dirty="0"/>
              <a:t> saraya varır. Kral, </a:t>
            </a:r>
            <a:r>
              <a:rPr lang="tr-TR" dirty="0" err="1"/>
              <a:t>Durvasas’ın</a:t>
            </a:r>
            <a:r>
              <a:rPr lang="tr-TR" dirty="0"/>
              <a:t> laneti yüzünden her şeyi unutmuştur. </a:t>
            </a:r>
            <a:r>
              <a:rPr lang="tr-TR" dirty="0" err="1"/>
              <a:t>Şakuntala</a:t>
            </a:r>
            <a:r>
              <a:rPr lang="tr-TR" dirty="0"/>
              <a:t>, çevresindeki çilecilerle birlikte kralın yanına girdiği zaman, kral kendisinden ne istediğini bir türlü anlayamaz.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ctr"/>
            <a:r>
              <a:rPr lang="fi-FI" sz="3200" dirty="0">
                <a:effectLst>
                  <a:outerShdw blurRad="38100" dist="38100" dir="2700000" algn="tl">
                    <a:srgbClr val="000000">
                      <a:alpha val="43137"/>
                    </a:srgbClr>
                  </a:outerShdw>
                </a:effectLst>
                <a:latin typeface="Comic Sans MS" pitchFamily="66" charset="0"/>
              </a:rPr>
              <a:t>HİN </a:t>
            </a:r>
            <a:r>
              <a:rPr lang="tr-TR" sz="3200" dirty="0">
                <a:effectLst>
                  <a:outerShdw blurRad="38100" dist="38100" dir="2700000" algn="tl">
                    <a:srgbClr val="000000">
                      <a:alpha val="43137"/>
                    </a:srgbClr>
                  </a:outerShdw>
                </a:effectLst>
                <a:latin typeface="Comic Sans MS" pitchFamily="66" charset="0"/>
              </a:rPr>
              <a:t>319 Hint Tiyatrosu</a:t>
            </a:r>
            <a:endParaRPr lang="tr-TR" dirty="0"/>
          </a:p>
        </p:txBody>
      </p:sp>
      <p:sp>
        <p:nvSpPr>
          <p:cNvPr id="3" name="2 İçerik Yer Tutucusu"/>
          <p:cNvSpPr>
            <a:spLocks noGrp="1"/>
          </p:cNvSpPr>
          <p:nvPr>
            <p:ph sz="quarter" idx="1"/>
          </p:nvPr>
        </p:nvSpPr>
        <p:spPr/>
        <p:txBody>
          <a:bodyPr/>
          <a:lstStyle/>
          <a:p>
            <a:pPr algn="ctr"/>
            <a:r>
              <a:rPr lang="tr-TR" dirty="0"/>
              <a:t>Çünkü </a:t>
            </a:r>
            <a:r>
              <a:rPr lang="tr-TR" dirty="0" err="1"/>
              <a:t>Şakuntala</a:t>
            </a:r>
            <a:r>
              <a:rPr lang="tr-TR" dirty="0"/>
              <a:t> bir gün ibadet banyosu yaparken yüzüğü kaybetmiştir. Lanet ise yüzük olmadan giderilmemektedir. </a:t>
            </a:r>
            <a:r>
              <a:rPr lang="tr-TR" dirty="0" err="1"/>
              <a:t>Dushyanta</a:t>
            </a:r>
            <a:r>
              <a:rPr lang="tr-TR" dirty="0"/>
              <a:t>, onu başka bir adamdan gebe kalmış sayar ve onu saraya aldığına pişman olur.</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ctr"/>
            <a:r>
              <a:rPr lang="fi-FI" sz="3200" dirty="0">
                <a:effectLst>
                  <a:outerShdw blurRad="38100" dist="38100" dir="2700000" algn="tl">
                    <a:srgbClr val="000000">
                      <a:alpha val="43137"/>
                    </a:srgbClr>
                  </a:outerShdw>
                </a:effectLst>
                <a:latin typeface="Comic Sans MS" pitchFamily="66" charset="0"/>
              </a:rPr>
              <a:t>HİN </a:t>
            </a:r>
            <a:r>
              <a:rPr lang="tr-TR" sz="3200" dirty="0">
                <a:effectLst>
                  <a:outerShdw blurRad="38100" dist="38100" dir="2700000" algn="tl">
                    <a:srgbClr val="000000">
                      <a:alpha val="43137"/>
                    </a:srgbClr>
                  </a:outerShdw>
                </a:effectLst>
                <a:latin typeface="Comic Sans MS" pitchFamily="66" charset="0"/>
              </a:rPr>
              <a:t>319 Hint Tiyatrosu</a:t>
            </a:r>
            <a:endParaRPr lang="tr-TR" dirty="0"/>
          </a:p>
        </p:txBody>
      </p:sp>
      <p:sp>
        <p:nvSpPr>
          <p:cNvPr id="3" name="2 İçerik Yer Tutucusu"/>
          <p:cNvSpPr>
            <a:spLocks noGrp="1"/>
          </p:cNvSpPr>
          <p:nvPr>
            <p:ph sz="quarter" idx="1"/>
          </p:nvPr>
        </p:nvSpPr>
        <p:spPr/>
        <p:txBody>
          <a:bodyPr/>
          <a:lstStyle/>
          <a:p>
            <a:pPr algn="ctr"/>
            <a:r>
              <a:rPr lang="tr-TR" dirty="0"/>
              <a:t>Aynı zamanda, kadın çok güzel olduğu için, onu saraya almakla halka kötü örnek olmaktan korkar. Çileciler ikisi arasında ne gibi bir olayın geçtiğini anlayamazlar ve giderler. </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ctr"/>
            <a:r>
              <a:rPr lang="fi-FI" sz="3200" dirty="0">
                <a:effectLst>
                  <a:outerShdw blurRad="38100" dist="38100" dir="2700000" algn="tl">
                    <a:srgbClr val="000000">
                      <a:alpha val="43137"/>
                    </a:srgbClr>
                  </a:outerShdw>
                </a:effectLst>
                <a:latin typeface="Comic Sans MS" pitchFamily="66" charset="0"/>
              </a:rPr>
              <a:t>HİN </a:t>
            </a:r>
            <a:r>
              <a:rPr lang="tr-TR" sz="3200" dirty="0">
                <a:effectLst>
                  <a:outerShdw blurRad="38100" dist="38100" dir="2700000" algn="tl">
                    <a:srgbClr val="000000">
                      <a:alpha val="43137"/>
                    </a:srgbClr>
                  </a:outerShdw>
                </a:effectLst>
                <a:latin typeface="Comic Sans MS" pitchFamily="66" charset="0"/>
              </a:rPr>
              <a:t>319 Hint Tiyatrosu</a:t>
            </a:r>
            <a:endParaRPr lang="tr-TR" dirty="0"/>
          </a:p>
        </p:txBody>
      </p:sp>
      <p:sp>
        <p:nvSpPr>
          <p:cNvPr id="3" name="2 İçerik Yer Tutucusu"/>
          <p:cNvSpPr>
            <a:spLocks noGrp="1"/>
          </p:cNvSpPr>
          <p:nvPr>
            <p:ph sz="quarter" idx="1"/>
          </p:nvPr>
        </p:nvSpPr>
        <p:spPr/>
        <p:txBody>
          <a:bodyPr/>
          <a:lstStyle/>
          <a:p>
            <a:pPr algn="ctr"/>
            <a:r>
              <a:rPr lang="tr-TR" dirty="0"/>
              <a:t>Çünkü </a:t>
            </a:r>
            <a:r>
              <a:rPr lang="tr-TR" dirty="0" err="1"/>
              <a:t>Şakuntala</a:t>
            </a:r>
            <a:r>
              <a:rPr lang="tr-TR" dirty="0"/>
              <a:t> ile kralın gizli aşklarını kanıtlayacak hiçbir delil yoktur. Kralın rahibi krala, kadın doğuruncaya kadar sarayda kalmasını tembih eder. Bunun nedeni de dünyaya gelecek çocukta, gelecekte bir hükümdarlığa ait işaretin görülüp görülmeyeceğini beklemektir. </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ctr"/>
            <a:r>
              <a:rPr lang="fi-FI" sz="3200" dirty="0">
                <a:effectLst>
                  <a:outerShdw blurRad="38100" dist="38100" dir="2700000" algn="tl">
                    <a:srgbClr val="000000">
                      <a:alpha val="43137"/>
                    </a:srgbClr>
                  </a:outerShdw>
                </a:effectLst>
                <a:latin typeface="Comic Sans MS" pitchFamily="66" charset="0"/>
              </a:rPr>
              <a:t>HİN </a:t>
            </a:r>
            <a:r>
              <a:rPr lang="tr-TR" sz="3200" dirty="0">
                <a:effectLst>
                  <a:outerShdw blurRad="38100" dist="38100" dir="2700000" algn="tl">
                    <a:srgbClr val="000000">
                      <a:alpha val="43137"/>
                    </a:srgbClr>
                  </a:outerShdw>
                </a:effectLst>
                <a:latin typeface="Comic Sans MS" pitchFamily="66" charset="0"/>
              </a:rPr>
              <a:t>319 Hint Tiyatrosu</a:t>
            </a:r>
            <a:endParaRPr lang="tr-TR" dirty="0"/>
          </a:p>
        </p:txBody>
      </p:sp>
      <p:sp>
        <p:nvSpPr>
          <p:cNvPr id="3" name="2 İçerik Yer Tutucusu"/>
          <p:cNvSpPr>
            <a:spLocks noGrp="1"/>
          </p:cNvSpPr>
          <p:nvPr>
            <p:ph sz="quarter" idx="1"/>
          </p:nvPr>
        </p:nvSpPr>
        <p:spPr/>
        <p:txBody>
          <a:bodyPr/>
          <a:lstStyle/>
          <a:p>
            <a:pPr algn="ctr"/>
            <a:r>
              <a:rPr lang="tr-TR" dirty="0" err="1"/>
              <a:t>Şakuntala</a:t>
            </a:r>
            <a:r>
              <a:rPr lang="tr-TR" dirty="0"/>
              <a:t> umutsuz bir halde kendisini yok etmesi için toprak tanrıçasına yalvarır. Hayret edici bir olay gerçekleşir. Annesinin arkadaşı olan göksel bir peri onu alır götürür. </a:t>
            </a:r>
          </a:p>
          <a:p>
            <a:endParaRPr lang="tr-T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ctr"/>
            <a:r>
              <a:rPr lang="fi-FI" sz="3200" dirty="0">
                <a:effectLst>
                  <a:outerShdw blurRad="38100" dist="38100" dir="2700000" algn="tl">
                    <a:srgbClr val="000000">
                      <a:alpha val="43137"/>
                    </a:srgbClr>
                  </a:outerShdw>
                </a:effectLst>
                <a:latin typeface="Comic Sans MS" pitchFamily="66" charset="0"/>
              </a:rPr>
              <a:t>HİN </a:t>
            </a:r>
            <a:r>
              <a:rPr lang="tr-TR" sz="3200" dirty="0">
                <a:effectLst>
                  <a:outerShdw blurRad="38100" dist="38100" dir="2700000" algn="tl">
                    <a:srgbClr val="000000">
                      <a:alpha val="43137"/>
                    </a:srgbClr>
                  </a:outerShdw>
                </a:effectLst>
                <a:latin typeface="Comic Sans MS" pitchFamily="66" charset="0"/>
              </a:rPr>
              <a:t>319 Hint Tiyatrosu</a:t>
            </a:r>
            <a:endParaRPr lang="tr-TR" dirty="0"/>
          </a:p>
        </p:txBody>
      </p:sp>
      <p:sp>
        <p:nvSpPr>
          <p:cNvPr id="3" name="2 İçerik Yer Tutucusu"/>
          <p:cNvSpPr>
            <a:spLocks noGrp="1"/>
          </p:cNvSpPr>
          <p:nvPr>
            <p:ph sz="quarter" idx="1"/>
          </p:nvPr>
        </p:nvSpPr>
        <p:spPr/>
        <p:txBody>
          <a:bodyPr/>
          <a:lstStyle/>
          <a:p>
            <a:pPr algn="ctr"/>
            <a:r>
              <a:rPr lang="tr-TR" dirty="0"/>
              <a:t>VI. Perde: Bir balıkçı balığın karnında kıymetli bir yüzük bulur. Onu pazarda satmak ister, fakat yüzüğün kral </a:t>
            </a:r>
            <a:r>
              <a:rPr lang="tr-TR" dirty="0" err="1"/>
              <a:t>Dushyanta’ya</a:t>
            </a:r>
            <a:r>
              <a:rPr lang="tr-TR" dirty="0"/>
              <a:t> ait bir mühür yüzüğü olduğunu anlayan hizmetçi balıkçıyı yakalar. </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ctr"/>
            <a:r>
              <a:rPr lang="fi-FI" sz="3200" dirty="0">
                <a:effectLst>
                  <a:outerShdw blurRad="38100" dist="38100" dir="2700000" algn="tl">
                    <a:srgbClr val="000000">
                      <a:alpha val="43137"/>
                    </a:srgbClr>
                  </a:outerShdw>
                </a:effectLst>
                <a:latin typeface="Comic Sans MS" pitchFamily="66" charset="0"/>
              </a:rPr>
              <a:t>HİN </a:t>
            </a:r>
            <a:r>
              <a:rPr lang="tr-TR" sz="3200" dirty="0">
                <a:effectLst>
                  <a:outerShdw blurRad="38100" dist="38100" dir="2700000" algn="tl">
                    <a:srgbClr val="000000">
                      <a:alpha val="43137"/>
                    </a:srgbClr>
                  </a:outerShdw>
                </a:effectLst>
                <a:latin typeface="Comic Sans MS" pitchFamily="66" charset="0"/>
              </a:rPr>
              <a:t>319 Hint Tiyatrosu</a:t>
            </a:r>
            <a:endParaRPr lang="tr-TR" dirty="0"/>
          </a:p>
        </p:txBody>
      </p:sp>
      <p:sp>
        <p:nvSpPr>
          <p:cNvPr id="3" name="2 İçerik Yer Tutucusu"/>
          <p:cNvSpPr>
            <a:spLocks noGrp="1"/>
          </p:cNvSpPr>
          <p:nvPr>
            <p:ph sz="quarter" idx="1"/>
          </p:nvPr>
        </p:nvSpPr>
        <p:spPr/>
        <p:txBody>
          <a:bodyPr/>
          <a:lstStyle/>
          <a:p>
            <a:pPr algn="ctr"/>
            <a:r>
              <a:rPr lang="tr-TR" dirty="0"/>
              <a:t>İki kaba polis balıkçıyı cezalandırmak isterler, onlar balıkçının bu yüzüğü kraldan çaldığını zannederler. Fakat kralın habercisi balıkçıya büyük bir ödül verir. Kral yüzüğü görünce ağlamaya başlar. </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ctr"/>
            <a:r>
              <a:rPr lang="fi-FI" sz="3200" dirty="0">
                <a:effectLst>
                  <a:outerShdw blurRad="38100" dist="38100" dir="2700000" algn="tl">
                    <a:srgbClr val="000000">
                      <a:alpha val="43137"/>
                    </a:srgbClr>
                  </a:outerShdw>
                </a:effectLst>
                <a:latin typeface="Comic Sans MS" pitchFamily="66" charset="0"/>
              </a:rPr>
              <a:t>HİN </a:t>
            </a:r>
            <a:r>
              <a:rPr lang="tr-TR" sz="3200" dirty="0">
                <a:effectLst>
                  <a:outerShdw blurRad="38100" dist="38100" dir="2700000" algn="tl">
                    <a:srgbClr val="000000">
                      <a:alpha val="43137"/>
                    </a:srgbClr>
                  </a:outerShdw>
                </a:effectLst>
                <a:latin typeface="Comic Sans MS" pitchFamily="66" charset="0"/>
              </a:rPr>
              <a:t>319 Hint Tiyatrosu</a:t>
            </a:r>
            <a:endParaRPr lang="tr-TR" dirty="0"/>
          </a:p>
        </p:txBody>
      </p:sp>
      <p:sp>
        <p:nvSpPr>
          <p:cNvPr id="3" name="2 İçerik Yer Tutucusu"/>
          <p:cNvSpPr>
            <a:spLocks noGrp="1"/>
          </p:cNvSpPr>
          <p:nvPr>
            <p:ph sz="quarter" idx="1"/>
          </p:nvPr>
        </p:nvSpPr>
        <p:spPr/>
        <p:txBody>
          <a:bodyPr/>
          <a:lstStyle/>
          <a:p>
            <a:pPr algn="ctr"/>
            <a:r>
              <a:rPr lang="tr-TR" dirty="0" err="1"/>
              <a:t>Şakuntala</a:t>
            </a:r>
            <a:r>
              <a:rPr lang="tr-TR" dirty="0"/>
              <a:t> ile ilgili olayları yeniden hatırlar. </a:t>
            </a:r>
            <a:r>
              <a:rPr lang="tr-TR" dirty="0" err="1"/>
              <a:t>Şakuntala’nın</a:t>
            </a:r>
            <a:r>
              <a:rPr lang="tr-TR" dirty="0"/>
              <a:t> annesinin arkadaşı olan peri gizlice kralı gözetler. Bu peri kralın pişmanlıklarını duydukça sevinir. Kral ve arkadaşı bahçeye gelir. </a:t>
            </a: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el">
  <a:themeElements>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Oriel">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riel">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1353</TotalTime>
  <Words>812</Words>
  <Application>Microsoft Office PowerPoint</Application>
  <PresentationFormat>Ekran Gösterisi (4:3)</PresentationFormat>
  <Paragraphs>42</Paragraphs>
  <Slides>19</Slides>
  <Notes>1</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19</vt:i4>
      </vt:variant>
    </vt:vector>
  </HeadingPairs>
  <TitlesOfParts>
    <vt:vector size="25" baseType="lpstr">
      <vt:lpstr>Calibri</vt:lpstr>
      <vt:lpstr>Century Schoolbook</vt:lpstr>
      <vt:lpstr>Comic Sans MS</vt:lpstr>
      <vt:lpstr>Wingdings</vt:lpstr>
      <vt:lpstr>Wingdings 2</vt:lpstr>
      <vt:lpstr>Oriel</vt:lpstr>
      <vt:lpstr>                  HİN 319 Hint Tiyatrosu  10. HAFTA  Kalidasa’nın Eserleri: Şakuntala III      </vt:lpstr>
      <vt:lpstr>HİN 319 Hint Tiyatrosu</vt:lpstr>
      <vt:lpstr>HİN 319 Hint Tiyatrosu</vt:lpstr>
      <vt:lpstr>HİN 319 Hint Tiyatrosu</vt:lpstr>
      <vt:lpstr>HİN 319 Hint Tiyatrosu</vt:lpstr>
      <vt:lpstr>HİN 319 Hint Tiyatrosu</vt:lpstr>
      <vt:lpstr>HİN 319 Hint Tiyatrosu</vt:lpstr>
      <vt:lpstr>HİN 319 Hint Tiyatrosu</vt:lpstr>
      <vt:lpstr>HİN 319 Hint Tiyatrosu</vt:lpstr>
      <vt:lpstr>HİN 319 Hint Tiyatrosu</vt:lpstr>
      <vt:lpstr>HİN 319 Hint Tiyatrosu</vt:lpstr>
      <vt:lpstr>HİN 319 Hint Tiyatrosu</vt:lpstr>
      <vt:lpstr>HİN 319 Hint Tiyatrosu</vt:lpstr>
      <vt:lpstr>HİN 319 Hint Tiyatrosu</vt:lpstr>
      <vt:lpstr>HİN 319 Hint Tiyatrosu</vt:lpstr>
      <vt:lpstr>HİN 319 Hint Tiyatrosu</vt:lpstr>
      <vt:lpstr>HİN 319 Hint Tiyatrosu</vt:lpstr>
      <vt:lpstr>HİN 319 Hint Tiyatrosu</vt:lpstr>
      <vt:lpstr>HİN 319 Hint Tiyatrosu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II. GENÇ AKADEMİSYENLER SEMPOZYUMU   GAZİ ÜNİVERSİTESİ, 24-25 Kasım 20114</dc:title>
  <dc:creator>Arş. Gör. Y.KAYALI</dc:creator>
  <cp:lastModifiedBy>casper</cp:lastModifiedBy>
  <cp:revision>145</cp:revision>
  <dcterms:created xsi:type="dcterms:W3CDTF">2014-11-21T09:52:05Z</dcterms:created>
  <dcterms:modified xsi:type="dcterms:W3CDTF">2020-03-04T13:51:02Z</dcterms:modified>
</cp:coreProperties>
</file>