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95AF-6052-46BB-BE27-A06E3E687FC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EBA3-20E5-478E-8F31-1B0567DC75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6817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95AF-6052-46BB-BE27-A06E3E687FC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EBA3-20E5-478E-8F31-1B0567DC75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63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95AF-6052-46BB-BE27-A06E3E687FC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EBA3-20E5-478E-8F31-1B0567DC75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2396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95AF-6052-46BB-BE27-A06E3E687FC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EBA3-20E5-478E-8F31-1B0567DC75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3208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95AF-6052-46BB-BE27-A06E3E687FC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EBA3-20E5-478E-8F31-1B0567DC75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1571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95AF-6052-46BB-BE27-A06E3E687FC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EBA3-20E5-478E-8F31-1B0567DC75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9981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95AF-6052-46BB-BE27-A06E3E687FC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EBA3-20E5-478E-8F31-1B0567DC75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415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95AF-6052-46BB-BE27-A06E3E687FC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EBA3-20E5-478E-8F31-1B0567DC75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0907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95AF-6052-46BB-BE27-A06E3E687FC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EBA3-20E5-478E-8F31-1B0567DC75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6831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95AF-6052-46BB-BE27-A06E3E687FC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EBA3-20E5-478E-8F31-1B0567DC75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641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95AF-6052-46BB-BE27-A06E3E687FC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EBA3-20E5-478E-8F31-1B0567DC75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9016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295AF-6052-46BB-BE27-A06E3E687FC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6EBA3-20E5-478E-8F31-1B0567DC75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4987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MESLEKİ UYGULAMA 2 DERSİ </a:t>
            </a:r>
            <a:br>
              <a:rPr lang="tr-TR" dirty="0" smtClean="0"/>
            </a:br>
            <a:r>
              <a:rPr lang="tr-TR" dirty="0" smtClean="0"/>
              <a:t>3.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7205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4607" y="0"/>
            <a:ext cx="9208234" cy="688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425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544" y="0"/>
            <a:ext cx="9170912" cy="6860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153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737" y="-1"/>
            <a:ext cx="9170912" cy="6860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961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3896" y="0"/>
            <a:ext cx="9170912" cy="6860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66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0631" y="4588"/>
            <a:ext cx="9161582" cy="685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744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4650" y="65314"/>
            <a:ext cx="9201539" cy="688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333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1929" y="11568"/>
            <a:ext cx="9152251" cy="6846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119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Geniş ekran</PresentationFormat>
  <Paragraphs>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MESLEKİ UYGULAMA 2 DERSİ  3.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MESLEKİ UYGULAMA 2 DERSİ  3. HAFTA</dc:title>
  <dc:creator>HP</dc:creator>
  <cp:lastModifiedBy>HP</cp:lastModifiedBy>
  <cp:revision>2</cp:revision>
  <dcterms:created xsi:type="dcterms:W3CDTF">2020-05-09T13:17:58Z</dcterms:created>
  <dcterms:modified xsi:type="dcterms:W3CDTF">2020-05-09T13:18:18Z</dcterms:modified>
</cp:coreProperties>
</file>