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81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63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39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2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57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98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90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83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64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0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95AF-6052-46BB-BE27-A06E3E687FC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EBA3-20E5-478E-8F31-1B0567DC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98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20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607" y="0"/>
            <a:ext cx="9208234" cy="688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2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544" y="0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5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37" y="-1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6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896" y="0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31" y="4588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4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650" y="65314"/>
            <a:ext cx="9201539" cy="68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3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9" y="11568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1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 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3. HAFTA</dc:title>
  <dc:creator>HP</dc:creator>
  <cp:lastModifiedBy>HP</cp:lastModifiedBy>
  <cp:revision>2</cp:revision>
  <dcterms:created xsi:type="dcterms:W3CDTF">2020-05-09T13:17:58Z</dcterms:created>
  <dcterms:modified xsi:type="dcterms:W3CDTF">2020-05-09T13:18:18Z</dcterms:modified>
</cp:coreProperties>
</file>