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7.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1.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2.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3.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notesMasterIdLst>
    <p:notesMasterId r:id="rId19"/>
  </p:notesMasterIdLst>
  <p:sldIdLst>
    <p:sldId id="256" r:id="rId2"/>
    <p:sldId id="257" r:id="rId3"/>
    <p:sldId id="258" r:id="rId4"/>
    <p:sldId id="259"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84" autoAdjust="0"/>
    <p:restoredTop sz="67684" autoAdjust="0"/>
  </p:normalViewPr>
  <p:slideViewPr>
    <p:cSldViewPr snapToGrid="0">
      <p:cViewPr varScale="1">
        <p:scale>
          <a:sx n="78" d="100"/>
          <a:sy n="78" d="100"/>
        </p:scale>
        <p:origin x="-1572" y="-9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_rels/drawing10.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2.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3.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5.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6.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9.xml.rels><?xml version="1.0" encoding="UTF-8" standalone="yes"?>
<Relationships xmlns="http://schemas.openxmlformats.org/package/2006/relationships"><Relationship Id="rId1" Type="http://schemas.openxmlformats.org/officeDocument/2006/relationships/image" Target="../media/image1.jpe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C616734-FB8C-4B81-B454-3189379441B5}" type="doc">
      <dgm:prSet loTypeId="urn:microsoft.com/office/officeart/2005/8/layout/default" loCatId="list" qsTypeId="urn:microsoft.com/office/officeart/2005/8/quickstyle/simple1" qsCatId="simple" csTypeId="urn:microsoft.com/office/officeart/2005/8/colors/colorful2" csCatId="colorful"/>
      <dgm:spPr/>
      <dgm:t>
        <a:bodyPr/>
        <a:lstStyle/>
        <a:p>
          <a:endParaRPr lang="tr-TR"/>
        </a:p>
      </dgm:t>
    </dgm:pt>
    <dgm:pt modelId="{7A423D8C-4E1D-43FE-9957-13EEF5283584}">
      <dgm:prSet/>
      <dgm:spPr/>
      <dgm:t>
        <a:bodyPr/>
        <a:lstStyle/>
        <a:p>
          <a:pPr rtl="0"/>
          <a:r>
            <a:rPr lang="tr-TR" smtClean="0">
              <a:solidFill>
                <a:schemeClr val="tx1"/>
              </a:solidFill>
            </a:rPr>
            <a:t>Bilgi</a:t>
          </a:r>
          <a:endParaRPr lang="tr-TR">
            <a:solidFill>
              <a:schemeClr val="tx1"/>
            </a:solidFill>
          </a:endParaRPr>
        </a:p>
      </dgm:t>
    </dgm:pt>
    <dgm:pt modelId="{D2FEED4C-B4F8-4447-8594-DFD5E04E117A}" type="parTrans" cxnId="{DA04C3B0-84D7-432F-81CE-70549E7EB38C}">
      <dgm:prSet/>
      <dgm:spPr/>
      <dgm:t>
        <a:bodyPr/>
        <a:lstStyle/>
        <a:p>
          <a:endParaRPr lang="tr-TR">
            <a:solidFill>
              <a:schemeClr val="tx1"/>
            </a:solidFill>
          </a:endParaRPr>
        </a:p>
      </dgm:t>
    </dgm:pt>
    <dgm:pt modelId="{581BD412-8915-474B-970B-85BDCE60C41A}" type="sibTrans" cxnId="{DA04C3B0-84D7-432F-81CE-70549E7EB38C}">
      <dgm:prSet/>
      <dgm:spPr/>
      <dgm:t>
        <a:bodyPr/>
        <a:lstStyle/>
        <a:p>
          <a:endParaRPr lang="tr-TR">
            <a:solidFill>
              <a:schemeClr val="tx1"/>
            </a:solidFill>
          </a:endParaRPr>
        </a:p>
      </dgm:t>
    </dgm:pt>
    <dgm:pt modelId="{10FF7FE5-1992-4D4B-9864-392534CF4AF2}">
      <dgm:prSet/>
      <dgm:spPr/>
      <dgm:t>
        <a:bodyPr/>
        <a:lstStyle/>
        <a:p>
          <a:pPr rtl="0"/>
          <a:r>
            <a:rPr lang="tr-TR" smtClean="0">
              <a:solidFill>
                <a:schemeClr val="tx1"/>
              </a:solidFill>
            </a:rPr>
            <a:t>Bilgi Türleri</a:t>
          </a:r>
          <a:endParaRPr lang="tr-TR">
            <a:solidFill>
              <a:schemeClr val="tx1"/>
            </a:solidFill>
          </a:endParaRPr>
        </a:p>
      </dgm:t>
    </dgm:pt>
    <dgm:pt modelId="{757996E5-ECB0-4B3C-BE70-51C89C44D6FB}" type="parTrans" cxnId="{1B5783C9-2DD5-483A-ACC4-00770F2443F1}">
      <dgm:prSet/>
      <dgm:spPr/>
      <dgm:t>
        <a:bodyPr/>
        <a:lstStyle/>
        <a:p>
          <a:endParaRPr lang="tr-TR">
            <a:solidFill>
              <a:schemeClr val="tx1"/>
            </a:solidFill>
          </a:endParaRPr>
        </a:p>
      </dgm:t>
    </dgm:pt>
    <dgm:pt modelId="{0B706B44-CBBA-46BA-B2FF-E5290547214A}" type="sibTrans" cxnId="{1B5783C9-2DD5-483A-ACC4-00770F2443F1}">
      <dgm:prSet/>
      <dgm:spPr/>
      <dgm:t>
        <a:bodyPr/>
        <a:lstStyle/>
        <a:p>
          <a:endParaRPr lang="tr-TR">
            <a:solidFill>
              <a:schemeClr val="tx1"/>
            </a:solidFill>
          </a:endParaRPr>
        </a:p>
      </dgm:t>
    </dgm:pt>
    <dgm:pt modelId="{F2CBEB2D-74F9-40EE-8C01-74FB14D11331}">
      <dgm:prSet/>
      <dgm:spPr/>
      <dgm:t>
        <a:bodyPr/>
        <a:lstStyle/>
        <a:p>
          <a:pPr rtl="0"/>
          <a:r>
            <a:rPr lang="tr-TR" smtClean="0">
              <a:solidFill>
                <a:schemeClr val="tx1"/>
              </a:solidFill>
            </a:rPr>
            <a:t>Bilim</a:t>
          </a:r>
          <a:endParaRPr lang="tr-TR">
            <a:solidFill>
              <a:schemeClr val="tx1"/>
            </a:solidFill>
          </a:endParaRPr>
        </a:p>
      </dgm:t>
    </dgm:pt>
    <dgm:pt modelId="{1F76E4BE-CE4F-41F2-A608-3E8ED338CC7E}" type="parTrans" cxnId="{48D3D42D-726B-4108-B8C8-AB716E508275}">
      <dgm:prSet/>
      <dgm:spPr/>
      <dgm:t>
        <a:bodyPr/>
        <a:lstStyle/>
        <a:p>
          <a:endParaRPr lang="tr-TR">
            <a:solidFill>
              <a:schemeClr val="tx1"/>
            </a:solidFill>
          </a:endParaRPr>
        </a:p>
      </dgm:t>
    </dgm:pt>
    <dgm:pt modelId="{ECAB3150-E913-465B-AFB0-92884D943E92}" type="sibTrans" cxnId="{48D3D42D-726B-4108-B8C8-AB716E508275}">
      <dgm:prSet/>
      <dgm:spPr/>
      <dgm:t>
        <a:bodyPr/>
        <a:lstStyle/>
        <a:p>
          <a:endParaRPr lang="tr-TR">
            <a:solidFill>
              <a:schemeClr val="tx1"/>
            </a:solidFill>
          </a:endParaRPr>
        </a:p>
      </dgm:t>
    </dgm:pt>
    <dgm:pt modelId="{D01ED747-2ACB-47BA-87D8-EF877363BBCE}">
      <dgm:prSet/>
      <dgm:spPr/>
      <dgm:t>
        <a:bodyPr/>
        <a:lstStyle/>
        <a:p>
          <a:pPr rtl="0"/>
          <a:r>
            <a:rPr lang="tr-TR" smtClean="0">
              <a:solidFill>
                <a:schemeClr val="tx1"/>
              </a:solidFill>
            </a:rPr>
            <a:t>Bilimin Özellikleri</a:t>
          </a:r>
          <a:endParaRPr lang="tr-TR">
            <a:solidFill>
              <a:schemeClr val="tx1"/>
            </a:solidFill>
          </a:endParaRPr>
        </a:p>
      </dgm:t>
    </dgm:pt>
    <dgm:pt modelId="{7C9259DA-5661-4932-9E62-2F1642033E60}" type="parTrans" cxnId="{6017EEA7-8136-40C7-B6BB-FC250DA7A910}">
      <dgm:prSet/>
      <dgm:spPr/>
      <dgm:t>
        <a:bodyPr/>
        <a:lstStyle/>
        <a:p>
          <a:endParaRPr lang="tr-TR">
            <a:solidFill>
              <a:schemeClr val="tx1"/>
            </a:solidFill>
          </a:endParaRPr>
        </a:p>
      </dgm:t>
    </dgm:pt>
    <dgm:pt modelId="{C7618EBF-3EF8-488E-BEF9-ED5B2FAC32E1}" type="sibTrans" cxnId="{6017EEA7-8136-40C7-B6BB-FC250DA7A910}">
      <dgm:prSet/>
      <dgm:spPr/>
      <dgm:t>
        <a:bodyPr/>
        <a:lstStyle/>
        <a:p>
          <a:endParaRPr lang="tr-TR">
            <a:solidFill>
              <a:schemeClr val="tx1"/>
            </a:solidFill>
          </a:endParaRPr>
        </a:p>
      </dgm:t>
    </dgm:pt>
    <dgm:pt modelId="{F020A9D5-9764-4BE6-93D2-08E35BAA3011}">
      <dgm:prSet/>
      <dgm:spPr/>
      <dgm:t>
        <a:bodyPr/>
        <a:lstStyle/>
        <a:p>
          <a:pPr rtl="0"/>
          <a:r>
            <a:rPr lang="tr-TR" smtClean="0">
              <a:solidFill>
                <a:schemeClr val="tx1"/>
              </a:solidFill>
            </a:rPr>
            <a:t>Bilim Felsefesi</a:t>
          </a:r>
          <a:endParaRPr lang="tr-TR">
            <a:solidFill>
              <a:schemeClr val="tx1"/>
            </a:solidFill>
          </a:endParaRPr>
        </a:p>
      </dgm:t>
    </dgm:pt>
    <dgm:pt modelId="{173EDB25-1418-42A1-9D54-5BAF507673FE}" type="parTrans" cxnId="{86D12348-5370-461F-BEEA-0E08EEC2BA11}">
      <dgm:prSet/>
      <dgm:spPr/>
      <dgm:t>
        <a:bodyPr/>
        <a:lstStyle/>
        <a:p>
          <a:endParaRPr lang="tr-TR">
            <a:solidFill>
              <a:schemeClr val="tx1"/>
            </a:solidFill>
          </a:endParaRPr>
        </a:p>
      </dgm:t>
    </dgm:pt>
    <dgm:pt modelId="{64172901-AD2F-41A2-B9F9-E950B223A1DB}" type="sibTrans" cxnId="{86D12348-5370-461F-BEEA-0E08EEC2BA11}">
      <dgm:prSet/>
      <dgm:spPr/>
      <dgm:t>
        <a:bodyPr/>
        <a:lstStyle/>
        <a:p>
          <a:endParaRPr lang="tr-TR">
            <a:solidFill>
              <a:schemeClr val="tx1"/>
            </a:solidFill>
          </a:endParaRPr>
        </a:p>
      </dgm:t>
    </dgm:pt>
    <dgm:pt modelId="{54E04B40-5647-4A1B-AD39-340684E0BBE0}" type="pres">
      <dgm:prSet presAssocID="{0C616734-FB8C-4B81-B454-3189379441B5}" presName="diagram" presStyleCnt="0">
        <dgm:presLayoutVars>
          <dgm:dir/>
          <dgm:resizeHandles val="exact"/>
        </dgm:presLayoutVars>
      </dgm:prSet>
      <dgm:spPr/>
      <dgm:t>
        <a:bodyPr/>
        <a:lstStyle/>
        <a:p>
          <a:endParaRPr lang="tr-TR"/>
        </a:p>
      </dgm:t>
    </dgm:pt>
    <dgm:pt modelId="{08774713-0A5C-442F-841A-26965A188D79}" type="pres">
      <dgm:prSet presAssocID="{7A423D8C-4E1D-43FE-9957-13EEF5283584}" presName="node" presStyleLbl="node1" presStyleIdx="0" presStyleCnt="5">
        <dgm:presLayoutVars>
          <dgm:bulletEnabled val="1"/>
        </dgm:presLayoutVars>
      </dgm:prSet>
      <dgm:spPr/>
      <dgm:t>
        <a:bodyPr/>
        <a:lstStyle/>
        <a:p>
          <a:endParaRPr lang="tr-TR"/>
        </a:p>
      </dgm:t>
    </dgm:pt>
    <dgm:pt modelId="{9705FC16-2E3E-45D2-8522-1F2AF12BAC43}" type="pres">
      <dgm:prSet presAssocID="{581BD412-8915-474B-970B-85BDCE60C41A}" presName="sibTrans" presStyleCnt="0"/>
      <dgm:spPr/>
    </dgm:pt>
    <dgm:pt modelId="{1CE6816D-32D7-4429-9108-F964CCB7741B}" type="pres">
      <dgm:prSet presAssocID="{10FF7FE5-1992-4D4B-9864-392534CF4AF2}" presName="node" presStyleLbl="node1" presStyleIdx="1" presStyleCnt="5">
        <dgm:presLayoutVars>
          <dgm:bulletEnabled val="1"/>
        </dgm:presLayoutVars>
      </dgm:prSet>
      <dgm:spPr/>
      <dgm:t>
        <a:bodyPr/>
        <a:lstStyle/>
        <a:p>
          <a:endParaRPr lang="tr-TR"/>
        </a:p>
      </dgm:t>
    </dgm:pt>
    <dgm:pt modelId="{9506C83E-DBC3-4910-B18E-D9145D49B637}" type="pres">
      <dgm:prSet presAssocID="{0B706B44-CBBA-46BA-B2FF-E5290547214A}" presName="sibTrans" presStyleCnt="0"/>
      <dgm:spPr/>
    </dgm:pt>
    <dgm:pt modelId="{13F484CF-CE45-43BE-B801-9D36C88AAA5D}" type="pres">
      <dgm:prSet presAssocID="{F2CBEB2D-74F9-40EE-8C01-74FB14D11331}" presName="node" presStyleLbl="node1" presStyleIdx="2" presStyleCnt="5">
        <dgm:presLayoutVars>
          <dgm:bulletEnabled val="1"/>
        </dgm:presLayoutVars>
      </dgm:prSet>
      <dgm:spPr/>
      <dgm:t>
        <a:bodyPr/>
        <a:lstStyle/>
        <a:p>
          <a:endParaRPr lang="tr-TR"/>
        </a:p>
      </dgm:t>
    </dgm:pt>
    <dgm:pt modelId="{FDDE0E3F-77EA-42D0-B6C9-9DC366A6B9C0}" type="pres">
      <dgm:prSet presAssocID="{ECAB3150-E913-465B-AFB0-92884D943E92}" presName="sibTrans" presStyleCnt="0"/>
      <dgm:spPr/>
    </dgm:pt>
    <dgm:pt modelId="{A21D531F-AF40-4C50-9A9B-D7C6269CDED4}" type="pres">
      <dgm:prSet presAssocID="{D01ED747-2ACB-47BA-87D8-EF877363BBCE}" presName="node" presStyleLbl="node1" presStyleIdx="3" presStyleCnt="5">
        <dgm:presLayoutVars>
          <dgm:bulletEnabled val="1"/>
        </dgm:presLayoutVars>
      </dgm:prSet>
      <dgm:spPr/>
      <dgm:t>
        <a:bodyPr/>
        <a:lstStyle/>
        <a:p>
          <a:endParaRPr lang="tr-TR"/>
        </a:p>
      </dgm:t>
    </dgm:pt>
    <dgm:pt modelId="{2D093647-1220-4993-9C98-8C85F7460EEA}" type="pres">
      <dgm:prSet presAssocID="{C7618EBF-3EF8-488E-BEF9-ED5B2FAC32E1}" presName="sibTrans" presStyleCnt="0"/>
      <dgm:spPr/>
    </dgm:pt>
    <dgm:pt modelId="{E274E312-444F-4B50-BA5D-8B07F12B2F77}" type="pres">
      <dgm:prSet presAssocID="{F020A9D5-9764-4BE6-93D2-08E35BAA3011}" presName="node" presStyleLbl="node1" presStyleIdx="4" presStyleCnt="5">
        <dgm:presLayoutVars>
          <dgm:bulletEnabled val="1"/>
        </dgm:presLayoutVars>
      </dgm:prSet>
      <dgm:spPr/>
      <dgm:t>
        <a:bodyPr/>
        <a:lstStyle/>
        <a:p>
          <a:endParaRPr lang="tr-TR"/>
        </a:p>
      </dgm:t>
    </dgm:pt>
  </dgm:ptLst>
  <dgm:cxnLst>
    <dgm:cxn modelId="{719C6763-A65F-48ED-A240-0AD6E542C933}" type="presOf" srcId="{0C616734-FB8C-4B81-B454-3189379441B5}" destId="{54E04B40-5647-4A1B-AD39-340684E0BBE0}" srcOrd="0" destOrd="0" presId="urn:microsoft.com/office/officeart/2005/8/layout/default"/>
    <dgm:cxn modelId="{760054FF-0E1E-461D-B9DD-8B5DDC7BCD5C}" type="presOf" srcId="{F020A9D5-9764-4BE6-93D2-08E35BAA3011}" destId="{E274E312-444F-4B50-BA5D-8B07F12B2F77}" srcOrd="0" destOrd="0" presId="urn:microsoft.com/office/officeart/2005/8/layout/default"/>
    <dgm:cxn modelId="{6017EEA7-8136-40C7-B6BB-FC250DA7A910}" srcId="{0C616734-FB8C-4B81-B454-3189379441B5}" destId="{D01ED747-2ACB-47BA-87D8-EF877363BBCE}" srcOrd="3" destOrd="0" parTransId="{7C9259DA-5661-4932-9E62-2F1642033E60}" sibTransId="{C7618EBF-3EF8-488E-BEF9-ED5B2FAC32E1}"/>
    <dgm:cxn modelId="{48D3D42D-726B-4108-B8C8-AB716E508275}" srcId="{0C616734-FB8C-4B81-B454-3189379441B5}" destId="{F2CBEB2D-74F9-40EE-8C01-74FB14D11331}" srcOrd="2" destOrd="0" parTransId="{1F76E4BE-CE4F-41F2-A608-3E8ED338CC7E}" sibTransId="{ECAB3150-E913-465B-AFB0-92884D943E92}"/>
    <dgm:cxn modelId="{649E4067-5311-4D1B-81CD-A6676C44C483}" type="presOf" srcId="{D01ED747-2ACB-47BA-87D8-EF877363BBCE}" destId="{A21D531F-AF40-4C50-9A9B-D7C6269CDED4}" srcOrd="0" destOrd="0" presId="urn:microsoft.com/office/officeart/2005/8/layout/default"/>
    <dgm:cxn modelId="{67D19A3C-B120-49BA-AC3D-589ABD29D88B}" type="presOf" srcId="{10FF7FE5-1992-4D4B-9864-392534CF4AF2}" destId="{1CE6816D-32D7-4429-9108-F964CCB7741B}" srcOrd="0" destOrd="0" presId="urn:microsoft.com/office/officeart/2005/8/layout/default"/>
    <dgm:cxn modelId="{86D12348-5370-461F-BEEA-0E08EEC2BA11}" srcId="{0C616734-FB8C-4B81-B454-3189379441B5}" destId="{F020A9D5-9764-4BE6-93D2-08E35BAA3011}" srcOrd="4" destOrd="0" parTransId="{173EDB25-1418-42A1-9D54-5BAF507673FE}" sibTransId="{64172901-AD2F-41A2-B9F9-E950B223A1DB}"/>
    <dgm:cxn modelId="{1B5783C9-2DD5-483A-ACC4-00770F2443F1}" srcId="{0C616734-FB8C-4B81-B454-3189379441B5}" destId="{10FF7FE5-1992-4D4B-9864-392534CF4AF2}" srcOrd="1" destOrd="0" parTransId="{757996E5-ECB0-4B3C-BE70-51C89C44D6FB}" sibTransId="{0B706B44-CBBA-46BA-B2FF-E5290547214A}"/>
    <dgm:cxn modelId="{DA04C3B0-84D7-432F-81CE-70549E7EB38C}" srcId="{0C616734-FB8C-4B81-B454-3189379441B5}" destId="{7A423D8C-4E1D-43FE-9957-13EEF5283584}" srcOrd="0" destOrd="0" parTransId="{D2FEED4C-B4F8-4447-8594-DFD5E04E117A}" sibTransId="{581BD412-8915-474B-970B-85BDCE60C41A}"/>
    <dgm:cxn modelId="{2C761659-0A15-4A02-B378-71FC3E9820B8}" type="presOf" srcId="{7A423D8C-4E1D-43FE-9957-13EEF5283584}" destId="{08774713-0A5C-442F-841A-26965A188D79}" srcOrd="0" destOrd="0" presId="urn:microsoft.com/office/officeart/2005/8/layout/default"/>
    <dgm:cxn modelId="{742951C2-22A7-4525-B2E9-39583EB529A2}" type="presOf" srcId="{F2CBEB2D-74F9-40EE-8C01-74FB14D11331}" destId="{13F484CF-CE45-43BE-B801-9D36C88AAA5D}" srcOrd="0" destOrd="0" presId="urn:microsoft.com/office/officeart/2005/8/layout/default"/>
    <dgm:cxn modelId="{33DA6A8C-5F9A-411B-A027-F5F1537EBA3C}" type="presParOf" srcId="{54E04B40-5647-4A1B-AD39-340684E0BBE0}" destId="{08774713-0A5C-442F-841A-26965A188D79}" srcOrd="0" destOrd="0" presId="urn:microsoft.com/office/officeart/2005/8/layout/default"/>
    <dgm:cxn modelId="{82AC163E-D66B-40E9-9009-ACE0A92B0D93}" type="presParOf" srcId="{54E04B40-5647-4A1B-AD39-340684E0BBE0}" destId="{9705FC16-2E3E-45D2-8522-1F2AF12BAC43}" srcOrd="1" destOrd="0" presId="urn:microsoft.com/office/officeart/2005/8/layout/default"/>
    <dgm:cxn modelId="{47CA02DC-B69D-4955-9EF4-DF372DFD85FF}" type="presParOf" srcId="{54E04B40-5647-4A1B-AD39-340684E0BBE0}" destId="{1CE6816D-32D7-4429-9108-F964CCB7741B}" srcOrd="2" destOrd="0" presId="urn:microsoft.com/office/officeart/2005/8/layout/default"/>
    <dgm:cxn modelId="{89597B6D-DB3C-4401-AF05-14CAAF1BA0F4}" type="presParOf" srcId="{54E04B40-5647-4A1B-AD39-340684E0BBE0}" destId="{9506C83E-DBC3-4910-B18E-D9145D49B637}" srcOrd="3" destOrd="0" presId="urn:microsoft.com/office/officeart/2005/8/layout/default"/>
    <dgm:cxn modelId="{AE13755A-B6C9-4628-9D14-634EA47B306E}" type="presParOf" srcId="{54E04B40-5647-4A1B-AD39-340684E0BBE0}" destId="{13F484CF-CE45-43BE-B801-9D36C88AAA5D}" srcOrd="4" destOrd="0" presId="urn:microsoft.com/office/officeart/2005/8/layout/default"/>
    <dgm:cxn modelId="{A14BB238-FC32-4857-A03D-574E3B488D20}" type="presParOf" srcId="{54E04B40-5647-4A1B-AD39-340684E0BBE0}" destId="{FDDE0E3F-77EA-42D0-B6C9-9DC366A6B9C0}" srcOrd="5" destOrd="0" presId="urn:microsoft.com/office/officeart/2005/8/layout/default"/>
    <dgm:cxn modelId="{3718C1DA-BBBD-424D-83ED-9B18DC64A6DB}" type="presParOf" srcId="{54E04B40-5647-4A1B-AD39-340684E0BBE0}" destId="{A21D531F-AF40-4C50-9A9B-D7C6269CDED4}" srcOrd="6" destOrd="0" presId="urn:microsoft.com/office/officeart/2005/8/layout/default"/>
    <dgm:cxn modelId="{0B360F2D-DC9E-46C8-9F78-B6D26A47D6A8}" type="presParOf" srcId="{54E04B40-5647-4A1B-AD39-340684E0BBE0}" destId="{2D093647-1220-4993-9C98-8C85F7460EEA}" srcOrd="7" destOrd="0" presId="urn:microsoft.com/office/officeart/2005/8/layout/default"/>
    <dgm:cxn modelId="{7C73F5E3-000F-4C04-95FA-3BC11002D673}" type="presParOf" srcId="{54E04B40-5647-4A1B-AD39-340684E0BBE0}" destId="{E274E312-444F-4B50-BA5D-8B07F12B2F77}"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B40B1160-C51B-43FE-94A0-2EAEED472E26}" type="doc">
      <dgm:prSet loTypeId="urn:microsoft.com/office/officeart/2005/8/layout/vList2" loCatId="list" qsTypeId="urn:microsoft.com/office/officeart/2005/8/quickstyle/simple4" qsCatId="simple" csTypeId="urn:microsoft.com/office/officeart/2005/8/colors/colorful1" csCatId="colorful" phldr="1"/>
      <dgm:spPr/>
      <dgm:t>
        <a:bodyPr/>
        <a:lstStyle/>
        <a:p>
          <a:endParaRPr lang="tr-TR"/>
        </a:p>
      </dgm:t>
    </dgm:pt>
    <dgm:pt modelId="{384D3D3D-23C3-494F-B614-974D7A782836}">
      <dgm:prSet phldrT="[Metin]"/>
      <dgm:spPr/>
      <dgm:t>
        <a:bodyPr/>
        <a:lstStyle/>
        <a:p>
          <a:r>
            <a:rPr lang="tr-TR" dirty="0" smtClean="0"/>
            <a:t>Özellikler</a:t>
          </a:r>
          <a:endParaRPr lang="tr-TR" dirty="0"/>
        </a:p>
      </dgm:t>
    </dgm:pt>
    <dgm:pt modelId="{8BF491FF-C64D-47E6-A8CD-C8AD574656F3}" type="parTrans" cxnId="{8821D71E-BC26-433E-92BC-8E57C56594EB}">
      <dgm:prSet/>
      <dgm:spPr/>
      <dgm:t>
        <a:bodyPr/>
        <a:lstStyle/>
        <a:p>
          <a:endParaRPr lang="tr-TR"/>
        </a:p>
      </dgm:t>
    </dgm:pt>
    <dgm:pt modelId="{21A6FF8E-DC7D-42AA-8913-ABD225FE0336}" type="sibTrans" cxnId="{8821D71E-BC26-433E-92BC-8E57C56594EB}">
      <dgm:prSet/>
      <dgm:spPr/>
      <dgm:t>
        <a:bodyPr/>
        <a:lstStyle/>
        <a:p>
          <a:endParaRPr lang="tr-TR"/>
        </a:p>
      </dgm:t>
    </dgm:pt>
    <dgm:pt modelId="{BCBC570E-8930-4FA7-8DC4-576B6B01DCAD}">
      <dgm:prSet phldrT="[Metin]"/>
      <dgm:spPr/>
      <dgm:t>
        <a:bodyPr/>
        <a:lstStyle/>
        <a:p>
          <a:r>
            <a:rPr lang="tr-TR" dirty="0" smtClean="0"/>
            <a:t>İlerleyici olması	</a:t>
          </a:r>
          <a:endParaRPr lang="tr-TR" dirty="0"/>
        </a:p>
      </dgm:t>
    </dgm:pt>
    <dgm:pt modelId="{4EEFED48-6C3A-4C08-9753-ADE93786A16A}" type="parTrans" cxnId="{7EFF1033-4932-41CA-B434-CD5494B948E0}">
      <dgm:prSet/>
      <dgm:spPr/>
      <dgm:t>
        <a:bodyPr/>
        <a:lstStyle/>
        <a:p>
          <a:endParaRPr lang="tr-TR"/>
        </a:p>
      </dgm:t>
    </dgm:pt>
    <dgm:pt modelId="{CB8461A3-19DA-435C-A6EE-E29A9E9E5883}" type="sibTrans" cxnId="{7EFF1033-4932-41CA-B434-CD5494B948E0}">
      <dgm:prSet/>
      <dgm:spPr/>
      <dgm:t>
        <a:bodyPr/>
        <a:lstStyle/>
        <a:p>
          <a:endParaRPr lang="tr-TR"/>
        </a:p>
      </dgm:t>
    </dgm:pt>
    <dgm:pt modelId="{0D3D21E1-5A0F-4691-B98B-A85C62FF1AD0}">
      <dgm:prSet phldrT="[Metin]"/>
      <dgm:spPr/>
      <dgm:t>
        <a:bodyPr/>
        <a:lstStyle/>
        <a:p>
          <a:r>
            <a:rPr lang="tr-TR" dirty="0" err="1" smtClean="0"/>
            <a:t>Artmacı</a:t>
          </a:r>
          <a:r>
            <a:rPr lang="tr-TR" dirty="0" smtClean="0"/>
            <a:t> veya </a:t>
          </a:r>
          <a:r>
            <a:rPr lang="tr-TR" dirty="0" err="1" smtClean="0"/>
            <a:t>birikmeci</a:t>
          </a:r>
          <a:r>
            <a:rPr lang="tr-TR" dirty="0" smtClean="0"/>
            <a:t> olması</a:t>
          </a:r>
          <a:endParaRPr lang="tr-TR" dirty="0"/>
        </a:p>
      </dgm:t>
    </dgm:pt>
    <dgm:pt modelId="{C7200B7C-9D6A-4EA7-A8E9-0709E92372C2}" type="parTrans" cxnId="{E6F345B7-ECA0-45F5-BED0-20C77CF8E413}">
      <dgm:prSet/>
      <dgm:spPr/>
      <dgm:t>
        <a:bodyPr/>
        <a:lstStyle/>
        <a:p>
          <a:endParaRPr lang="tr-TR"/>
        </a:p>
      </dgm:t>
    </dgm:pt>
    <dgm:pt modelId="{61A646FC-F65B-49EF-A337-89D132C2D6A4}" type="sibTrans" cxnId="{E6F345B7-ECA0-45F5-BED0-20C77CF8E413}">
      <dgm:prSet/>
      <dgm:spPr/>
      <dgm:t>
        <a:bodyPr/>
        <a:lstStyle/>
        <a:p>
          <a:endParaRPr lang="tr-TR"/>
        </a:p>
      </dgm:t>
    </dgm:pt>
    <dgm:pt modelId="{7655CC4A-FDBE-494C-8D47-818C75DD2A9A}">
      <dgm:prSet phldrT="[Metin]"/>
      <dgm:spPr/>
      <dgm:t>
        <a:bodyPr/>
        <a:lstStyle/>
        <a:p>
          <a:r>
            <a:rPr lang="tr-TR" dirty="0" smtClean="0"/>
            <a:t>Herkese açık, toplumsal olması</a:t>
          </a:r>
          <a:endParaRPr lang="tr-TR" dirty="0"/>
        </a:p>
      </dgm:t>
    </dgm:pt>
    <dgm:pt modelId="{C2EE6220-6A72-4B7C-87BF-C730E5014045}" type="parTrans" cxnId="{9C271354-C17F-4D2A-BB35-009A72BD7596}">
      <dgm:prSet/>
      <dgm:spPr/>
      <dgm:t>
        <a:bodyPr/>
        <a:lstStyle/>
        <a:p>
          <a:endParaRPr lang="tr-TR"/>
        </a:p>
      </dgm:t>
    </dgm:pt>
    <dgm:pt modelId="{95C4B638-06FC-43C6-AC94-2547B9AFE83C}" type="sibTrans" cxnId="{9C271354-C17F-4D2A-BB35-009A72BD7596}">
      <dgm:prSet/>
      <dgm:spPr/>
      <dgm:t>
        <a:bodyPr/>
        <a:lstStyle/>
        <a:p>
          <a:endParaRPr lang="tr-TR"/>
        </a:p>
      </dgm:t>
    </dgm:pt>
    <dgm:pt modelId="{19B0C0A8-A0B7-45CD-87F6-480043A43F10}">
      <dgm:prSet phldrT="[Metin]"/>
      <dgm:spPr/>
      <dgm:t>
        <a:bodyPr/>
        <a:lstStyle/>
        <a:p>
          <a:r>
            <a:rPr lang="tr-TR" dirty="0" smtClean="0"/>
            <a:t>Nesnel olması</a:t>
          </a:r>
          <a:endParaRPr lang="tr-TR" dirty="0"/>
        </a:p>
      </dgm:t>
    </dgm:pt>
    <dgm:pt modelId="{B68188CD-8CB7-4C67-95DF-4A98EF6184E8}" type="parTrans" cxnId="{72D40B9F-F300-4B18-9D47-070AB2866CFE}">
      <dgm:prSet/>
      <dgm:spPr/>
      <dgm:t>
        <a:bodyPr/>
        <a:lstStyle/>
        <a:p>
          <a:endParaRPr lang="tr-TR"/>
        </a:p>
      </dgm:t>
    </dgm:pt>
    <dgm:pt modelId="{5B5DC57B-5F62-49D2-8D6F-ABB54ACF07AF}" type="sibTrans" cxnId="{72D40B9F-F300-4B18-9D47-070AB2866CFE}">
      <dgm:prSet/>
      <dgm:spPr/>
      <dgm:t>
        <a:bodyPr/>
        <a:lstStyle/>
        <a:p>
          <a:endParaRPr lang="tr-TR"/>
        </a:p>
      </dgm:t>
    </dgm:pt>
    <dgm:pt modelId="{AB25665D-2C5A-4BB8-89E3-7F482ADFF5E3}">
      <dgm:prSet phldrT="[Metin]"/>
      <dgm:spPr/>
      <dgm:t>
        <a:bodyPr/>
        <a:lstStyle/>
        <a:p>
          <a:r>
            <a:rPr lang="tr-TR" dirty="0" smtClean="0"/>
            <a:t>Dinamik olması</a:t>
          </a:r>
          <a:endParaRPr lang="tr-TR" dirty="0"/>
        </a:p>
      </dgm:t>
    </dgm:pt>
    <dgm:pt modelId="{9FC71295-16BE-42F0-B7FE-0292C78C14A3}" type="parTrans" cxnId="{59F4129C-A490-424B-922D-6D9EA3B05E93}">
      <dgm:prSet/>
      <dgm:spPr/>
      <dgm:t>
        <a:bodyPr/>
        <a:lstStyle/>
        <a:p>
          <a:endParaRPr lang="tr-TR"/>
        </a:p>
      </dgm:t>
    </dgm:pt>
    <dgm:pt modelId="{859D0FB0-526D-4F30-BD9C-2C5706C8B394}" type="sibTrans" cxnId="{59F4129C-A490-424B-922D-6D9EA3B05E93}">
      <dgm:prSet/>
      <dgm:spPr/>
      <dgm:t>
        <a:bodyPr/>
        <a:lstStyle/>
        <a:p>
          <a:endParaRPr lang="tr-TR"/>
        </a:p>
      </dgm:t>
    </dgm:pt>
    <dgm:pt modelId="{8C725E39-D02F-4F5D-BFAE-C3606A19D788}">
      <dgm:prSet phldrT="[Metin]"/>
      <dgm:spPr/>
      <dgm:t>
        <a:bodyPr/>
        <a:lstStyle/>
        <a:p>
          <a:r>
            <a:rPr lang="tr-TR" dirty="0" smtClean="0"/>
            <a:t>Geçici olması</a:t>
          </a:r>
          <a:endParaRPr lang="tr-TR" dirty="0"/>
        </a:p>
      </dgm:t>
    </dgm:pt>
    <dgm:pt modelId="{45D8C8B9-E9C9-4B62-8579-9358238227CC}" type="parTrans" cxnId="{F68CE924-2A8F-4A92-9C54-03292CD0A8F3}">
      <dgm:prSet/>
      <dgm:spPr/>
      <dgm:t>
        <a:bodyPr/>
        <a:lstStyle/>
        <a:p>
          <a:endParaRPr lang="tr-TR"/>
        </a:p>
      </dgm:t>
    </dgm:pt>
    <dgm:pt modelId="{5D9FD0D6-2F4E-4639-8EB0-A4759B514ADD}" type="sibTrans" cxnId="{F68CE924-2A8F-4A92-9C54-03292CD0A8F3}">
      <dgm:prSet/>
      <dgm:spPr/>
      <dgm:t>
        <a:bodyPr/>
        <a:lstStyle/>
        <a:p>
          <a:endParaRPr lang="tr-TR"/>
        </a:p>
      </dgm:t>
    </dgm:pt>
    <dgm:pt modelId="{CA548713-0F75-4E2A-A446-42D871EDD37D}">
      <dgm:prSet phldrT="[Metin]"/>
      <dgm:spPr/>
      <dgm:t>
        <a:bodyPr/>
        <a:lstStyle/>
        <a:p>
          <a:r>
            <a:rPr lang="tr-TR" dirty="0" smtClean="0"/>
            <a:t>Tutarlı olması</a:t>
          </a:r>
          <a:endParaRPr lang="tr-TR" dirty="0"/>
        </a:p>
      </dgm:t>
    </dgm:pt>
    <dgm:pt modelId="{227606F3-8E75-436F-9728-AF914B49E6D2}" type="parTrans" cxnId="{AEBD68F8-A852-4226-BF3F-3DFB54AE1FB0}">
      <dgm:prSet/>
      <dgm:spPr/>
      <dgm:t>
        <a:bodyPr/>
        <a:lstStyle/>
        <a:p>
          <a:endParaRPr lang="tr-TR"/>
        </a:p>
      </dgm:t>
    </dgm:pt>
    <dgm:pt modelId="{5289AB8A-1154-432F-B427-8D2D2CF4C922}" type="sibTrans" cxnId="{AEBD68F8-A852-4226-BF3F-3DFB54AE1FB0}">
      <dgm:prSet/>
      <dgm:spPr/>
      <dgm:t>
        <a:bodyPr/>
        <a:lstStyle/>
        <a:p>
          <a:endParaRPr lang="tr-TR"/>
        </a:p>
      </dgm:t>
    </dgm:pt>
    <dgm:pt modelId="{AC145C3B-402B-4894-8B5A-7180C58CAC04}">
      <dgm:prSet phldrT="[Metin]"/>
      <dgm:spPr/>
      <dgm:t>
        <a:bodyPr/>
        <a:lstStyle/>
        <a:p>
          <a:r>
            <a:rPr lang="tr-TR" dirty="0" err="1" smtClean="0"/>
            <a:t>Öndeyilerin</a:t>
          </a:r>
          <a:r>
            <a:rPr lang="tr-TR" dirty="0" smtClean="0"/>
            <a:t> mümkün olması</a:t>
          </a:r>
          <a:endParaRPr lang="tr-TR" dirty="0"/>
        </a:p>
      </dgm:t>
    </dgm:pt>
    <dgm:pt modelId="{6DB733B7-E476-4327-A5DA-1AAD96CAF7EA}" type="parTrans" cxnId="{16F4194D-4798-4EE0-81F5-034C28B1FB64}">
      <dgm:prSet/>
      <dgm:spPr/>
      <dgm:t>
        <a:bodyPr/>
        <a:lstStyle/>
        <a:p>
          <a:endParaRPr lang="tr-TR"/>
        </a:p>
      </dgm:t>
    </dgm:pt>
    <dgm:pt modelId="{B4CBC0B5-79EB-41EB-8A18-8D273F17EDAB}" type="sibTrans" cxnId="{16F4194D-4798-4EE0-81F5-034C28B1FB64}">
      <dgm:prSet/>
      <dgm:spPr/>
      <dgm:t>
        <a:bodyPr/>
        <a:lstStyle/>
        <a:p>
          <a:endParaRPr lang="tr-TR"/>
        </a:p>
      </dgm:t>
    </dgm:pt>
    <dgm:pt modelId="{2170EDC7-9D13-4783-9398-102AECE75AA9}" type="pres">
      <dgm:prSet presAssocID="{B40B1160-C51B-43FE-94A0-2EAEED472E26}" presName="linear" presStyleCnt="0">
        <dgm:presLayoutVars>
          <dgm:animLvl val="lvl"/>
          <dgm:resizeHandles val="exact"/>
        </dgm:presLayoutVars>
      </dgm:prSet>
      <dgm:spPr/>
      <dgm:t>
        <a:bodyPr/>
        <a:lstStyle/>
        <a:p>
          <a:endParaRPr lang="tr-TR"/>
        </a:p>
      </dgm:t>
    </dgm:pt>
    <dgm:pt modelId="{21921FE0-F01D-48FD-B445-A51A3AD56AF7}" type="pres">
      <dgm:prSet presAssocID="{384D3D3D-23C3-494F-B614-974D7A782836}" presName="parentText" presStyleLbl="node1" presStyleIdx="0" presStyleCnt="1" custLinFactNeighborY="-1368">
        <dgm:presLayoutVars>
          <dgm:chMax val="0"/>
          <dgm:bulletEnabled val="1"/>
        </dgm:presLayoutVars>
      </dgm:prSet>
      <dgm:spPr/>
      <dgm:t>
        <a:bodyPr/>
        <a:lstStyle/>
        <a:p>
          <a:endParaRPr lang="tr-TR"/>
        </a:p>
      </dgm:t>
    </dgm:pt>
    <dgm:pt modelId="{1F98865E-1CE8-43E7-B291-92C8E656ED88}" type="pres">
      <dgm:prSet presAssocID="{384D3D3D-23C3-494F-B614-974D7A782836}" presName="childText" presStyleLbl="revTx" presStyleIdx="0" presStyleCnt="1">
        <dgm:presLayoutVars>
          <dgm:bulletEnabled val="1"/>
        </dgm:presLayoutVars>
      </dgm:prSet>
      <dgm:spPr/>
      <dgm:t>
        <a:bodyPr/>
        <a:lstStyle/>
        <a:p>
          <a:endParaRPr lang="tr-TR"/>
        </a:p>
      </dgm:t>
    </dgm:pt>
  </dgm:ptLst>
  <dgm:cxnLst>
    <dgm:cxn modelId="{59F4129C-A490-424B-922D-6D9EA3B05E93}" srcId="{384D3D3D-23C3-494F-B614-974D7A782836}" destId="{AB25665D-2C5A-4BB8-89E3-7F482ADFF5E3}" srcOrd="4" destOrd="0" parTransId="{9FC71295-16BE-42F0-B7FE-0292C78C14A3}" sibTransId="{859D0FB0-526D-4F30-BD9C-2C5706C8B394}"/>
    <dgm:cxn modelId="{D7F1E4F2-B793-4C88-A665-502986A4919F}" type="presOf" srcId="{B40B1160-C51B-43FE-94A0-2EAEED472E26}" destId="{2170EDC7-9D13-4783-9398-102AECE75AA9}" srcOrd="0" destOrd="0" presId="urn:microsoft.com/office/officeart/2005/8/layout/vList2"/>
    <dgm:cxn modelId="{8821D71E-BC26-433E-92BC-8E57C56594EB}" srcId="{B40B1160-C51B-43FE-94A0-2EAEED472E26}" destId="{384D3D3D-23C3-494F-B614-974D7A782836}" srcOrd="0" destOrd="0" parTransId="{8BF491FF-C64D-47E6-A8CD-C8AD574656F3}" sibTransId="{21A6FF8E-DC7D-42AA-8913-ABD225FE0336}"/>
    <dgm:cxn modelId="{6A434F92-4D6D-4EFA-B5FA-A913C131C557}" type="presOf" srcId="{CA548713-0F75-4E2A-A446-42D871EDD37D}" destId="{1F98865E-1CE8-43E7-B291-92C8E656ED88}" srcOrd="0" destOrd="6" presId="urn:microsoft.com/office/officeart/2005/8/layout/vList2"/>
    <dgm:cxn modelId="{93047362-518B-42FD-8DC7-BAE24F4F2FC2}" type="presOf" srcId="{7655CC4A-FDBE-494C-8D47-818C75DD2A9A}" destId="{1F98865E-1CE8-43E7-B291-92C8E656ED88}" srcOrd="0" destOrd="2" presId="urn:microsoft.com/office/officeart/2005/8/layout/vList2"/>
    <dgm:cxn modelId="{F68CE924-2A8F-4A92-9C54-03292CD0A8F3}" srcId="{384D3D3D-23C3-494F-B614-974D7A782836}" destId="{8C725E39-D02F-4F5D-BFAE-C3606A19D788}" srcOrd="5" destOrd="0" parTransId="{45D8C8B9-E9C9-4B62-8579-9358238227CC}" sibTransId="{5D9FD0D6-2F4E-4639-8EB0-A4759B514ADD}"/>
    <dgm:cxn modelId="{E423635C-7D25-46B2-82D4-550EF044517F}" type="presOf" srcId="{AB25665D-2C5A-4BB8-89E3-7F482ADFF5E3}" destId="{1F98865E-1CE8-43E7-B291-92C8E656ED88}" srcOrd="0" destOrd="4" presId="urn:microsoft.com/office/officeart/2005/8/layout/vList2"/>
    <dgm:cxn modelId="{E6F345B7-ECA0-45F5-BED0-20C77CF8E413}" srcId="{384D3D3D-23C3-494F-B614-974D7A782836}" destId="{0D3D21E1-5A0F-4691-B98B-A85C62FF1AD0}" srcOrd="1" destOrd="0" parTransId="{C7200B7C-9D6A-4EA7-A8E9-0709E92372C2}" sibTransId="{61A646FC-F65B-49EF-A337-89D132C2D6A4}"/>
    <dgm:cxn modelId="{4C87C2B4-0301-4D10-B14D-BA87FA4B4882}" type="presOf" srcId="{0D3D21E1-5A0F-4691-B98B-A85C62FF1AD0}" destId="{1F98865E-1CE8-43E7-B291-92C8E656ED88}" srcOrd="0" destOrd="1" presId="urn:microsoft.com/office/officeart/2005/8/layout/vList2"/>
    <dgm:cxn modelId="{AEBD68F8-A852-4226-BF3F-3DFB54AE1FB0}" srcId="{384D3D3D-23C3-494F-B614-974D7A782836}" destId="{CA548713-0F75-4E2A-A446-42D871EDD37D}" srcOrd="6" destOrd="0" parTransId="{227606F3-8E75-436F-9728-AF914B49E6D2}" sibTransId="{5289AB8A-1154-432F-B427-8D2D2CF4C922}"/>
    <dgm:cxn modelId="{36C0F161-0890-438A-A86E-9A082652867A}" type="presOf" srcId="{384D3D3D-23C3-494F-B614-974D7A782836}" destId="{21921FE0-F01D-48FD-B445-A51A3AD56AF7}" srcOrd="0" destOrd="0" presId="urn:microsoft.com/office/officeart/2005/8/layout/vList2"/>
    <dgm:cxn modelId="{5FBBC3DA-6998-4EE3-B175-0AECA0EBC171}" type="presOf" srcId="{19B0C0A8-A0B7-45CD-87F6-480043A43F10}" destId="{1F98865E-1CE8-43E7-B291-92C8E656ED88}" srcOrd="0" destOrd="3" presId="urn:microsoft.com/office/officeart/2005/8/layout/vList2"/>
    <dgm:cxn modelId="{4E4A5DB0-E8B2-4688-B68C-79119D61F0A6}" type="presOf" srcId="{AC145C3B-402B-4894-8B5A-7180C58CAC04}" destId="{1F98865E-1CE8-43E7-B291-92C8E656ED88}" srcOrd="0" destOrd="7" presId="urn:microsoft.com/office/officeart/2005/8/layout/vList2"/>
    <dgm:cxn modelId="{7B12484F-B10B-4391-A292-4D5D5FDB1434}" type="presOf" srcId="{8C725E39-D02F-4F5D-BFAE-C3606A19D788}" destId="{1F98865E-1CE8-43E7-B291-92C8E656ED88}" srcOrd="0" destOrd="5" presId="urn:microsoft.com/office/officeart/2005/8/layout/vList2"/>
    <dgm:cxn modelId="{7EFF1033-4932-41CA-B434-CD5494B948E0}" srcId="{384D3D3D-23C3-494F-B614-974D7A782836}" destId="{BCBC570E-8930-4FA7-8DC4-576B6B01DCAD}" srcOrd="0" destOrd="0" parTransId="{4EEFED48-6C3A-4C08-9753-ADE93786A16A}" sibTransId="{CB8461A3-19DA-435C-A6EE-E29A9E9E5883}"/>
    <dgm:cxn modelId="{86603D3D-01F9-4A6F-BCDC-F6F968E264BE}" type="presOf" srcId="{BCBC570E-8930-4FA7-8DC4-576B6B01DCAD}" destId="{1F98865E-1CE8-43E7-B291-92C8E656ED88}" srcOrd="0" destOrd="0" presId="urn:microsoft.com/office/officeart/2005/8/layout/vList2"/>
    <dgm:cxn modelId="{9C271354-C17F-4D2A-BB35-009A72BD7596}" srcId="{384D3D3D-23C3-494F-B614-974D7A782836}" destId="{7655CC4A-FDBE-494C-8D47-818C75DD2A9A}" srcOrd="2" destOrd="0" parTransId="{C2EE6220-6A72-4B7C-87BF-C730E5014045}" sibTransId="{95C4B638-06FC-43C6-AC94-2547B9AFE83C}"/>
    <dgm:cxn modelId="{16F4194D-4798-4EE0-81F5-034C28B1FB64}" srcId="{384D3D3D-23C3-494F-B614-974D7A782836}" destId="{AC145C3B-402B-4894-8B5A-7180C58CAC04}" srcOrd="7" destOrd="0" parTransId="{6DB733B7-E476-4327-A5DA-1AAD96CAF7EA}" sibTransId="{B4CBC0B5-79EB-41EB-8A18-8D273F17EDAB}"/>
    <dgm:cxn modelId="{72D40B9F-F300-4B18-9D47-070AB2866CFE}" srcId="{384D3D3D-23C3-494F-B614-974D7A782836}" destId="{19B0C0A8-A0B7-45CD-87F6-480043A43F10}" srcOrd="3" destOrd="0" parTransId="{B68188CD-8CB7-4C67-95DF-4A98EF6184E8}" sibTransId="{5B5DC57B-5F62-49D2-8D6F-ABB54ACF07AF}"/>
    <dgm:cxn modelId="{EFAC3D59-D02E-41AB-B2EB-059E7AFDBDB9}" type="presParOf" srcId="{2170EDC7-9D13-4783-9398-102AECE75AA9}" destId="{21921FE0-F01D-48FD-B445-A51A3AD56AF7}" srcOrd="0" destOrd="0" presId="urn:microsoft.com/office/officeart/2005/8/layout/vList2"/>
    <dgm:cxn modelId="{F70A8A2C-D8EB-4BF1-A802-8BF56BFAE150}" type="presParOf" srcId="{2170EDC7-9D13-4783-9398-102AECE75AA9}" destId="{1F98865E-1CE8-43E7-B291-92C8E656ED88}"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1C83930-9FB6-4551-B714-05CEE3E277B5}" type="doc">
      <dgm:prSet loTypeId="urn:microsoft.com/office/officeart/2005/8/layout/orgChart1" loCatId="hierarchy" qsTypeId="urn:microsoft.com/office/officeart/2005/8/quickstyle/3d1" qsCatId="3D" csTypeId="urn:microsoft.com/office/officeart/2005/8/colors/colorful1" csCatId="colorful" phldr="1"/>
      <dgm:spPr/>
      <dgm:t>
        <a:bodyPr/>
        <a:lstStyle/>
        <a:p>
          <a:endParaRPr lang="tr-TR"/>
        </a:p>
      </dgm:t>
    </dgm:pt>
    <dgm:pt modelId="{3FEA7ADE-0554-4465-BC8B-DA23AB87B1B2}">
      <dgm:prSet phldrT="[Metin]"/>
      <dgm:spPr/>
      <dgm:t>
        <a:bodyPr/>
        <a:lstStyle/>
        <a:p>
          <a:r>
            <a:rPr lang="tr-TR" b="1" dirty="0" smtClean="0">
              <a:solidFill>
                <a:schemeClr val="bg1"/>
              </a:solidFill>
            </a:rPr>
            <a:t>Bilgi</a:t>
          </a:r>
          <a:endParaRPr lang="tr-TR" b="1" dirty="0">
            <a:solidFill>
              <a:schemeClr val="bg1"/>
            </a:solidFill>
          </a:endParaRPr>
        </a:p>
      </dgm:t>
    </dgm:pt>
    <dgm:pt modelId="{E81D554F-AD18-4B32-9AFD-AD105C3FD534}" type="parTrans" cxnId="{940204C0-F3E6-4C2C-A957-05062A96425A}">
      <dgm:prSet/>
      <dgm:spPr/>
      <dgm:t>
        <a:bodyPr/>
        <a:lstStyle/>
        <a:p>
          <a:endParaRPr lang="tr-TR" b="1">
            <a:solidFill>
              <a:schemeClr val="bg1"/>
            </a:solidFill>
          </a:endParaRPr>
        </a:p>
      </dgm:t>
    </dgm:pt>
    <dgm:pt modelId="{B2E8381C-72DE-4D46-A758-5F90F47DD8EA}" type="sibTrans" cxnId="{940204C0-F3E6-4C2C-A957-05062A96425A}">
      <dgm:prSet/>
      <dgm:spPr/>
      <dgm:t>
        <a:bodyPr/>
        <a:lstStyle/>
        <a:p>
          <a:endParaRPr lang="tr-TR" b="1">
            <a:solidFill>
              <a:schemeClr val="bg1"/>
            </a:solidFill>
          </a:endParaRPr>
        </a:p>
      </dgm:t>
    </dgm:pt>
    <dgm:pt modelId="{36216F0E-6EF0-4D15-AF2F-AACBA45107C1}">
      <dgm:prSet phldrT="[Metin]"/>
      <dgm:spPr/>
      <dgm:t>
        <a:bodyPr/>
        <a:lstStyle/>
        <a:p>
          <a:r>
            <a:rPr lang="tr-TR" b="1" dirty="0" smtClean="0">
              <a:solidFill>
                <a:schemeClr val="bg1"/>
              </a:solidFill>
            </a:rPr>
            <a:t>Apriori</a:t>
          </a:r>
          <a:endParaRPr lang="tr-TR" b="1" dirty="0">
            <a:solidFill>
              <a:schemeClr val="bg1"/>
            </a:solidFill>
          </a:endParaRPr>
        </a:p>
      </dgm:t>
    </dgm:pt>
    <dgm:pt modelId="{ECDE74F0-CBF7-4175-8153-76D9584FBCFD}" type="parTrans" cxnId="{65D54322-2E7B-44C4-B13A-D2E78DE61B34}">
      <dgm:prSet/>
      <dgm:spPr/>
      <dgm:t>
        <a:bodyPr/>
        <a:lstStyle/>
        <a:p>
          <a:endParaRPr lang="tr-TR" b="1">
            <a:solidFill>
              <a:schemeClr val="bg1"/>
            </a:solidFill>
          </a:endParaRPr>
        </a:p>
      </dgm:t>
    </dgm:pt>
    <dgm:pt modelId="{9DE523ED-5A84-42EF-9627-C29EA502E419}" type="sibTrans" cxnId="{65D54322-2E7B-44C4-B13A-D2E78DE61B34}">
      <dgm:prSet/>
      <dgm:spPr/>
      <dgm:t>
        <a:bodyPr/>
        <a:lstStyle/>
        <a:p>
          <a:endParaRPr lang="tr-TR" b="1">
            <a:solidFill>
              <a:schemeClr val="bg1"/>
            </a:solidFill>
          </a:endParaRPr>
        </a:p>
      </dgm:t>
    </dgm:pt>
    <dgm:pt modelId="{39CFBF59-C910-4C6B-88BA-EE8639D977F3}">
      <dgm:prSet phldrT="[Metin]"/>
      <dgm:spPr/>
      <dgm:t>
        <a:bodyPr/>
        <a:lstStyle/>
        <a:p>
          <a:r>
            <a:rPr lang="tr-TR" b="1" dirty="0" smtClean="0">
              <a:solidFill>
                <a:schemeClr val="bg1"/>
              </a:solidFill>
            </a:rPr>
            <a:t>Aposteriori</a:t>
          </a:r>
          <a:endParaRPr lang="tr-TR" b="1" dirty="0">
            <a:solidFill>
              <a:schemeClr val="bg1"/>
            </a:solidFill>
          </a:endParaRPr>
        </a:p>
      </dgm:t>
    </dgm:pt>
    <dgm:pt modelId="{101D7F49-BCB3-4CBE-8B25-05B844C2E293}" type="parTrans" cxnId="{6C4A306E-65E9-42DF-A95F-D272EAB7B48F}">
      <dgm:prSet/>
      <dgm:spPr/>
      <dgm:t>
        <a:bodyPr/>
        <a:lstStyle/>
        <a:p>
          <a:endParaRPr lang="tr-TR" b="1">
            <a:solidFill>
              <a:schemeClr val="bg1"/>
            </a:solidFill>
          </a:endParaRPr>
        </a:p>
      </dgm:t>
    </dgm:pt>
    <dgm:pt modelId="{FD85E25D-2A7F-4946-AAB4-12DB614B71CF}" type="sibTrans" cxnId="{6C4A306E-65E9-42DF-A95F-D272EAB7B48F}">
      <dgm:prSet/>
      <dgm:spPr/>
      <dgm:t>
        <a:bodyPr/>
        <a:lstStyle/>
        <a:p>
          <a:endParaRPr lang="tr-TR" b="1">
            <a:solidFill>
              <a:schemeClr val="bg1"/>
            </a:solidFill>
          </a:endParaRPr>
        </a:p>
      </dgm:t>
    </dgm:pt>
    <dgm:pt modelId="{C1DB43B0-461C-45E1-84CE-9C9E9FC8BD2C}" type="pres">
      <dgm:prSet presAssocID="{F1C83930-9FB6-4551-B714-05CEE3E277B5}" presName="hierChild1" presStyleCnt="0">
        <dgm:presLayoutVars>
          <dgm:orgChart val="1"/>
          <dgm:chPref val="1"/>
          <dgm:dir/>
          <dgm:animOne val="branch"/>
          <dgm:animLvl val="lvl"/>
          <dgm:resizeHandles/>
        </dgm:presLayoutVars>
      </dgm:prSet>
      <dgm:spPr/>
      <dgm:t>
        <a:bodyPr/>
        <a:lstStyle/>
        <a:p>
          <a:endParaRPr lang="tr-TR"/>
        </a:p>
      </dgm:t>
    </dgm:pt>
    <dgm:pt modelId="{95E82BF2-BA16-435E-885B-59F34DD64C47}" type="pres">
      <dgm:prSet presAssocID="{3FEA7ADE-0554-4465-BC8B-DA23AB87B1B2}" presName="hierRoot1" presStyleCnt="0">
        <dgm:presLayoutVars>
          <dgm:hierBranch val="init"/>
        </dgm:presLayoutVars>
      </dgm:prSet>
      <dgm:spPr/>
    </dgm:pt>
    <dgm:pt modelId="{A5FC94AB-723D-4336-A360-E87C0CFC52BE}" type="pres">
      <dgm:prSet presAssocID="{3FEA7ADE-0554-4465-BC8B-DA23AB87B1B2}" presName="rootComposite1" presStyleCnt="0"/>
      <dgm:spPr/>
    </dgm:pt>
    <dgm:pt modelId="{63CCF278-80E5-443F-A8E7-11F9DE770B7C}" type="pres">
      <dgm:prSet presAssocID="{3FEA7ADE-0554-4465-BC8B-DA23AB87B1B2}" presName="rootText1" presStyleLbl="node0" presStyleIdx="0" presStyleCnt="1">
        <dgm:presLayoutVars>
          <dgm:chPref val="3"/>
        </dgm:presLayoutVars>
      </dgm:prSet>
      <dgm:spPr/>
      <dgm:t>
        <a:bodyPr/>
        <a:lstStyle/>
        <a:p>
          <a:endParaRPr lang="tr-TR"/>
        </a:p>
      </dgm:t>
    </dgm:pt>
    <dgm:pt modelId="{B5068F5D-3A68-47DE-BEE0-C633852A2ABA}" type="pres">
      <dgm:prSet presAssocID="{3FEA7ADE-0554-4465-BC8B-DA23AB87B1B2}" presName="rootConnector1" presStyleLbl="node1" presStyleIdx="0" presStyleCnt="0"/>
      <dgm:spPr/>
      <dgm:t>
        <a:bodyPr/>
        <a:lstStyle/>
        <a:p>
          <a:endParaRPr lang="tr-TR"/>
        </a:p>
      </dgm:t>
    </dgm:pt>
    <dgm:pt modelId="{516294A7-5764-4557-95E6-A1136669F9F2}" type="pres">
      <dgm:prSet presAssocID="{3FEA7ADE-0554-4465-BC8B-DA23AB87B1B2}" presName="hierChild2" presStyleCnt="0"/>
      <dgm:spPr/>
    </dgm:pt>
    <dgm:pt modelId="{85D6E695-41AE-41CE-83FD-A3D6BB75FE07}" type="pres">
      <dgm:prSet presAssocID="{ECDE74F0-CBF7-4175-8153-76D9584FBCFD}" presName="Name37" presStyleLbl="parChTrans1D2" presStyleIdx="0" presStyleCnt="2"/>
      <dgm:spPr/>
      <dgm:t>
        <a:bodyPr/>
        <a:lstStyle/>
        <a:p>
          <a:endParaRPr lang="tr-TR"/>
        </a:p>
      </dgm:t>
    </dgm:pt>
    <dgm:pt modelId="{BE01C166-05EE-4EAF-8674-54B675AD1DA7}" type="pres">
      <dgm:prSet presAssocID="{36216F0E-6EF0-4D15-AF2F-AACBA45107C1}" presName="hierRoot2" presStyleCnt="0">
        <dgm:presLayoutVars>
          <dgm:hierBranch val="init"/>
        </dgm:presLayoutVars>
      </dgm:prSet>
      <dgm:spPr/>
    </dgm:pt>
    <dgm:pt modelId="{EA4E5A4E-0049-4F19-B2A8-F764DFC518DC}" type="pres">
      <dgm:prSet presAssocID="{36216F0E-6EF0-4D15-AF2F-AACBA45107C1}" presName="rootComposite" presStyleCnt="0"/>
      <dgm:spPr/>
    </dgm:pt>
    <dgm:pt modelId="{836751A0-31B8-47EC-B42B-A81EC3AB06F3}" type="pres">
      <dgm:prSet presAssocID="{36216F0E-6EF0-4D15-AF2F-AACBA45107C1}" presName="rootText" presStyleLbl="node2" presStyleIdx="0" presStyleCnt="2">
        <dgm:presLayoutVars>
          <dgm:chPref val="3"/>
        </dgm:presLayoutVars>
      </dgm:prSet>
      <dgm:spPr/>
      <dgm:t>
        <a:bodyPr/>
        <a:lstStyle/>
        <a:p>
          <a:endParaRPr lang="tr-TR"/>
        </a:p>
      </dgm:t>
    </dgm:pt>
    <dgm:pt modelId="{0758BADE-7E6C-47AC-950F-2897337DF7D6}" type="pres">
      <dgm:prSet presAssocID="{36216F0E-6EF0-4D15-AF2F-AACBA45107C1}" presName="rootConnector" presStyleLbl="node2" presStyleIdx="0" presStyleCnt="2"/>
      <dgm:spPr/>
      <dgm:t>
        <a:bodyPr/>
        <a:lstStyle/>
        <a:p>
          <a:endParaRPr lang="tr-TR"/>
        </a:p>
      </dgm:t>
    </dgm:pt>
    <dgm:pt modelId="{AFF7DD2D-70E9-4836-81AC-085F9F5EA133}" type="pres">
      <dgm:prSet presAssocID="{36216F0E-6EF0-4D15-AF2F-AACBA45107C1}" presName="hierChild4" presStyleCnt="0"/>
      <dgm:spPr/>
    </dgm:pt>
    <dgm:pt modelId="{4A3F6A9F-0493-4D2C-B30E-2E7EC8BBDED6}" type="pres">
      <dgm:prSet presAssocID="{36216F0E-6EF0-4D15-AF2F-AACBA45107C1}" presName="hierChild5" presStyleCnt="0"/>
      <dgm:spPr/>
    </dgm:pt>
    <dgm:pt modelId="{4B320884-4F06-40E2-BBC5-5438630A5654}" type="pres">
      <dgm:prSet presAssocID="{101D7F49-BCB3-4CBE-8B25-05B844C2E293}" presName="Name37" presStyleLbl="parChTrans1D2" presStyleIdx="1" presStyleCnt="2"/>
      <dgm:spPr/>
      <dgm:t>
        <a:bodyPr/>
        <a:lstStyle/>
        <a:p>
          <a:endParaRPr lang="tr-TR"/>
        </a:p>
      </dgm:t>
    </dgm:pt>
    <dgm:pt modelId="{F0CFE1F7-9331-4DA8-96E6-8CF900296A21}" type="pres">
      <dgm:prSet presAssocID="{39CFBF59-C910-4C6B-88BA-EE8639D977F3}" presName="hierRoot2" presStyleCnt="0">
        <dgm:presLayoutVars>
          <dgm:hierBranch val="init"/>
        </dgm:presLayoutVars>
      </dgm:prSet>
      <dgm:spPr/>
    </dgm:pt>
    <dgm:pt modelId="{C1217558-FEC0-44E5-B723-1B42F31F6116}" type="pres">
      <dgm:prSet presAssocID="{39CFBF59-C910-4C6B-88BA-EE8639D977F3}" presName="rootComposite" presStyleCnt="0"/>
      <dgm:spPr/>
    </dgm:pt>
    <dgm:pt modelId="{EF03888C-3D6D-4D23-95F0-FEA249E4B40B}" type="pres">
      <dgm:prSet presAssocID="{39CFBF59-C910-4C6B-88BA-EE8639D977F3}" presName="rootText" presStyleLbl="node2" presStyleIdx="1" presStyleCnt="2">
        <dgm:presLayoutVars>
          <dgm:chPref val="3"/>
        </dgm:presLayoutVars>
      </dgm:prSet>
      <dgm:spPr/>
      <dgm:t>
        <a:bodyPr/>
        <a:lstStyle/>
        <a:p>
          <a:endParaRPr lang="tr-TR"/>
        </a:p>
      </dgm:t>
    </dgm:pt>
    <dgm:pt modelId="{78E8FD46-0C3B-4FC7-B1D4-36926971D248}" type="pres">
      <dgm:prSet presAssocID="{39CFBF59-C910-4C6B-88BA-EE8639D977F3}" presName="rootConnector" presStyleLbl="node2" presStyleIdx="1" presStyleCnt="2"/>
      <dgm:spPr/>
      <dgm:t>
        <a:bodyPr/>
        <a:lstStyle/>
        <a:p>
          <a:endParaRPr lang="tr-TR"/>
        </a:p>
      </dgm:t>
    </dgm:pt>
    <dgm:pt modelId="{12410771-F92E-4595-BD84-B1B1B17B1983}" type="pres">
      <dgm:prSet presAssocID="{39CFBF59-C910-4C6B-88BA-EE8639D977F3}" presName="hierChild4" presStyleCnt="0"/>
      <dgm:spPr/>
    </dgm:pt>
    <dgm:pt modelId="{D192D7BB-4778-412E-BDC3-53F4E5755DC3}" type="pres">
      <dgm:prSet presAssocID="{39CFBF59-C910-4C6B-88BA-EE8639D977F3}" presName="hierChild5" presStyleCnt="0"/>
      <dgm:spPr/>
    </dgm:pt>
    <dgm:pt modelId="{06677CEF-C94C-4AE8-9D45-C1E728C536F2}" type="pres">
      <dgm:prSet presAssocID="{3FEA7ADE-0554-4465-BC8B-DA23AB87B1B2}" presName="hierChild3" presStyleCnt="0"/>
      <dgm:spPr/>
    </dgm:pt>
  </dgm:ptLst>
  <dgm:cxnLst>
    <dgm:cxn modelId="{6C4A306E-65E9-42DF-A95F-D272EAB7B48F}" srcId="{3FEA7ADE-0554-4465-BC8B-DA23AB87B1B2}" destId="{39CFBF59-C910-4C6B-88BA-EE8639D977F3}" srcOrd="1" destOrd="0" parTransId="{101D7F49-BCB3-4CBE-8B25-05B844C2E293}" sibTransId="{FD85E25D-2A7F-4946-AAB4-12DB614B71CF}"/>
    <dgm:cxn modelId="{B51966B9-C8F9-425B-A9DA-C5A24A8434C7}" type="presOf" srcId="{3FEA7ADE-0554-4465-BC8B-DA23AB87B1B2}" destId="{63CCF278-80E5-443F-A8E7-11F9DE770B7C}" srcOrd="0" destOrd="0" presId="urn:microsoft.com/office/officeart/2005/8/layout/orgChart1"/>
    <dgm:cxn modelId="{DB7BE634-CB91-4616-8B4F-9BA84F4BCB24}" type="presOf" srcId="{3FEA7ADE-0554-4465-BC8B-DA23AB87B1B2}" destId="{B5068F5D-3A68-47DE-BEE0-C633852A2ABA}" srcOrd="1" destOrd="0" presId="urn:microsoft.com/office/officeart/2005/8/layout/orgChart1"/>
    <dgm:cxn modelId="{07CE2A39-6A14-42C3-9F28-F3D0E14DB35E}" type="presOf" srcId="{36216F0E-6EF0-4D15-AF2F-AACBA45107C1}" destId="{0758BADE-7E6C-47AC-950F-2897337DF7D6}" srcOrd="1" destOrd="0" presId="urn:microsoft.com/office/officeart/2005/8/layout/orgChart1"/>
    <dgm:cxn modelId="{144143AE-6358-49F6-BB47-2DB5A3739E4E}" type="presOf" srcId="{101D7F49-BCB3-4CBE-8B25-05B844C2E293}" destId="{4B320884-4F06-40E2-BBC5-5438630A5654}" srcOrd="0" destOrd="0" presId="urn:microsoft.com/office/officeart/2005/8/layout/orgChart1"/>
    <dgm:cxn modelId="{09863BE1-6280-40B5-8BA5-1326BCC17885}" type="presOf" srcId="{ECDE74F0-CBF7-4175-8153-76D9584FBCFD}" destId="{85D6E695-41AE-41CE-83FD-A3D6BB75FE07}" srcOrd="0" destOrd="0" presId="urn:microsoft.com/office/officeart/2005/8/layout/orgChart1"/>
    <dgm:cxn modelId="{F57DFAA9-477F-4B7F-825B-B59E5E9CC04C}" type="presOf" srcId="{F1C83930-9FB6-4551-B714-05CEE3E277B5}" destId="{C1DB43B0-461C-45E1-84CE-9C9E9FC8BD2C}" srcOrd="0" destOrd="0" presId="urn:microsoft.com/office/officeart/2005/8/layout/orgChart1"/>
    <dgm:cxn modelId="{17904F54-CBC3-463E-A65C-09DC5111F71D}" type="presOf" srcId="{39CFBF59-C910-4C6B-88BA-EE8639D977F3}" destId="{78E8FD46-0C3B-4FC7-B1D4-36926971D248}" srcOrd="1" destOrd="0" presId="urn:microsoft.com/office/officeart/2005/8/layout/orgChart1"/>
    <dgm:cxn modelId="{F4FACCDD-0B1F-4235-9B6A-28C63C339D13}" type="presOf" srcId="{36216F0E-6EF0-4D15-AF2F-AACBA45107C1}" destId="{836751A0-31B8-47EC-B42B-A81EC3AB06F3}" srcOrd="0" destOrd="0" presId="urn:microsoft.com/office/officeart/2005/8/layout/orgChart1"/>
    <dgm:cxn modelId="{65D54322-2E7B-44C4-B13A-D2E78DE61B34}" srcId="{3FEA7ADE-0554-4465-BC8B-DA23AB87B1B2}" destId="{36216F0E-6EF0-4D15-AF2F-AACBA45107C1}" srcOrd="0" destOrd="0" parTransId="{ECDE74F0-CBF7-4175-8153-76D9584FBCFD}" sibTransId="{9DE523ED-5A84-42EF-9627-C29EA502E419}"/>
    <dgm:cxn modelId="{940204C0-F3E6-4C2C-A957-05062A96425A}" srcId="{F1C83930-9FB6-4551-B714-05CEE3E277B5}" destId="{3FEA7ADE-0554-4465-BC8B-DA23AB87B1B2}" srcOrd="0" destOrd="0" parTransId="{E81D554F-AD18-4B32-9AFD-AD105C3FD534}" sibTransId="{B2E8381C-72DE-4D46-A758-5F90F47DD8EA}"/>
    <dgm:cxn modelId="{743532D4-722C-4F42-A4BA-7F71BD1F6BE4}" type="presOf" srcId="{39CFBF59-C910-4C6B-88BA-EE8639D977F3}" destId="{EF03888C-3D6D-4D23-95F0-FEA249E4B40B}" srcOrd="0" destOrd="0" presId="urn:microsoft.com/office/officeart/2005/8/layout/orgChart1"/>
    <dgm:cxn modelId="{BFC356DA-5CBA-4764-9828-F99DD00BFF6F}" type="presParOf" srcId="{C1DB43B0-461C-45E1-84CE-9C9E9FC8BD2C}" destId="{95E82BF2-BA16-435E-885B-59F34DD64C47}" srcOrd="0" destOrd="0" presId="urn:microsoft.com/office/officeart/2005/8/layout/orgChart1"/>
    <dgm:cxn modelId="{0E83C991-F744-4A9A-ADD6-F1D44D8525E3}" type="presParOf" srcId="{95E82BF2-BA16-435E-885B-59F34DD64C47}" destId="{A5FC94AB-723D-4336-A360-E87C0CFC52BE}" srcOrd="0" destOrd="0" presId="urn:microsoft.com/office/officeart/2005/8/layout/orgChart1"/>
    <dgm:cxn modelId="{6E00631A-8737-447E-A2C3-5DAFA50D52DB}" type="presParOf" srcId="{A5FC94AB-723D-4336-A360-E87C0CFC52BE}" destId="{63CCF278-80E5-443F-A8E7-11F9DE770B7C}" srcOrd="0" destOrd="0" presId="urn:microsoft.com/office/officeart/2005/8/layout/orgChart1"/>
    <dgm:cxn modelId="{42560224-A384-4A31-9BB8-FB500C0174BB}" type="presParOf" srcId="{A5FC94AB-723D-4336-A360-E87C0CFC52BE}" destId="{B5068F5D-3A68-47DE-BEE0-C633852A2ABA}" srcOrd="1" destOrd="0" presId="urn:microsoft.com/office/officeart/2005/8/layout/orgChart1"/>
    <dgm:cxn modelId="{599B90DE-7795-459D-965D-E9104BC58A9F}" type="presParOf" srcId="{95E82BF2-BA16-435E-885B-59F34DD64C47}" destId="{516294A7-5764-4557-95E6-A1136669F9F2}" srcOrd="1" destOrd="0" presId="urn:microsoft.com/office/officeart/2005/8/layout/orgChart1"/>
    <dgm:cxn modelId="{4B5A5EC9-4CE4-410B-BBDD-2DA4EACC1596}" type="presParOf" srcId="{516294A7-5764-4557-95E6-A1136669F9F2}" destId="{85D6E695-41AE-41CE-83FD-A3D6BB75FE07}" srcOrd="0" destOrd="0" presId="urn:microsoft.com/office/officeart/2005/8/layout/orgChart1"/>
    <dgm:cxn modelId="{1612CE40-FBCD-46A0-9170-94DA1D1A23AD}" type="presParOf" srcId="{516294A7-5764-4557-95E6-A1136669F9F2}" destId="{BE01C166-05EE-4EAF-8674-54B675AD1DA7}" srcOrd="1" destOrd="0" presId="urn:microsoft.com/office/officeart/2005/8/layout/orgChart1"/>
    <dgm:cxn modelId="{20FDD4AD-25FA-450C-8218-204EBB2B9584}" type="presParOf" srcId="{BE01C166-05EE-4EAF-8674-54B675AD1DA7}" destId="{EA4E5A4E-0049-4F19-B2A8-F764DFC518DC}" srcOrd="0" destOrd="0" presId="urn:microsoft.com/office/officeart/2005/8/layout/orgChart1"/>
    <dgm:cxn modelId="{CC42D365-3972-45ED-9B5B-332EF58934B9}" type="presParOf" srcId="{EA4E5A4E-0049-4F19-B2A8-F764DFC518DC}" destId="{836751A0-31B8-47EC-B42B-A81EC3AB06F3}" srcOrd="0" destOrd="0" presId="urn:microsoft.com/office/officeart/2005/8/layout/orgChart1"/>
    <dgm:cxn modelId="{48B78217-3CA8-4A59-AC56-E9B980F54209}" type="presParOf" srcId="{EA4E5A4E-0049-4F19-B2A8-F764DFC518DC}" destId="{0758BADE-7E6C-47AC-950F-2897337DF7D6}" srcOrd="1" destOrd="0" presId="urn:microsoft.com/office/officeart/2005/8/layout/orgChart1"/>
    <dgm:cxn modelId="{EDC34692-3E70-4223-B96F-9F5F3EBBF80D}" type="presParOf" srcId="{BE01C166-05EE-4EAF-8674-54B675AD1DA7}" destId="{AFF7DD2D-70E9-4836-81AC-085F9F5EA133}" srcOrd="1" destOrd="0" presId="urn:microsoft.com/office/officeart/2005/8/layout/orgChart1"/>
    <dgm:cxn modelId="{1CAAC482-920D-4C38-8A6E-747F3B71DF77}" type="presParOf" srcId="{BE01C166-05EE-4EAF-8674-54B675AD1DA7}" destId="{4A3F6A9F-0493-4D2C-B30E-2E7EC8BBDED6}" srcOrd="2" destOrd="0" presId="urn:microsoft.com/office/officeart/2005/8/layout/orgChart1"/>
    <dgm:cxn modelId="{81FB54E2-CBD4-4094-8F66-E87410CF3C48}" type="presParOf" srcId="{516294A7-5764-4557-95E6-A1136669F9F2}" destId="{4B320884-4F06-40E2-BBC5-5438630A5654}" srcOrd="2" destOrd="0" presId="urn:microsoft.com/office/officeart/2005/8/layout/orgChart1"/>
    <dgm:cxn modelId="{2F44DC95-DB58-4CB9-9629-A7D01954D049}" type="presParOf" srcId="{516294A7-5764-4557-95E6-A1136669F9F2}" destId="{F0CFE1F7-9331-4DA8-96E6-8CF900296A21}" srcOrd="3" destOrd="0" presId="urn:microsoft.com/office/officeart/2005/8/layout/orgChart1"/>
    <dgm:cxn modelId="{B1146CCC-7FF4-4811-9910-DE83316682EE}" type="presParOf" srcId="{F0CFE1F7-9331-4DA8-96E6-8CF900296A21}" destId="{C1217558-FEC0-44E5-B723-1B42F31F6116}" srcOrd="0" destOrd="0" presId="urn:microsoft.com/office/officeart/2005/8/layout/orgChart1"/>
    <dgm:cxn modelId="{373EAB92-FE1A-4ABC-9040-FAA117CB75AD}" type="presParOf" srcId="{C1217558-FEC0-44E5-B723-1B42F31F6116}" destId="{EF03888C-3D6D-4D23-95F0-FEA249E4B40B}" srcOrd="0" destOrd="0" presId="urn:microsoft.com/office/officeart/2005/8/layout/orgChart1"/>
    <dgm:cxn modelId="{907D0727-24B7-4D59-AE1E-C27D1C44E432}" type="presParOf" srcId="{C1217558-FEC0-44E5-B723-1B42F31F6116}" destId="{78E8FD46-0C3B-4FC7-B1D4-36926971D248}" srcOrd="1" destOrd="0" presId="urn:microsoft.com/office/officeart/2005/8/layout/orgChart1"/>
    <dgm:cxn modelId="{33549C5F-4AD6-4D46-BB6F-8D2C14F086FD}" type="presParOf" srcId="{F0CFE1F7-9331-4DA8-96E6-8CF900296A21}" destId="{12410771-F92E-4595-BD84-B1B1B17B1983}" srcOrd="1" destOrd="0" presId="urn:microsoft.com/office/officeart/2005/8/layout/orgChart1"/>
    <dgm:cxn modelId="{E974D380-7ADD-4753-8A75-D8BD17507F6E}" type="presParOf" srcId="{F0CFE1F7-9331-4DA8-96E6-8CF900296A21}" destId="{D192D7BB-4778-412E-BDC3-53F4E5755DC3}" srcOrd="2" destOrd="0" presId="urn:microsoft.com/office/officeart/2005/8/layout/orgChart1"/>
    <dgm:cxn modelId="{55150474-850F-4421-B3A4-5159F935AA9B}" type="presParOf" srcId="{95E82BF2-BA16-435E-885B-59F34DD64C47}" destId="{06677CEF-C94C-4AE8-9D45-C1E728C536F2}"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B83C8BA-9340-47B9-953E-4686E8A79E48}" type="doc">
      <dgm:prSet loTypeId="urn:microsoft.com/office/officeart/2005/8/layout/orgChart1" loCatId="hierarchy" qsTypeId="urn:microsoft.com/office/officeart/2005/8/quickstyle/simple4" qsCatId="simple" csTypeId="urn:microsoft.com/office/officeart/2005/8/colors/colorful1" csCatId="colorful" phldr="1"/>
      <dgm:spPr/>
      <dgm:t>
        <a:bodyPr/>
        <a:lstStyle/>
        <a:p>
          <a:endParaRPr lang="tr-TR"/>
        </a:p>
      </dgm:t>
    </dgm:pt>
    <dgm:pt modelId="{CAEA6705-2E01-45A6-897D-372BB26A4C8A}">
      <dgm:prSet phldrT="[Metin]"/>
      <dgm:spPr/>
      <dgm:t>
        <a:bodyPr/>
        <a:lstStyle/>
        <a:p>
          <a:r>
            <a:rPr lang="tr-TR" dirty="0" smtClean="0">
              <a:solidFill>
                <a:schemeClr val="bg1"/>
              </a:solidFill>
            </a:rPr>
            <a:t>Bilgi</a:t>
          </a:r>
          <a:endParaRPr lang="tr-TR" dirty="0">
            <a:solidFill>
              <a:schemeClr val="bg1"/>
            </a:solidFill>
          </a:endParaRPr>
        </a:p>
      </dgm:t>
    </dgm:pt>
    <dgm:pt modelId="{EA95A7EC-FB6C-4618-847A-ACB59AC91995}" type="parTrans" cxnId="{814477AA-73D0-48FE-82A0-5B8DC1C2A99B}">
      <dgm:prSet/>
      <dgm:spPr/>
      <dgm:t>
        <a:bodyPr/>
        <a:lstStyle/>
        <a:p>
          <a:endParaRPr lang="tr-TR">
            <a:solidFill>
              <a:schemeClr val="bg1"/>
            </a:solidFill>
          </a:endParaRPr>
        </a:p>
      </dgm:t>
    </dgm:pt>
    <dgm:pt modelId="{97424243-8F81-477D-BC60-AF3852B2486C}" type="sibTrans" cxnId="{814477AA-73D0-48FE-82A0-5B8DC1C2A99B}">
      <dgm:prSet/>
      <dgm:spPr/>
      <dgm:t>
        <a:bodyPr/>
        <a:lstStyle/>
        <a:p>
          <a:endParaRPr lang="tr-TR">
            <a:solidFill>
              <a:schemeClr val="bg1"/>
            </a:solidFill>
          </a:endParaRPr>
        </a:p>
      </dgm:t>
    </dgm:pt>
    <dgm:pt modelId="{BDF90513-51C8-4090-B747-6DFFCDB790AF}">
      <dgm:prSet phldrT="[Metin]"/>
      <dgm:spPr/>
      <dgm:t>
        <a:bodyPr/>
        <a:lstStyle/>
        <a:p>
          <a:r>
            <a:rPr lang="tr-TR" dirty="0" smtClean="0">
              <a:solidFill>
                <a:schemeClr val="bg1"/>
              </a:solidFill>
            </a:rPr>
            <a:t>Analitik</a:t>
          </a:r>
          <a:endParaRPr lang="tr-TR" dirty="0">
            <a:solidFill>
              <a:schemeClr val="bg1"/>
            </a:solidFill>
          </a:endParaRPr>
        </a:p>
      </dgm:t>
    </dgm:pt>
    <dgm:pt modelId="{8C8067EA-DE47-417A-941E-375E5E7BE7D4}" type="parTrans" cxnId="{B965F9B7-430D-429E-98D0-7D262D6FE4D5}">
      <dgm:prSet/>
      <dgm:spPr/>
      <dgm:t>
        <a:bodyPr/>
        <a:lstStyle/>
        <a:p>
          <a:endParaRPr lang="tr-TR">
            <a:solidFill>
              <a:schemeClr val="bg1"/>
            </a:solidFill>
          </a:endParaRPr>
        </a:p>
      </dgm:t>
    </dgm:pt>
    <dgm:pt modelId="{8C58BFF9-57E9-40B6-AC5B-D7ABD5108D44}" type="sibTrans" cxnId="{B965F9B7-430D-429E-98D0-7D262D6FE4D5}">
      <dgm:prSet/>
      <dgm:spPr/>
      <dgm:t>
        <a:bodyPr/>
        <a:lstStyle/>
        <a:p>
          <a:endParaRPr lang="tr-TR">
            <a:solidFill>
              <a:schemeClr val="bg1"/>
            </a:solidFill>
          </a:endParaRPr>
        </a:p>
      </dgm:t>
    </dgm:pt>
    <dgm:pt modelId="{6B46B762-58BA-4CCC-8797-5F5DBD39C72A}">
      <dgm:prSet phldrT="[Metin]"/>
      <dgm:spPr/>
      <dgm:t>
        <a:bodyPr/>
        <a:lstStyle/>
        <a:p>
          <a:r>
            <a:rPr lang="tr-TR" dirty="0" smtClean="0">
              <a:solidFill>
                <a:schemeClr val="bg1"/>
              </a:solidFill>
            </a:rPr>
            <a:t>Sentetik</a:t>
          </a:r>
          <a:endParaRPr lang="tr-TR" dirty="0">
            <a:solidFill>
              <a:schemeClr val="bg1"/>
            </a:solidFill>
          </a:endParaRPr>
        </a:p>
      </dgm:t>
    </dgm:pt>
    <dgm:pt modelId="{96BCE915-7E44-4AD7-9DA3-AEBE01FD4A8F}" type="parTrans" cxnId="{76A852C6-5CEC-4B4C-A333-7C386C635D5D}">
      <dgm:prSet/>
      <dgm:spPr/>
      <dgm:t>
        <a:bodyPr/>
        <a:lstStyle/>
        <a:p>
          <a:endParaRPr lang="tr-TR">
            <a:solidFill>
              <a:schemeClr val="bg1"/>
            </a:solidFill>
          </a:endParaRPr>
        </a:p>
      </dgm:t>
    </dgm:pt>
    <dgm:pt modelId="{47F485AF-3264-486A-80B6-ED42977BE2D2}" type="sibTrans" cxnId="{76A852C6-5CEC-4B4C-A333-7C386C635D5D}">
      <dgm:prSet/>
      <dgm:spPr/>
      <dgm:t>
        <a:bodyPr/>
        <a:lstStyle/>
        <a:p>
          <a:endParaRPr lang="tr-TR">
            <a:solidFill>
              <a:schemeClr val="bg1"/>
            </a:solidFill>
          </a:endParaRPr>
        </a:p>
      </dgm:t>
    </dgm:pt>
    <dgm:pt modelId="{660F9995-DF7B-43B5-BBE6-5E757695A7EC}">
      <dgm:prSet phldrT="[Metin]"/>
      <dgm:spPr/>
      <dgm:t>
        <a:bodyPr/>
        <a:lstStyle/>
        <a:p>
          <a:r>
            <a:rPr lang="tr-TR" dirty="0" smtClean="0">
              <a:solidFill>
                <a:schemeClr val="bg1"/>
              </a:solidFill>
            </a:rPr>
            <a:t>Metafizik</a:t>
          </a:r>
          <a:endParaRPr lang="tr-TR" dirty="0">
            <a:solidFill>
              <a:schemeClr val="bg1"/>
            </a:solidFill>
          </a:endParaRPr>
        </a:p>
      </dgm:t>
    </dgm:pt>
    <dgm:pt modelId="{52329C9D-7A53-42B3-A2FE-EFB350885602}" type="parTrans" cxnId="{AD50DC68-F0FF-4C60-8B79-8242CB6D6311}">
      <dgm:prSet/>
      <dgm:spPr/>
      <dgm:t>
        <a:bodyPr/>
        <a:lstStyle/>
        <a:p>
          <a:endParaRPr lang="tr-TR">
            <a:solidFill>
              <a:schemeClr val="bg1"/>
            </a:solidFill>
          </a:endParaRPr>
        </a:p>
      </dgm:t>
    </dgm:pt>
    <dgm:pt modelId="{BE38121D-3FBA-4BBB-8B3C-D90E9B36BC0A}" type="sibTrans" cxnId="{AD50DC68-F0FF-4C60-8B79-8242CB6D6311}">
      <dgm:prSet/>
      <dgm:spPr/>
      <dgm:t>
        <a:bodyPr/>
        <a:lstStyle/>
        <a:p>
          <a:endParaRPr lang="tr-TR">
            <a:solidFill>
              <a:schemeClr val="bg1"/>
            </a:solidFill>
          </a:endParaRPr>
        </a:p>
      </dgm:t>
    </dgm:pt>
    <dgm:pt modelId="{2A1F5485-6324-4E35-94A3-D4CACB67B089}" type="pres">
      <dgm:prSet presAssocID="{EB83C8BA-9340-47B9-953E-4686E8A79E48}" presName="hierChild1" presStyleCnt="0">
        <dgm:presLayoutVars>
          <dgm:orgChart val="1"/>
          <dgm:chPref val="1"/>
          <dgm:dir/>
          <dgm:animOne val="branch"/>
          <dgm:animLvl val="lvl"/>
          <dgm:resizeHandles/>
        </dgm:presLayoutVars>
      </dgm:prSet>
      <dgm:spPr/>
      <dgm:t>
        <a:bodyPr/>
        <a:lstStyle/>
        <a:p>
          <a:endParaRPr lang="tr-TR"/>
        </a:p>
      </dgm:t>
    </dgm:pt>
    <dgm:pt modelId="{514EEFE7-7D6F-489E-8BCC-4DE4EB4B6E4E}" type="pres">
      <dgm:prSet presAssocID="{CAEA6705-2E01-45A6-897D-372BB26A4C8A}" presName="hierRoot1" presStyleCnt="0">
        <dgm:presLayoutVars>
          <dgm:hierBranch val="init"/>
        </dgm:presLayoutVars>
      </dgm:prSet>
      <dgm:spPr/>
      <dgm:t>
        <a:bodyPr/>
        <a:lstStyle/>
        <a:p>
          <a:endParaRPr lang="tr-TR"/>
        </a:p>
      </dgm:t>
    </dgm:pt>
    <dgm:pt modelId="{2A4864C1-9802-4FD1-A652-62C2431768C7}" type="pres">
      <dgm:prSet presAssocID="{CAEA6705-2E01-45A6-897D-372BB26A4C8A}" presName="rootComposite1" presStyleCnt="0"/>
      <dgm:spPr/>
      <dgm:t>
        <a:bodyPr/>
        <a:lstStyle/>
        <a:p>
          <a:endParaRPr lang="tr-TR"/>
        </a:p>
      </dgm:t>
    </dgm:pt>
    <dgm:pt modelId="{C984519E-6AA5-47F0-AE94-B7CE3CDEB73A}" type="pres">
      <dgm:prSet presAssocID="{CAEA6705-2E01-45A6-897D-372BB26A4C8A}" presName="rootText1" presStyleLbl="node0" presStyleIdx="0" presStyleCnt="1">
        <dgm:presLayoutVars>
          <dgm:chPref val="3"/>
        </dgm:presLayoutVars>
      </dgm:prSet>
      <dgm:spPr/>
      <dgm:t>
        <a:bodyPr/>
        <a:lstStyle/>
        <a:p>
          <a:endParaRPr lang="tr-TR"/>
        </a:p>
      </dgm:t>
    </dgm:pt>
    <dgm:pt modelId="{5E7504EA-8CE4-422A-B017-E161C0958586}" type="pres">
      <dgm:prSet presAssocID="{CAEA6705-2E01-45A6-897D-372BB26A4C8A}" presName="rootConnector1" presStyleLbl="node1" presStyleIdx="0" presStyleCnt="0"/>
      <dgm:spPr/>
      <dgm:t>
        <a:bodyPr/>
        <a:lstStyle/>
        <a:p>
          <a:endParaRPr lang="tr-TR"/>
        </a:p>
      </dgm:t>
    </dgm:pt>
    <dgm:pt modelId="{3297A308-33E4-4C8F-9B66-300A7887E17A}" type="pres">
      <dgm:prSet presAssocID="{CAEA6705-2E01-45A6-897D-372BB26A4C8A}" presName="hierChild2" presStyleCnt="0"/>
      <dgm:spPr/>
      <dgm:t>
        <a:bodyPr/>
        <a:lstStyle/>
        <a:p>
          <a:endParaRPr lang="tr-TR"/>
        </a:p>
      </dgm:t>
    </dgm:pt>
    <dgm:pt modelId="{5919F8CB-D575-408B-AEE4-E41B416C609F}" type="pres">
      <dgm:prSet presAssocID="{8C8067EA-DE47-417A-941E-375E5E7BE7D4}" presName="Name37" presStyleLbl="parChTrans1D2" presStyleIdx="0" presStyleCnt="3"/>
      <dgm:spPr/>
      <dgm:t>
        <a:bodyPr/>
        <a:lstStyle/>
        <a:p>
          <a:endParaRPr lang="tr-TR"/>
        </a:p>
      </dgm:t>
    </dgm:pt>
    <dgm:pt modelId="{71C2FAE0-C799-4BEB-9209-0555D128DA0E}" type="pres">
      <dgm:prSet presAssocID="{BDF90513-51C8-4090-B747-6DFFCDB790AF}" presName="hierRoot2" presStyleCnt="0">
        <dgm:presLayoutVars>
          <dgm:hierBranch val="init"/>
        </dgm:presLayoutVars>
      </dgm:prSet>
      <dgm:spPr/>
      <dgm:t>
        <a:bodyPr/>
        <a:lstStyle/>
        <a:p>
          <a:endParaRPr lang="tr-TR"/>
        </a:p>
      </dgm:t>
    </dgm:pt>
    <dgm:pt modelId="{FB4A743F-502F-4F9F-8FF2-A7A2A56B972F}" type="pres">
      <dgm:prSet presAssocID="{BDF90513-51C8-4090-B747-6DFFCDB790AF}" presName="rootComposite" presStyleCnt="0"/>
      <dgm:spPr/>
      <dgm:t>
        <a:bodyPr/>
        <a:lstStyle/>
        <a:p>
          <a:endParaRPr lang="tr-TR"/>
        </a:p>
      </dgm:t>
    </dgm:pt>
    <dgm:pt modelId="{680803B6-A9C5-42AB-80E7-31FEC7852C07}" type="pres">
      <dgm:prSet presAssocID="{BDF90513-51C8-4090-B747-6DFFCDB790AF}" presName="rootText" presStyleLbl="node2" presStyleIdx="0" presStyleCnt="3">
        <dgm:presLayoutVars>
          <dgm:chPref val="3"/>
        </dgm:presLayoutVars>
      </dgm:prSet>
      <dgm:spPr/>
      <dgm:t>
        <a:bodyPr/>
        <a:lstStyle/>
        <a:p>
          <a:endParaRPr lang="tr-TR"/>
        </a:p>
      </dgm:t>
    </dgm:pt>
    <dgm:pt modelId="{0A809570-841F-4AB6-8B85-2CA456F66083}" type="pres">
      <dgm:prSet presAssocID="{BDF90513-51C8-4090-B747-6DFFCDB790AF}" presName="rootConnector" presStyleLbl="node2" presStyleIdx="0" presStyleCnt="3"/>
      <dgm:spPr/>
      <dgm:t>
        <a:bodyPr/>
        <a:lstStyle/>
        <a:p>
          <a:endParaRPr lang="tr-TR"/>
        </a:p>
      </dgm:t>
    </dgm:pt>
    <dgm:pt modelId="{1B8AB9EF-0071-47FE-9736-C4C40C9D5833}" type="pres">
      <dgm:prSet presAssocID="{BDF90513-51C8-4090-B747-6DFFCDB790AF}" presName="hierChild4" presStyleCnt="0"/>
      <dgm:spPr/>
      <dgm:t>
        <a:bodyPr/>
        <a:lstStyle/>
        <a:p>
          <a:endParaRPr lang="tr-TR"/>
        </a:p>
      </dgm:t>
    </dgm:pt>
    <dgm:pt modelId="{20423D99-C0D6-4402-9A1A-8AA9537D1A9F}" type="pres">
      <dgm:prSet presAssocID="{BDF90513-51C8-4090-B747-6DFFCDB790AF}" presName="hierChild5" presStyleCnt="0"/>
      <dgm:spPr/>
      <dgm:t>
        <a:bodyPr/>
        <a:lstStyle/>
        <a:p>
          <a:endParaRPr lang="tr-TR"/>
        </a:p>
      </dgm:t>
    </dgm:pt>
    <dgm:pt modelId="{745A84EC-4DA1-4856-9DCE-E0CB77429CE1}" type="pres">
      <dgm:prSet presAssocID="{96BCE915-7E44-4AD7-9DA3-AEBE01FD4A8F}" presName="Name37" presStyleLbl="parChTrans1D2" presStyleIdx="1" presStyleCnt="3"/>
      <dgm:spPr/>
      <dgm:t>
        <a:bodyPr/>
        <a:lstStyle/>
        <a:p>
          <a:endParaRPr lang="tr-TR"/>
        </a:p>
      </dgm:t>
    </dgm:pt>
    <dgm:pt modelId="{0F5D5180-EE21-49C9-B1B4-AC20EA7E9BDB}" type="pres">
      <dgm:prSet presAssocID="{6B46B762-58BA-4CCC-8797-5F5DBD39C72A}" presName="hierRoot2" presStyleCnt="0">
        <dgm:presLayoutVars>
          <dgm:hierBranch val="init"/>
        </dgm:presLayoutVars>
      </dgm:prSet>
      <dgm:spPr/>
      <dgm:t>
        <a:bodyPr/>
        <a:lstStyle/>
        <a:p>
          <a:endParaRPr lang="tr-TR"/>
        </a:p>
      </dgm:t>
    </dgm:pt>
    <dgm:pt modelId="{ED9439C0-4BC0-42DE-A278-350E6B56FA01}" type="pres">
      <dgm:prSet presAssocID="{6B46B762-58BA-4CCC-8797-5F5DBD39C72A}" presName="rootComposite" presStyleCnt="0"/>
      <dgm:spPr/>
      <dgm:t>
        <a:bodyPr/>
        <a:lstStyle/>
        <a:p>
          <a:endParaRPr lang="tr-TR"/>
        </a:p>
      </dgm:t>
    </dgm:pt>
    <dgm:pt modelId="{A2D3CF9F-7C9F-48DC-9317-5C8A58CFEBD7}" type="pres">
      <dgm:prSet presAssocID="{6B46B762-58BA-4CCC-8797-5F5DBD39C72A}" presName="rootText" presStyleLbl="node2" presStyleIdx="1" presStyleCnt="3">
        <dgm:presLayoutVars>
          <dgm:chPref val="3"/>
        </dgm:presLayoutVars>
      </dgm:prSet>
      <dgm:spPr/>
      <dgm:t>
        <a:bodyPr/>
        <a:lstStyle/>
        <a:p>
          <a:endParaRPr lang="tr-TR"/>
        </a:p>
      </dgm:t>
    </dgm:pt>
    <dgm:pt modelId="{9B2B3B24-7ADC-4C11-9913-3A81FC25E023}" type="pres">
      <dgm:prSet presAssocID="{6B46B762-58BA-4CCC-8797-5F5DBD39C72A}" presName="rootConnector" presStyleLbl="node2" presStyleIdx="1" presStyleCnt="3"/>
      <dgm:spPr/>
      <dgm:t>
        <a:bodyPr/>
        <a:lstStyle/>
        <a:p>
          <a:endParaRPr lang="tr-TR"/>
        </a:p>
      </dgm:t>
    </dgm:pt>
    <dgm:pt modelId="{19E18085-0973-4E92-B1B4-A92AD6BD6CE6}" type="pres">
      <dgm:prSet presAssocID="{6B46B762-58BA-4CCC-8797-5F5DBD39C72A}" presName="hierChild4" presStyleCnt="0"/>
      <dgm:spPr/>
      <dgm:t>
        <a:bodyPr/>
        <a:lstStyle/>
        <a:p>
          <a:endParaRPr lang="tr-TR"/>
        </a:p>
      </dgm:t>
    </dgm:pt>
    <dgm:pt modelId="{8D487D6B-9C8E-46A8-95AF-64253C3E9944}" type="pres">
      <dgm:prSet presAssocID="{6B46B762-58BA-4CCC-8797-5F5DBD39C72A}" presName="hierChild5" presStyleCnt="0"/>
      <dgm:spPr/>
      <dgm:t>
        <a:bodyPr/>
        <a:lstStyle/>
        <a:p>
          <a:endParaRPr lang="tr-TR"/>
        </a:p>
      </dgm:t>
    </dgm:pt>
    <dgm:pt modelId="{1354C4CE-A96E-4957-A812-9850A87459FC}" type="pres">
      <dgm:prSet presAssocID="{52329C9D-7A53-42B3-A2FE-EFB350885602}" presName="Name37" presStyleLbl="parChTrans1D2" presStyleIdx="2" presStyleCnt="3"/>
      <dgm:spPr/>
      <dgm:t>
        <a:bodyPr/>
        <a:lstStyle/>
        <a:p>
          <a:endParaRPr lang="tr-TR"/>
        </a:p>
      </dgm:t>
    </dgm:pt>
    <dgm:pt modelId="{8D027ED6-7A12-4E9A-A4B4-117D22534B5E}" type="pres">
      <dgm:prSet presAssocID="{660F9995-DF7B-43B5-BBE6-5E757695A7EC}" presName="hierRoot2" presStyleCnt="0">
        <dgm:presLayoutVars>
          <dgm:hierBranch val="init"/>
        </dgm:presLayoutVars>
      </dgm:prSet>
      <dgm:spPr/>
      <dgm:t>
        <a:bodyPr/>
        <a:lstStyle/>
        <a:p>
          <a:endParaRPr lang="tr-TR"/>
        </a:p>
      </dgm:t>
    </dgm:pt>
    <dgm:pt modelId="{E7226E55-2320-4DC0-99B7-9939F299929D}" type="pres">
      <dgm:prSet presAssocID="{660F9995-DF7B-43B5-BBE6-5E757695A7EC}" presName="rootComposite" presStyleCnt="0"/>
      <dgm:spPr/>
      <dgm:t>
        <a:bodyPr/>
        <a:lstStyle/>
        <a:p>
          <a:endParaRPr lang="tr-TR"/>
        </a:p>
      </dgm:t>
    </dgm:pt>
    <dgm:pt modelId="{B9EF22D2-FBBE-4D61-86A5-19553B327D28}" type="pres">
      <dgm:prSet presAssocID="{660F9995-DF7B-43B5-BBE6-5E757695A7EC}" presName="rootText" presStyleLbl="node2" presStyleIdx="2" presStyleCnt="3">
        <dgm:presLayoutVars>
          <dgm:chPref val="3"/>
        </dgm:presLayoutVars>
      </dgm:prSet>
      <dgm:spPr/>
      <dgm:t>
        <a:bodyPr/>
        <a:lstStyle/>
        <a:p>
          <a:endParaRPr lang="tr-TR"/>
        </a:p>
      </dgm:t>
    </dgm:pt>
    <dgm:pt modelId="{63C87615-E1D8-4BA6-A4DC-59A308B6CAF6}" type="pres">
      <dgm:prSet presAssocID="{660F9995-DF7B-43B5-BBE6-5E757695A7EC}" presName="rootConnector" presStyleLbl="node2" presStyleIdx="2" presStyleCnt="3"/>
      <dgm:spPr/>
      <dgm:t>
        <a:bodyPr/>
        <a:lstStyle/>
        <a:p>
          <a:endParaRPr lang="tr-TR"/>
        </a:p>
      </dgm:t>
    </dgm:pt>
    <dgm:pt modelId="{90DCCEBA-BD20-4AEE-BB69-4E2B7AEB167E}" type="pres">
      <dgm:prSet presAssocID="{660F9995-DF7B-43B5-BBE6-5E757695A7EC}" presName="hierChild4" presStyleCnt="0"/>
      <dgm:spPr/>
      <dgm:t>
        <a:bodyPr/>
        <a:lstStyle/>
        <a:p>
          <a:endParaRPr lang="tr-TR"/>
        </a:p>
      </dgm:t>
    </dgm:pt>
    <dgm:pt modelId="{69685D53-230D-4A83-B70F-7F2396489B79}" type="pres">
      <dgm:prSet presAssocID="{660F9995-DF7B-43B5-BBE6-5E757695A7EC}" presName="hierChild5" presStyleCnt="0"/>
      <dgm:spPr/>
      <dgm:t>
        <a:bodyPr/>
        <a:lstStyle/>
        <a:p>
          <a:endParaRPr lang="tr-TR"/>
        </a:p>
      </dgm:t>
    </dgm:pt>
    <dgm:pt modelId="{6298F7C0-2519-4685-93F7-70EE2A225E14}" type="pres">
      <dgm:prSet presAssocID="{CAEA6705-2E01-45A6-897D-372BB26A4C8A}" presName="hierChild3" presStyleCnt="0"/>
      <dgm:spPr/>
      <dgm:t>
        <a:bodyPr/>
        <a:lstStyle/>
        <a:p>
          <a:endParaRPr lang="tr-TR"/>
        </a:p>
      </dgm:t>
    </dgm:pt>
  </dgm:ptLst>
  <dgm:cxnLst>
    <dgm:cxn modelId="{3D72F812-4925-4AB1-BD85-C2B18C8F47E3}" type="presOf" srcId="{660F9995-DF7B-43B5-BBE6-5E757695A7EC}" destId="{63C87615-E1D8-4BA6-A4DC-59A308B6CAF6}" srcOrd="1" destOrd="0" presId="urn:microsoft.com/office/officeart/2005/8/layout/orgChart1"/>
    <dgm:cxn modelId="{76A852C6-5CEC-4B4C-A333-7C386C635D5D}" srcId="{CAEA6705-2E01-45A6-897D-372BB26A4C8A}" destId="{6B46B762-58BA-4CCC-8797-5F5DBD39C72A}" srcOrd="1" destOrd="0" parTransId="{96BCE915-7E44-4AD7-9DA3-AEBE01FD4A8F}" sibTransId="{47F485AF-3264-486A-80B6-ED42977BE2D2}"/>
    <dgm:cxn modelId="{A8BA05D1-B5C2-4A6A-B7A9-65F3FF1C187B}" type="presOf" srcId="{660F9995-DF7B-43B5-BBE6-5E757695A7EC}" destId="{B9EF22D2-FBBE-4D61-86A5-19553B327D28}" srcOrd="0" destOrd="0" presId="urn:microsoft.com/office/officeart/2005/8/layout/orgChart1"/>
    <dgm:cxn modelId="{713F0E41-CC62-4187-8675-65C23A63FC14}" type="presOf" srcId="{6B46B762-58BA-4CCC-8797-5F5DBD39C72A}" destId="{9B2B3B24-7ADC-4C11-9913-3A81FC25E023}" srcOrd="1" destOrd="0" presId="urn:microsoft.com/office/officeart/2005/8/layout/orgChart1"/>
    <dgm:cxn modelId="{455CFA3D-0ED7-4074-A501-DD6482A18AEF}" type="presOf" srcId="{52329C9D-7A53-42B3-A2FE-EFB350885602}" destId="{1354C4CE-A96E-4957-A812-9850A87459FC}" srcOrd="0" destOrd="0" presId="urn:microsoft.com/office/officeart/2005/8/layout/orgChart1"/>
    <dgm:cxn modelId="{BE4089BC-A0C5-47EC-B3D6-80EA6396F223}" type="presOf" srcId="{EB83C8BA-9340-47B9-953E-4686E8A79E48}" destId="{2A1F5485-6324-4E35-94A3-D4CACB67B089}" srcOrd="0" destOrd="0" presId="urn:microsoft.com/office/officeart/2005/8/layout/orgChart1"/>
    <dgm:cxn modelId="{AD50DC68-F0FF-4C60-8B79-8242CB6D6311}" srcId="{CAEA6705-2E01-45A6-897D-372BB26A4C8A}" destId="{660F9995-DF7B-43B5-BBE6-5E757695A7EC}" srcOrd="2" destOrd="0" parTransId="{52329C9D-7A53-42B3-A2FE-EFB350885602}" sibTransId="{BE38121D-3FBA-4BBB-8B3C-D90E9B36BC0A}"/>
    <dgm:cxn modelId="{06AEC186-A78E-414C-B934-61FEC8786645}" type="presOf" srcId="{BDF90513-51C8-4090-B747-6DFFCDB790AF}" destId="{680803B6-A9C5-42AB-80E7-31FEC7852C07}" srcOrd="0" destOrd="0" presId="urn:microsoft.com/office/officeart/2005/8/layout/orgChart1"/>
    <dgm:cxn modelId="{9A2A4B29-803B-4F63-9F65-CBF98D9FE99B}" type="presOf" srcId="{6B46B762-58BA-4CCC-8797-5F5DBD39C72A}" destId="{A2D3CF9F-7C9F-48DC-9317-5C8A58CFEBD7}" srcOrd="0" destOrd="0" presId="urn:microsoft.com/office/officeart/2005/8/layout/orgChart1"/>
    <dgm:cxn modelId="{493F8919-BD3D-4AF5-A370-F0EEF1D25478}" type="presOf" srcId="{CAEA6705-2E01-45A6-897D-372BB26A4C8A}" destId="{5E7504EA-8CE4-422A-B017-E161C0958586}" srcOrd="1" destOrd="0" presId="urn:microsoft.com/office/officeart/2005/8/layout/orgChart1"/>
    <dgm:cxn modelId="{B1F3509D-60A2-4DF2-A9A7-902B50D64C89}" type="presOf" srcId="{CAEA6705-2E01-45A6-897D-372BB26A4C8A}" destId="{C984519E-6AA5-47F0-AE94-B7CE3CDEB73A}" srcOrd="0" destOrd="0" presId="urn:microsoft.com/office/officeart/2005/8/layout/orgChart1"/>
    <dgm:cxn modelId="{9420ED72-5385-4596-A7C1-0FAF469B504F}" type="presOf" srcId="{8C8067EA-DE47-417A-941E-375E5E7BE7D4}" destId="{5919F8CB-D575-408B-AEE4-E41B416C609F}" srcOrd="0" destOrd="0" presId="urn:microsoft.com/office/officeart/2005/8/layout/orgChart1"/>
    <dgm:cxn modelId="{814477AA-73D0-48FE-82A0-5B8DC1C2A99B}" srcId="{EB83C8BA-9340-47B9-953E-4686E8A79E48}" destId="{CAEA6705-2E01-45A6-897D-372BB26A4C8A}" srcOrd="0" destOrd="0" parTransId="{EA95A7EC-FB6C-4618-847A-ACB59AC91995}" sibTransId="{97424243-8F81-477D-BC60-AF3852B2486C}"/>
    <dgm:cxn modelId="{4DD3C628-877F-4B6B-9AC1-07CD084E59F5}" type="presOf" srcId="{BDF90513-51C8-4090-B747-6DFFCDB790AF}" destId="{0A809570-841F-4AB6-8B85-2CA456F66083}" srcOrd="1" destOrd="0" presId="urn:microsoft.com/office/officeart/2005/8/layout/orgChart1"/>
    <dgm:cxn modelId="{D2AEBE5F-0CE9-4880-BE5F-1977458CEF95}" type="presOf" srcId="{96BCE915-7E44-4AD7-9DA3-AEBE01FD4A8F}" destId="{745A84EC-4DA1-4856-9DCE-E0CB77429CE1}" srcOrd="0" destOrd="0" presId="urn:microsoft.com/office/officeart/2005/8/layout/orgChart1"/>
    <dgm:cxn modelId="{B965F9B7-430D-429E-98D0-7D262D6FE4D5}" srcId="{CAEA6705-2E01-45A6-897D-372BB26A4C8A}" destId="{BDF90513-51C8-4090-B747-6DFFCDB790AF}" srcOrd="0" destOrd="0" parTransId="{8C8067EA-DE47-417A-941E-375E5E7BE7D4}" sibTransId="{8C58BFF9-57E9-40B6-AC5B-D7ABD5108D44}"/>
    <dgm:cxn modelId="{43520F8B-25AF-4DBE-BD7D-A47051F76A52}" type="presParOf" srcId="{2A1F5485-6324-4E35-94A3-D4CACB67B089}" destId="{514EEFE7-7D6F-489E-8BCC-4DE4EB4B6E4E}" srcOrd="0" destOrd="0" presId="urn:microsoft.com/office/officeart/2005/8/layout/orgChart1"/>
    <dgm:cxn modelId="{596FC679-2E5F-4756-B5F6-C5D73D0EABEC}" type="presParOf" srcId="{514EEFE7-7D6F-489E-8BCC-4DE4EB4B6E4E}" destId="{2A4864C1-9802-4FD1-A652-62C2431768C7}" srcOrd="0" destOrd="0" presId="urn:microsoft.com/office/officeart/2005/8/layout/orgChart1"/>
    <dgm:cxn modelId="{4E4E7F5E-7F5F-4DF1-9F76-0B4D87A4C739}" type="presParOf" srcId="{2A4864C1-9802-4FD1-A652-62C2431768C7}" destId="{C984519E-6AA5-47F0-AE94-B7CE3CDEB73A}" srcOrd="0" destOrd="0" presId="urn:microsoft.com/office/officeart/2005/8/layout/orgChart1"/>
    <dgm:cxn modelId="{6CC33E6F-06C7-450B-A7F5-D58D73C4F438}" type="presParOf" srcId="{2A4864C1-9802-4FD1-A652-62C2431768C7}" destId="{5E7504EA-8CE4-422A-B017-E161C0958586}" srcOrd="1" destOrd="0" presId="urn:microsoft.com/office/officeart/2005/8/layout/orgChart1"/>
    <dgm:cxn modelId="{67756F15-5F47-416A-B6A5-59C9A2B4040F}" type="presParOf" srcId="{514EEFE7-7D6F-489E-8BCC-4DE4EB4B6E4E}" destId="{3297A308-33E4-4C8F-9B66-300A7887E17A}" srcOrd="1" destOrd="0" presId="urn:microsoft.com/office/officeart/2005/8/layout/orgChart1"/>
    <dgm:cxn modelId="{8995B1C7-9E82-4E1A-832F-C48EAFC909A8}" type="presParOf" srcId="{3297A308-33E4-4C8F-9B66-300A7887E17A}" destId="{5919F8CB-D575-408B-AEE4-E41B416C609F}" srcOrd="0" destOrd="0" presId="urn:microsoft.com/office/officeart/2005/8/layout/orgChart1"/>
    <dgm:cxn modelId="{1019176C-0A00-4DD4-A777-41EB572FEEAC}" type="presParOf" srcId="{3297A308-33E4-4C8F-9B66-300A7887E17A}" destId="{71C2FAE0-C799-4BEB-9209-0555D128DA0E}" srcOrd="1" destOrd="0" presId="urn:microsoft.com/office/officeart/2005/8/layout/orgChart1"/>
    <dgm:cxn modelId="{A92E5749-1AA8-4240-9699-58C1688EF4B1}" type="presParOf" srcId="{71C2FAE0-C799-4BEB-9209-0555D128DA0E}" destId="{FB4A743F-502F-4F9F-8FF2-A7A2A56B972F}" srcOrd="0" destOrd="0" presId="urn:microsoft.com/office/officeart/2005/8/layout/orgChart1"/>
    <dgm:cxn modelId="{F0FCB0BE-66EC-40D7-ADED-D90B70E60CE9}" type="presParOf" srcId="{FB4A743F-502F-4F9F-8FF2-A7A2A56B972F}" destId="{680803B6-A9C5-42AB-80E7-31FEC7852C07}" srcOrd="0" destOrd="0" presId="urn:microsoft.com/office/officeart/2005/8/layout/orgChart1"/>
    <dgm:cxn modelId="{F513F353-43CD-4BCF-822E-F423D00363AB}" type="presParOf" srcId="{FB4A743F-502F-4F9F-8FF2-A7A2A56B972F}" destId="{0A809570-841F-4AB6-8B85-2CA456F66083}" srcOrd="1" destOrd="0" presId="urn:microsoft.com/office/officeart/2005/8/layout/orgChart1"/>
    <dgm:cxn modelId="{B4269345-B3B1-40BD-A820-CDE20275D576}" type="presParOf" srcId="{71C2FAE0-C799-4BEB-9209-0555D128DA0E}" destId="{1B8AB9EF-0071-47FE-9736-C4C40C9D5833}" srcOrd="1" destOrd="0" presId="urn:microsoft.com/office/officeart/2005/8/layout/orgChart1"/>
    <dgm:cxn modelId="{A88FD4F7-6E2A-4568-A6D9-00617DCE4C83}" type="presParOf" srcId="{71C2FAE0-C799-4BEB-9209-0555D128DA0E}" destId="{20423D99-C0D6-4402-9A1A-8AA9537D1A9F}" srcOrd="2" destOrd="0" presId="urn:microsoft.com/office/officeart/2005/8/layout/orgChart1"/>
    <dgm:cxn modelId="{3F5D88D0-387D-4AFC-B0B4-D62F1346A93C}" type="presParOf" srcId="{3297A308-33E4-4C8F-9B66-300A7887E17A}" destId="{745A84EC-4DA1-4856-9DCE-E0CB77429CE1}" srcOrd="2" destOrd="0" presId="urn:microsoft.com/office/officeart/2005/8/layout/orgChart1"/>
    <dgm:cxn modelId="{C32F982D-2409-496E-B5C3-5B6D70643E97}" type="presParOf" srcId="{3297A308-33E4-4C8F-9B66-300A7887E17A}" destId="{0F5D5180-EE21-49C9-B1B4-AC20EA7E9BDB}" srcOrd="3" destOrd="0" presId="urn:microsoft.com/office/officeart/2005/8/layout/orgChart1"/>
    <dgm:cxn modelId="{16856FAA-2B0E-43F8-9997-C57FFFF3E222}" type="presParOf" srcId="{0F5D5180-EE21-49C9-B1B4-AC20EA7E9BDB}" destId="{ED9439C0-4BC0-42DE-A278-350E6B56FA01}" srcOrd="0" destOrd="0" presId="urn:microsoft.com/office/officeart/2005/8/layout/orgChart1"/>
    <dgm:cxn modelId="{858AF200-4F05-4554-85DF-C4EEBDAACDAE}" type="presParOf" srcId="{ED9439C0-4BC0-42DE-A278-350E6B56FA01}" destId="{A2D3CF9F-7C9F-48DC-9317-5C8A58CFEBD7}" srcOrd="0" destOrd="0" presId="urn:microsoft.com/office/officeart/2005/8/layout/orgChart1"/>
    <dgm:cxn modelId="{C092990B-C8DF-4F32-8927-FC1011FB6AC5}" type="presParOf" srcId="{ED9439C0-4BC0-42DE-A278-350E6B56FA01}" destId="{9B2B3B24-7ADC-4C11-9913-3A81FC25E023}" srcOrd="1" destOrd="0" presId="urn:microsoft.com/office/officeart/2005/8/layout/orgChart1"/>
    <dgm:cxn modelId="{E50A2A48-8D0A-4FB7-804F-1583DF39FA94}" type="presParOf" srcId="{0F5D5180-EE21-49C9-B1B4-AC20EA7E9BDB}" destId="{19E18085-0973-4E92-B1B4-A92AD6BD6CE6}" srcOrd="1" destOrd="0" presId="urn:microsoft.com/office/officeart/2005/8/layout/orgChart1"/>
    <dgm:cxn modelId="{7CB8722B-44DA-42DD-BAF8-E10500B5C3E5}" type="presParOf" srcId="{0F5D5180-EE21-49C9-B1B4-AC20EA7E9BDB}" destId="{8D487D6B-9C8E-46A8-95AF-64253C3E9944}" srcOrd="2" destOrd="0" presId="urn:microsoft.com/office/officeart/2005/8/layout/orgChart1"/>
    <dgm:cxn modelId="{F14E7E96-B4FD-4324-B885-C73F69A0340C}" type="presParOf" srcId="{3297A308-33E4-4C8F-9B66-300A7887E17A}" destId="{1354C4CE-A96E-4957-A812-9850A87459FC}" srcOrd="4" destOrd="0" presId="urn:microsoft.com/office/officeart/2005/8/layout/orgChart1"/>
    <dgm:cxn modelId="{CB5CED46-D2CD-4EF7-957E-AFF0C4BE9DD2}" type="presParOf" srcId="{3297A308-33E4-4C8F-9B66-300A7887E17A}" destId="{8D027ED6-7A12-4E9A-A4B4-117D22534B5E}" srcOrd="5" destOrd="0" presId="urn:microsoft.com/office/officeart/2005/8/layout/orgChart1"/>
    <dgm:cxn modelId="{9F25B0FC-01A3-4B82-AAE1-F7BD5927F56B}" type="presParOf" srcId="{8D027ED6-7A12-4E9A-A4B4-117D22534B5E}" destId="{E7226E55-2320-4DC0-99B7-9939F299929D}" srcOrd="0" destOrd="0" presId="urn:microsoft.com/office/officeart/2005/8/layout/orgChart1"/>
    <dgm:cxn modelId="{0D2AA486-38C1-422E-BBCB-767DCC67A47B}" type="presParOf" srcId="{E7226E55-2320-4DC0-99B7-9939F299929D}" destId="{B9EF22D2-FBBE-4D61-86A5-19553B327D28}" srcOrd="0" destOrd="0" presId="urn:microsoft.com/office/officeart/2005/8/layout/orgChart1"/>
    <dgm:cxn modelId="{6B51FF7F-4DC6-4B29-B00E-F3B8537C8DE7}" type="presParOf" srcId="{E7226E55-2320-4DC0-99B7-9939F299929D}" destId="{63C87615-E1D8-4BA6-A4DC-59A308B6CAF6}" srcOrd="1" destOrd="0" presId="urn:microsoft.com/office/officeart/2005/8/layout/orgChart1"/>
    <dgm:cxn modelId="{887B5F7A-E50F-46DF-BB75-F036A70EA183}" type="presParOf" srcId="{8D027ED6-7A12-4E9A-A4B4-117D22534B5E}" destId="{90DCCEBA-BD20-4AEE-BB69-4E2B7AEB167E}" srcOrd="1" destOrd="0" presId="urn:microsoft.com/office/officeart/2005/8/layout/orgChart1"/>
    <dgm:cxn modelId="{07C44DEC-FF91-41EE-A71F-4645000E180E}" type="presParOf" srcId="{8D027ED6-7A12-4E9A-A4B4-117D22534B5E}" destId="{69685D53-230D-4A83-B70F-7F2396489B79}" srcOrd="2" destOrd="0" presId="urn:microsoft.com/office/officeart/2005/8/layout/orgChart1"/>
    <dgm:cxn modelId="{6B8F87A5-2867-4562-B8A3-81D777F03566}" type="presParOf" srcId="{514EEFE7-7D6F-489E-8BCC-4DE4EB4B6E4E}" destId="{6298F7C0-2519-4685-93F7-70EE2A225E14}" srcOrd="2" destOrd="0" presId="urn:microsoft.com/office/officeart/2005/8/layout/orgChart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A81296C-D799-4750-9961-058F4DD5CA5D}" type="doc">
      <dgm:prSet loTypeId="urn:microsoft.com/office/officeart/2005/8/layout/hierarchy4" loCatId="hierarchy" qsTypeId="urn:microsoft.com/office/officeart/2005/8/quickstyle/simple1" qsCatId="simple" csTypeId="urn:microsoft.com/office/officeart/2005/8/colors/colorful3" csCatId="colorful" phldr="1"/>
      <dgm:spPr/>
      <dgm:t>
        <a:bodyPr/>
        <a:lstStyle/>
        <a:p>
          <a:endParaRPr lang="tr-TR"/>
        </a:p>
      </dgm:t>
    </dgm:pt>
    <dgm:pt modelId="{EB3AE7BB-F7FB-471B-83DA-7F0706B8E443}">
      <dgm:prSet phldrT="[Metin]"/>
      <dgm:spPr/>
      <dgm:t>
        <a:bodyPr/>
        <a:lstStyle/>
        <a:p>
          <a:r>
            <a:rPr lang="tr-TR" b="1" smtClean="0">
              <a:solidFill>
                <a:schemeClr val="tx1"/>
              </a:solidFill>
            </a:rPr>
            <a:t>Bilgi</a:t>
          </a:r>
          <a:endParaRPr lang="tr-TR" b="1" dirty="0">
            <a:solidFill>
              <a:schemeClr val="tx1"/>
            </a:solidFill>
          </a:endParaRPr>
        </a:p>
      </dgm:t>
    </dgm:pt>
    <dgm:pt modelId="{1965AE2F-082E-41B6-931E-8E51E1C8C322}" type="parTrans" cxnId="{DED96151-BD03-4CA1-9194-0C2928976B34}">
      <dgm:prSet/>
      <dgm:spPr/>
      <dgm:t>
        <a:bodyPr/>
        <a:lstStyle/>
        <a:p>
          <a:endParaRPr lang="tr-TR" b="1">
            <a:solidFill>
              <a:schemeClr val="tx1"/>
            </a:solidFill>
          </a:endParaRPr>
        </a:p>
      </dgm:t>
    </dgm:pt>
    <dgm:pt modelId="{254F4FDE-4922-424C-8AF8-7162D0603E84}" type="sibTrans" cxnId="{DED96151-BD03-4CA1-9194-0C2928976B34}">
      <dgm:prSet/>
      <dgm:spPr/>
      <dgm:t>
        <a:bodyPr/>
        <a:lstStyle/>
        <a:p>
          <a:endParaRPr lang="tr-TR" b="1">
            <a:solidFill>
              <a:schemeClr val="tx1"/>
            </a:solidFill>
          </a:endParaRPr>
        </a:p>
      </dgm:t>
    </dgm:pt>
    <dgm:pt modelId="{DA166F85-0E01-4CA0-A361-EEDF6B814CE5}">
      <dgm:prSet phldrT="[Metin]"/>
      <dgm:spPr/>
      <dgm:t>
        <a:bodyPr/>
        <a:lstStyle/>
        <a:p>
          <a:r>
            <a:rPr lang="tr-TR" b="1" smtClean="0">
              <a:solidFill>
                <a:schemeClr val="tx1"/>
              </a:solidFill>
            </a:rPr>
            <a:t>Günlük</a:t>
          </a:r>
          <a:endParaRPr lang="tr-TR" b="1" dirty="0">
            <a:solidFill>
              <a:schemeClr val="tx1"/>
            </a:solidFill>
          </a:endParaRPr>
        </a:p>
      </dgm:t>
    </dgm:pt>
    <dgm:pt modelId="{4E693452-678D-4C59-9B0D-3C09E9350D39}" type="parTrans" cxnId="{31A75BD6-07AF-483D-9E98-187CD88D9459}">
      <dgm:prSet/>
      <dgm:spPr/>
      <dgm:t>
        <a:bodyPr/>
        <a:lstStyle/>
        <a:p>
          <a:endParaRPr lang="tr-TR" b="1">
            <a:solidFill>
              <a:schemeClr val="tx1"/>
            </a:solidFill>
          </a:endParaRPr>
        </a:p>
      </dgm:t>
    </dgm:pt>
    <dgm:pt modelId="{312EA31A-E545-459F-B524-6CC79C8F3513}" type="sibTrans" cxnId="{31A75BD6-07AF-483D-9E98-187CD88D9459}">
      <dgm:prSet/>
      <dgm:spPr/>
      <dgm:t>
        <a:bodyPr/>
        <a:lstStyle/>
        <a:p>
          <a:endParaRPr lang="tr-TR" b="1">
            <a:solidFill>
              <a:schemeClr val="tx1"/>
            </a:solidFill>
          </a:endParaRPr>
        </a:p>
      </dgm:t>
    </dgm:pt>
    <dgm:pt modelId="{E4240F08-4E25-4BA8-98EF-FCC65876193F}">
      <dgm:prSet phldrT="[Metin]"/>
      <dgm:spPr/>
      <dgm:t>
        <a:bodyPr/>
        <a:lstStyle/>
        <a:p>
          <a:r>
            <a:rPr lang="tr-TR" b="1" smtClean="0">
              <a:solidFill>
                <a:schemeClr val="tx1"/>
              </a:solidFill>
            </a:rPr>
            <a:t>Gelenek ve Göreneğin Bilgisi</a:t>
          </a:r>
          <a:endParaRPr lang="tr-TR" b="1" dirty="0">
            <a:solidFill>
              <a:schemeClr val="tx1"/>
            </a:solidFill>
          </a:endParaRPr>
        </a:p>
      </dgm:t>
    </dgm:pt>
    <dgm:pt modelId="{37B37C3F-731E-46E2-ACDC-A50F0DF9D561}" type="parTrans" cxnId="{9110A0BB-A035-499F-AC3D-83BD0EB03FFC}">
      <dgm:prSet/>
      <dgm:spPr/>
      <dgm:t>
        <a:bodyPr/>
        <a:lstStyle/>
        <a:p>
          <a:endParaRPr lang="tr-TR" b="1">
            <a:solidFill>
              <a:schemeClr val="tx1"/>
            </a:solidFill>
          </a:endParaRPr>
        </a:p>
      </dgm:t>
    </dgm:pt>
    <dgm:pt modelId="{BE3D195B-5652-45F6-B216-8CA61D03FF54}" type="sibTrans" cxnId="{9110A0BB-A035-499F-AC3D-83BD0EB03FFC}">
      <dgm:prSet/>
      <dgm:spPr/>
      <dgm:t>
        <a:bodyPr/>
        <a:lstStyle/>
        <a:p>
          <a:endParaRPr lang="tr-TR" b="1">
            <a:solidFill>
              <a:schemeClr val="tx1"/>
            </a:solidFill>
          </a:endParaRPr>
        </a:p>
      </dgm:t>
    </dgm:pt>
    <dgm:pt modelId="{9DB6611D-70CB-4DFA-9795-9786DAFC784E}">
      <dgm:prSet phldrT="[Metin]"/>
      <dgm:spPr/>
      <dgm:t>
        <a:bodyPr/>
        <a:lstStyle/>
        <a:p>
          <a:r>
            <a:rPr lang="tr-TR" b="1" smtClean="0">
              <a:solidFill>
                <a:schemeClr val="tx1"/>
              </a:solidFill>
            </a:rPr>
            <a:t>Düzmece</a:t>
          </a:r>
          <a:endParaRPr lang="tr-TR" b="1" dirty="0">
            <a:solidFill>
              <a:schemeClr val="tx1"/>
            </a:solidFill>
          </a:endParaRPr>
        </a:p>
      </dgm:t>
    </dgm:pt>
    <dgm:pt modelId="{B1E5EF5D-AFE8-4CA3-9785-260A99322BFB}" type="parTrans" cxnId="{FC1932FE-FC9B-40D6-A357-6BF508173AF4}">
      <dgm:prSet/>
      <dgm:spPr/>
      <dgm:t>
        <a:bodyPr/>
        <a:lstStyle/>
        <a:p>
          <a:endParaRPr lang="tr-TR" b="1">
            <a:solidFill>
              <a:schemeClr val="tx1"/>
            </a:solidFill>
          </a:endParaRPr>
        </a:p>
      </dgm:t>
    </dgm:pt>
    <dgm:pt modelId="{111D7126-D5FC-4AB7-835D-C6EC042BE5DC}" type="sibTrans" cxnId="{FC1932FE-FC9B-40D6-A357-6BF508173AF4}">
      <dgm:prSet/>
      <dgm:spPr/>
      <dgm:t>
        <a:bodyPr/>
        <a:lstStyle/>
        <a:p>
          <a:endParaRPr lang="tr-TR" b="1">
            <a:solidFill>
              <a:schemeClr val="tx1"/>
            </a:solidFill>
          </a:endParaRPr>
        </a:p>
      </dgm:t>
    </dgm:pt>
    <dgm:pt modelId="{20758E99-6B28-4816-B8E2-0428051894B8}">
      <dgm:prSet/>
      <dgm:spPr/>
      <dgm:t>
        <a:bodyPr/>
        <a:lstStyle/>
        <a:p>
          <a:r>
            <a:rPr lang="tr-TR" b="1" smtClean="0">
              <a:solidFill>
                <a:schemeClr val="tx1"/>
              </a:solidFill>
            </a:rPr>
            <a:t>Politik</a:t>
          </a:r>
          <a:endParaRPr lang="tr-TR" b="1" dirty="0">
            <a:solidFill>
              <a:schemeClr val="tx1"/>
            </a:solidFill>
          </a:endParaRPr>
        </a:p>
      </dgm:t>
    </dgm:pt>
    <dgm:pt modelId="{1C816641-CA9F-488D-94D6-BAA03302F17B}" type="parTrans" cxnId="{525B62C8-117A-4F80-86CF-0A023364C2D7}">
      <dgm:prSet/>
      <dgm:spPr/>
      <dgm:t>
        <a:bodyPr/>
        <a:lstStyle/>
        <a:p>
          <a:endParaRPr lang="tr-TR" b="1">
            <a:solidFill>
              <a:schemeClr val="tx1"/>
            </a:solidFill>
          </a:endParaRPr>
        </a:p>
      </dgm:t>
    </dgm:pt>
    <dgm:pt modelId="{8A65C8A6-BC66-4320-A17F-0A76B3C1FFBB}" type="sibTrans" cxnId="{525B62C8-117A-4F80-86CF-0A023364C2D7}">
      <dgm:prSet/>
      <dgm:spPr/>
      <dgm:t>
        <a:bodyPr/>
        <a:lstStyle/>
        <a:p>
          <a:endParaRPr lang="tr-TR" b="1">
            <a:solidFill>
              <a:schemeClr val="tx1"/>
            </a:solidFill>
          </a:endParaRPr>
        </a:p>
      </dgm:t>
    </dgm:pt>
    <dgm:pt modelId="{5408A993-38EA-4B0E-929E-E76D70BC0936}">
      <dgm:prSet/>
      <dgm:spPr/>
      <dgm:t>
        <a:bodyPr/>
        <a:lstStyle/>
        <a:p>
          <a:r>
            <a:rPr lang="tr-TR" b="1" smtClean="0">
              <a:solidFill>
                <a:schemeClr val="tx1"/>
              </a:solidFill>
            </a:rPr>
            <a:t>Sanatsal Bilgi</a:t>
          </a:r>
          <a:endParaRPr lang="tr-TR" b="1" dirty="0">
            <a:solidFill>
              <a:schemeClr val="tx1"/>
            </a:solidFill>
          </a:endParaRPr>
        </a:p>
      </dgm:t>
    </dgm:pt>
    <dgm:pt modelId="{DE2A697C-A5C1-4655-B117-9A13DAAB4510}" type="parTrans" cxnId="{74ABEBE1-468B-471B-9BC2-4CC1D1DC6EBA}">
      <dgm:prSet/>
      <dgm:spPr/>
      <dgm:t>
        <a:bodyPr/>
        <a:lstStyle/>
        <a:p>
          <a:endParaRPr lang="tr-TR" b="1">
            <a:solidFill>
              <a:schemeClr val="tx1"/>
            </a:solidFill>
          </a:endParaRPr>
        </a:p>
      </dgm:t>
    </dgm:pt>
    <dgm:pt modelId="{CEFE3DCA-5CA1-49F2-80FA-6BFD3587A05D}" type="sibTrans" cxnId="{74ABEBE1-468B-471B-9BC2-4CC1D1DC6EBA}">
      <dgm:prSet/>
      <dgm:spPr/>
      <dgm:t>
        <a:bodyPr/>
        <a:lstStyle/>
        <a:p>
          <a:endParaRPr lang="tr-TR" b="1">
            <a:solidFill>
              <a:schemeClr val="tx1"/>
            </a:solidFill>
          </a:endParaRPr>
        </a:p>
      </dgm:t>
    </dgm:pt>
    <dgm:pt modelId="{DE9F7883-34F4-4F1C-81AD-227E243BA36D}">
      <dgm:prSet/>
      <dgm:spPr/>
      <dgm:t>
        <a:bodyPr/>
        <a:lstStyle/>
        <a:p>
          <a:r>
            <a:rPr lang="tr-TR" b="1" smtClean="0">
              <a:solidFill>
                <a:schemeClr val="tx1"/>
              </a:solidFill>
            </a:rPr>
            <a:t>Dinsel Bilgi</a:t>
          </a:r>
          <a:endParaRPr lang="tr-TR" b="1" dirty="0">
            <a:solidFill>
              <a:schemeClr val="tx1"/>
            </a:solidFill>
          </a:endParaRPr>
        </a:p>
      </dgm:t>
    </dgm:pt>
    <dgm:pt modelId="{1B774032-F83D-4E74-804D-6F2A8317D6F2}" type="parTrans" cxnId="{3E48B105-5D71-480F-A6FA-1E01AAEE74B3}">
      <dgm:prSet/>
      <dgm:spPr/>
      <dgm:t>
        <a:bodyPr/>
        <a:lstStyle/>
        <a:p>
          <a:endParaRPr lang="tr-TR" b="1">
            <a:solidFill>
              <a:schemeClr val="tx1"/>
            </a:solidFill>
          </a:endParaRPr>
        </a:p>
      </dgm:t>
    </dgm:pt>
    <dgm:pt modelId="{5CB725BC-5CAB-4744-8E09-CA39D7D708FA}" type="sibTrans" cxnId="{3E48B105-5D71-480F-A6FA-1E01AAEE74B3}">
      <dgm:prSet/>
      <dgm:spPr/>
      <dgm:t>
        <a:bodyPr/>
        <a:lstStyle/>
        <a:p>
          <a:endParaRPr lang="tr-TR" b="1">
            <a:solidFill>
              <a:schemeClr val="tx1"/>
            </a:solidFill>
          </a:endParaRPr>
        </a:p>
      </dgm:t>
    </dgm:pt>
    <dgm:pt modelId="{C3009FBC-1C56-4492-AE9C-283A0A4DB28D}">
      <dgm:prSet/>
      <dgm:spPr/>
      <dgm:t>
        <a:bodyPr/>
        <a:lstStyle/>
        <a:p>
          <a:r>
            <a:rPr lang="tr-TR" b="1" smtClean="0">
              <a:solidFill>
                <a:schemeClr val="tx1"/>
              </a:solidFill>
            </a:rPr>
            <a:t>Felsefi Bilgi</a:t>
          </a:r>
          <a:endParaRPr lang="tr-TR" b="1" dirty="0">
            <a:solidFill>
              <a:schemeClr val="tx1"/>
            </a:solidFill>
          </a:endParaRPr>
        </a:p>
      </dgm:t>
    </dgm:pt>
    <dgm:pt modelId="{E6246410-A208-4E44-ABD4-90C142D31C4C}" type="parTrans" cxnId="{C2A52599-B5E2-4A5E-9306-495E6EAF1CE3}">
      <dgm:prSet/>
      <dgm:spPr/>
      <dgm:t>
        <a:bodyPr/>
        <a:lstStyle/>
        <a:p>
          <a:endParaRPr lang="tr-TR" b="1">
            <a:solidFill>
              <a:schemeClr val="tx1"/>
            </a:solidFill>
          </a:endParaRPr>
        </a:p>
      </dgm:t>
    </dgm:pt>
    <dgm:pt modelId="{F137D039-1F81-43AF-88A7-A8B80562B783}" type="sibTrans" cxnId="{C2A52599-B5E2-4A5E-9306-495E6EAF1CE3}">
      <dgm:prSet/>
      <dgm:spPr/>
      <dgm:t>
        <a:bodyPr/>
        <a:lstStyle/>
        <a:p>
          <a:endParaRPr lang="tr-TR" b="1">
            <a:solidFill>
              <a:schemeClr val="tx1"/>
            </a:solidFill>
          </a:endParaRPr>
        </a:p>
      </dgm:t>
    </dgm:pt>
    <dgm:pt modelId="{749239A0-E72C-4A67-9166-5CDC3A6026D5}">
      <dgm:prSet/>
      <dgm:spPr/>
      <dgm:t>
        <a:bodyPr/>
        <a:lstStyle/>
        <a:p>
          <a:r>
            <a:rPr lang="tr-TR" b="1" smtClean="0">
              <a:solidFill>
                <a:schemeClr val="tx1"/>
              </a:solidFill>
            </a:rPr>
            <a:t>Bilimsel Bilgi</a:t>
          </a:r>
          <a:endParaRPr lang="tr-TR" b="1" dirty="0">
            <a:solidFill>
              <a:schemeClr val="tx1"/>
            </a:solidFill>
          </a:endParaRPr>
        </a:p>
      </dgm:t>
    </dgm:pt>
    <dgm:pt modelId="{AF47035C-D8DA-4392-A241-39C924067DE0}" type="parTrans" cxnId="{C0014B63-D9B9-43EC-9D52-2F124F478783}">
      <dgm:prSet/>
      <dgm:spPr/>
      <dgm:t>
        <a:bodyPr/>
        <a:lstStyle/>
        <a:p>
          <a:endParaRPr lang="tr-TR" b="1">
            <a:solidFill>
              <a:schemeClr val="tx1"/>
            </a:solidFill>
          </a:endParaRPr>
        </a:p>
      </dgm:t>
    </dgm:pt>
    <dgm:pt modelId="{6D05985B-EB63-4CFB-98EE-87EA2FF026E8}" type="sibTrans" cxnId="{C0014B63-D9B9-43EC-9D52-2F124F478783}">
      <dgm:prSet/>
      <dgm:spPr/>
      <dgm:t>
        <a:bodyPr/>
        <a:lstStyle/>
        <a:p>
          <a:endParaRPr lang="tr-TR" b="1">
            <a:solidFill>
              <a:schemeClr val="tx1"/>
            </a:solidFill>
          </a:endParaRPr>
        </a:p>
      </dgm:t>
    </dgm:pt>
    <dgm:pt modelId="{D715659C-C20E-4F56-9FFE-8268A64BCCC7}" type="pres">
      <dgm:prSet presAssocID="{AA81296C-D799-4750-9961-058F4DD5CA5D}" presName="Name0" presStyleCnt="0">
        <dgm:presLayoutVars>
          <dgm:chPref val="1"/>
          <dgm:dir/>
          <dgm:animOne val="branch"/>
          <dgm:animLvl val="lvl"/>
          <dgm:resizeHandles/>
        </dgm:presLayoutVars>
      </dgm:prSet>
      <dgm:spPr/>
      <dgm:t>
        <a:bodyPr/>
        <a:lstStyle/>
        <a:p>
          <a:endParaRPr lang="tr-TR"/>
        </a:p>
      </dgm:t>
    </dgm:pt>
    <dgm:pt modelId="{B2A62A0C-35FC-4FAC-B9E9-8804FCDA61BD}" type="pres">
      <dgm:prSet presAssocID="{EB3AE7BB-F7FB-471B-83DA-7F0706B8E443}" presName="vertOne" presStyleCnt="0"/>
      <dgm:spPr/>
      <dgm:t>
        <a:bodyPr/>
        <a:lstStyle/>
        <a:p>
          <a:endParaRPr lang="tr-TR"/>
        </a:p>
      </dgm:t>
    </dgm:pt>
    <dgm:pt modelId="{CE22B4D5-6DC3-4199-A43F-BC403E9396B2}" type="pres">
      <dgm:prSet presAssocID="{EB3AE7BB-F7FB-471B-83DA-7F0706B8E443}" presName="txOne" presStyleLbl="node0" presStyleIdx="0" presStyleCnt="1">
        <dgm:presLayoutVars>
          <dgm:chPref val="3"/>
        </dgm:presLayoutVars>
      </dgm:prSet>
      <dgm:spPr/>
      <dgm:t>
        <a:bodyPr/>
        <a:lstStyle/>
        <a:p>
          <a:endParaRPr lang="tr-TR"/>
        </a:p>
      </dgm:t>
    </dgm:pt>
    <dgm:pt modelId="{DA9BFA6B-9D01-4681-9952-95A0B8CA658E}" type="pres">
      <dgm:prSet presAssocID="{EB3AE7BB-F7FB-471B-83DA-7F0706B8E443}" presName="parTransOne" presStyleCnt="0"/>
      <dgm:spPr/>
      <dgm:t>
        <a:bodyPr/>
        <a:lstStyle/>
        <a:p>
          <a:endParaRPr lang="tr-TR"/>
        </a:p>
      </dgm:t>
    </dgm:pt>
    <dgm:pt modelId="{CAAE3DBF-95D8-4BB4-AF18-1E7DA0F5E36E}" type="pres">
      <dgm:prSet presAssocID="{EB3AE7BB-F7FB-471B-83DA-7F0706B8E443}" presName="horzOne" presStyleCnt="0"/>
      <dgm:spPr/>
      <dgm:t>
        <a:bodyPr/>
        <a:lstStyle/>
        <a:p>
          <a:endParaRPr lang="tr-TR"/>
        </a:p>
      </dgm:t>
    </dgm:pt>
    <dgm:pt modelId="{9B4B30DD-6D14-454D-B0F9-4BEAC3C9F4CD}" type="pres">
      <dgm:prSet presAssocID="{DA166F85-0E01-4CA0-A361-EEDF6B814CE5}" presName="vertTwo" presStyleCnt="0"/>
      <dgm:spPr/>
      <dgm:t>
        <a:bodyPr/>
        <a:lstStyle/>
        <a:p>
          <a:endParaRPr lang="tr-TR"/>
        </a:p>
      </dgm:t>
    </dgm:pt>
    <dgm:pt modelId="{61251D3E-3C24-45DC-86D8-6EF091B1F113}" type="pres">
      <dgm:prSet presAssocID="{DA166F85-0E01-4CA0-A361-EEDF6B814CE5}" presName="txTwo" presStyleLbl="node2" presStyleIdx="0" presStyleCnt="8">
        <dgm:presLayoutVars>
          <dgm:chPref val="3"/>
        </dgm:presLayoutVars>
      </dgm:prSet>
      <dgm:spPr/>
      <dgm:t>
        <a:bodyPr/>
        <a:lstStyle/>
        <a:p>
          <a:endParaRPr lang="tr-TR"/>
        </a:p>
      </dgm:t>
    </dgm:pt>
    <dgm:pt modelId="{BE5478C6-09BA-4865-B293-F08DBA09078F}" type="pres">
      <dgm:prSet presAssocID="{DA166F85-0E01-4CA0-A361-EEDF6B814CE5}" presName="horzTwo" presStyleCnt="0"/>
      <dgm:spPr/>
      <dgm:t>
        <a:bodyPr/>
        <a:lstStyle/>
        <a:p>
          <a:endParaRPr lang="tr-TR"/>
        </a:p>
      </dgm:t>
    </dgm:pt>
    <dgm:pt modelId="{9E8159F0-B3A8-4B8F-93B4-47569CBFE9B7}" type="pres">
      <dgm:prSet presAssocID="{312EA31A-E545-459F-B524-6CC79C8F3513}" presName="sibSpaceTwo" presStyleCnt="0"/>
      <dgm:spPr/>
      <dgm:t>
        <a:bodyPr/>
        <a:lstStyle/>
        <a:p>
          <a:endParaRPr lang="tr-TR"/>
        </a:p>
      </dgm:t>
    </dgm:pt>
    <dgm:pt modelId="{B03B7867-EBB4-4F31-9EBE-6D402BEDFB54}" type="pres">
      <dgm:prSet presAssocID="{E4240F08-4E25-4BA8-98EF-FCC65876193F}" presName="vertTwo" presStyleCnt="0"/>
      <dgm:spPr/>
      <dgm:t>
        <a:bodyPr/>
        <a:lstStyle/>
        <a:p>
          <a:endParaRPr lang="tr-TR"/>
        </a:p>
      </dgm:t>
    </dgm:pt>
    <dgm:pt modelId="{BDD21C2D-DB94-4FF2-8D38-E5F85F15A7A9}" type="pres">
      <dgm:prSet presAssocID="{E4240F08-4E25-4BA8-98EF-FCC65876193F}" presName="txTwo" presStyleLbl="node2" presStyleIdx="1" presStyleCnt="8">
        <dgm:presLayoutVars>
          <dgm:chPref val="3"/>
        </dgm:presLayoutVars>
      </dgm:prSet>
      <dgm:spPr/>
      <dgm:t>
        <a:bodyPr/>
        <a:lstStyle/>
        <a:p>
          <a:endParaRPr lang="tr-TR"/>
        </a:p>
      </dgm:t>
    </dgm:pt>
    <dgm:pt modelId="{E6D3AB93-9299-465C-8BB0-B30DC2C7E3E9}" type="pres">
      <dgm:prSet presAssocID="{E4240F08-4E25-4BA8-98EF-FCC65876193F}" presName="horzTwo" presStyleCnt="0"/>
      <dgm:spPr/>
      <dgm:t>
        <a:bodyPr/>
        <a:lstStyle/>
        <a:p>
          <a:endParaRPr lang="tr-TR"/>
        </a:p>
      </dgm:t>
    </dgm:pt>
    <dgm:pt modelId="{FBC59303-30EB-4169-ABB9-3FCCCDD2A1A3}" type="pres">
      <dgm:prSet presAssocID="{BE3D195B-5652-45F6-B216-8CA61D03FF54}" presName="sibSpaceTwo" presStyleCnt="0"/>
      <dgm:spPr/>
      <dgm:t>
        <a:bodyPr/>
        <a:lstStyle/>
        <a:p>
          <a:endParaRPr lang="tr-TR"/>
        </a:p>
      </dgm:t>
    </dgm:pt>
    <dgm:pt modelId="{1867D0F0-93E7-465A-88D6-052CC2230704}" type="pres">
      <dgm:prSet presAssocID="{9DB6611D-70CB-4DFA-9795-9786DAFC784E}" presName="vertTwo" presStyleCnt="0"/>
      <dgm:spPr/>
      <dgm:t>
        <a:bodyPr/>
        <a:lstStyle/>
        <a:p>
          <a:endParaRPr lang="tr-TR"/>
        </a:p>
      </dgm:t>
    </dgm:pt>
    <dgm:pt modelId="{13E48C63-CA33-4B78-9E57-35090179624F}" type="pres">
      <dgm:prSet presAssocID="{9DB6611D-70CB-4DFA-9795-9786DAFC784E}" presName="txTwo" presStyleLbl="node2" presStyleIdx="2" presStyleCnt="8">
        <dgm:presLayoutVars>
          <dgm:chPref val="3"/>
        </dgm:presLayoutVars>
      </dgm:prSet>
      <dgm:spPr/>
      <dgm:t>
        <a:bodyPr/>
        <a:lstStyle/>
        <a:p>
          <a:endParaRPr lang="tr-TR"/>
        </a:p>
      </dgm:t>
    </dgm:pt>
    <dgm:pt modelId="{4EE0B4BF-E000-4D90-9E3C-168C02972501}" type="pres">
      <dgm:prSet presAssocID="{9DB6611D-70CB-4DFA-9795-9786DAFC784E}" presName="horzTwo" presStyleCnt="0"/>
      <dgm:spPr/>
      <dgm:t>
        <a:bodyPr/>
        <a:lstStyle/>
        <a:p>
          <a:endParaRPr lang="tr-TR"/>
        </a:p>
      </dgm:t>
    </dgm:pt>
    <dgm:pt modelId="{72DCA76F-E156-4183-BFF4-9CE295133F88}" type="pres">
      <dgm:prSet presAssocID="{111D7126-D5FC-4AB7-835D-C6EC042BE5DC}" presName="sibSpaceTwo" presStyleCnt="0"/>
      <dgm:spPr/>
      <dgm:t>
        <a:bodyPr/>
        <a:lstStyle/>
        <a:p>
          <a:endParaRPr lang="tr-TR"/>
        </a:p>
      </dgm:t>
    </dgm:pt>
    <dgm:pt modelId="{3739926F-4197-4897-B3DE-C481ECEAD137}" type="pres">
      <dgm:prSet presAssocID="{20758E99-6B28-4816-B8E2-0428051894B8}" presName="vertTwo" presStyleCnt="0"/>
      <dgm:spPr/>
      <dgm:t>
        <a:bodyPr/>
        <a:lstStyle/>
        <a:p>
          <a:endParaRPr lang="tr-TR"/>
        </a:p>
      </dgm:t>
    </dgm:pt>
    <dgm:pt modelId="{6014B216-4AE4-4ECE-8BDA-952D46E1889C}" type="pres">
      <dgm:prSet presAssocID="{20758E99-6B28-4816-B8E2-0428051894B8}" presName="txTwo" presStyleLbl="node2" presStyleIdx="3" presStyleCnt="8">
        <dgm:presLayoutVars>
          <dgm:chPref val="3"/>
        </dgm:presLayoutVars>
      </dgm:prSet>
      <dgm:spPr/>
      <dgm:t>
        <a:bodyPr/>
        <a:lstStyle/>
        <a:p>
          <a:endParaRPr lang="tr-TR"/>
        </a:p>
      </dgm:t>
    </dgm:pt>
    <dgm:pt modelId="{B6AA55E6-633A-4C5F-9268-42B89319A673}" type="pres">
      <dgm:prSet presAssocID="{20758E99-6B28-4816-B8E2-0428051894B8}" presName="horzTwo" presStyleCnt="0"/>
      <dgm:spPr/>
      <dgm:t>
        <a:bodyPr/>
        <a:lstStyle/>
        <a:p>
          <a:endParaRPr lang="tr-TR"/>
        </a:p>
      </dgm:t>
    </dgm:pt>
    <dgm:pt modelId="{7920ED98-2C50-40EB-8B7D-75F8FE6869A9}" type="pres">
      <dgm:prSet presAssocID="{8A65C8A6-BC66-4320-A17F-0A76B3C1FFBB}" presName="sibSpaceTwo" presStyleCnt="0"/>
      <dgm:spPr/>
      <dgm:t>
        <a:bodyPr/>
        <a:lstStyle/>
        <a:p>
          <a:endParaRPr lang="tr-TR"/>
        </a:p>
      </dgm:t>
    </dgm:pt>
    <dgm:pt modelId="{5011E0A6-1A05-439A-B9B5-5C6A89BECA80}" type="pres">
      <dgm:prSet presAssocID="{5408A993-38EA-4B0E-929E-E76D70BC0936}" presName="vertTwo" presStyleCnt="0"/>
      <dgm:spPr/>
      <dgm:t>
        <a:bodyPr/>
        <a:lstStyle/>
        <a:p>
          <a:endParaRPr lang="tr-TR"/>
        </a:p>
      </dgm:t>
    </dgm:pt>
    <dgm:pt modelId="{E15D853F-AB14-492F-952D-11F60EF05F5B}" type="pres">
      <dgm:prSet presAssocID="{5408A993-38EA-4B0E-929E-E76D70BC0936}" presName="txTwo" presStyleLbl="node2" presStyleIdx="4" presStyleCnt="8">
        <dgm:presLayoutVars>
          <dgm:chPref val="3"/>
        </dgm:presLayoutVars>
      </dgm:prSet>
      <dgm:spPr/>
      <dgm:t>
        <a:bodyPr/>
        <a:lstStyle/>
        <a:p>
          <a:endParaRPr lang="tr-TR"/>
        </a:p>
      </dgm:t>
    </dgm:pt>
    <dgm:pt modelId="{00ED298B-C853-4805-A239-BAA4CF949D87}" type="pres">
      <dgm:prSet presAssocID="{5408A993-38EA-4B0E-929E-E76D70BC0936}" presName="horzTwo" presStyleCnt="0"/>
      <dgm:spPr/>
      <dgm:t>
        <a:bodyPr/>
        <a:lstStyle/>
        <a:p>
          <a:endParaRPr lang="tr-TR"/>
        </a:p>
      </dgm:t>
    </dgm:pt>
    <dgm:pt modelId="{1F95CAD6-13C0-4CD5-BB01-ACE922B666DA}" type="pres">
      <dgm:prSet presAssocID="{CEFE3DCA-5CA1-49F2-80FA-6BFD3587A05D}" presName="sibSpaceTwo" presStyleCnt="0"/>
      <dgm:spPr/>
      <dgm:t>
        <a:bodyPr/>
        <a:lstStyle/>
        <a:p>
          <a:endParaRPr lang="tr-TR"/>
        </a:p>
      </dgm:t>
    </dgm:pt>
    <dgm:pt modelId="{5A010A50-9493-4602-8A0C-E57900A41F33}" type="pres">
      <dgm:prSet presAssocID="{DE9F7883-34F4-4F1C-81AD-227E243BA36D}" presName="vertTwo" presStyleCnt="0"/>
      <dgm:spPr/>
      <dgm:t>
        <a:bodyPr/>
        <a:lstStyle/>
        <a:p>
          <a:endParaRPr lang="tr-TR"/>
        </a:p>
      </dgm:t>
    </dgm:pt>
    <dgm:pt modelId="{76DDC94D-0DCD-4735-B088-CE9D08D8416C}" type="pres">
      <dgm:prSet presAssocID="{DE9F7883-34F4-4F1C-81AD-227E243BA36D}" presName="txTwo" presStyleLbl="node2" presStyleIdx="5" presStyleCnt="8">
        <dgm:presLayoutVars>
          <dgm:chPref val="3"/>
        </dgm:presLayoutVars>
      </dgm:prSet>
      <dgm:spPr/>
      <dgm:t>
        <a:bodyPr/>
        <a:lstStyle/>
        <a:p>
          <a:endParaRPr lang="tr-TR"/>
        </a:p>
      </dgm:t>
    </dgm:pt>
    <dgm:pt modelId="{416F6CAD-0978-4341-A0F8-D097A4D770F6}" type="pres">
      <dgm:prSet presAssocID="{DE9F7883-34F4-4F1C-81AD-227E243BA36D}" presName="horzTwo" presStyleCnt="0"/>
      <dgm:spPr/>
      <dgm:t>
        <a:bodyPr/>
        <a:lstStyle/>
        <a:p>
          <a:endParaRPr lang="tr-TR"/>
        </a:p>
      </dgm:t>
    </dgm:pt>
    <dgm:pt modelId="{B9E161D8-BE3B-4141-9DDB-0AAF77FF32CC}" type="pres">
      <dgm:prSet presAssocID="{5CB725BC-5CAB-4744-8E09-CA39D7D708FA}" presName="sibSpaceTwo" presStyleCnt="0"/>
      <dgm:spPr/>
      <dgm:t>
        <a:bodyPr/>
        <a:lstStyle/>
        <a:p>
          <a:endParaRPr lang="tr-TR"/>
        </a:p>
      </dgm:t>
    </dgm:pt>
    <dgm:pt modelId="{FAA57426-D3A8-4F58-BFA9-A35F52322CD1}" type="pres">
      <dgm:prSet presAssocID="{C3009FBC-1C56-4492-AE9C-283A0A4DB28D}" presName="vertTwo" presStyleCnt="0"/>
      <dgm:spPr/>
      <dgm:t>
        <a:bodyPr/>
        <a:lstStyle/>
        <a:p>
          <a:endParaRPr lang="tr-TR"/>
        </a:p>
      </dgm:t>
    </dgm:pt>
    <dgm:pt modelId="{76A42CB3-D9E0-4A74-91F1-98EB3E272FBA}" type="pres">
      <dgm:prSet presAssocID="{C3009FBC-1C56-4492-AE9C-283A0A4DB28D}" presName="txTwo" presStyleLbl="node2" presStyleIdx="6" presStyleCnt="8">
        <dgm:presLayoutVars>
          <dgm:chPref val="3"/>
        </dgm:presLayoutVars>
      </dgm:prSet>
      <dgm:spPr/>
      <dgm:t>
        <a:bodyPr/>
        <a:lstStyle/>
        <a:p>
          <a:endParaRPr lang="tr-TR"/>
        </a:p>
      </dgm:t>
    </dgm:pt>
    <dgm:pt modelId="{DCFFAC50-5099-43E6-85E2-349EDC853808}" type="pres">
      <dgm:prSet presAssocID="{C3009FBC-1C56-4492-AE9C-283A0A4DB28D}" presName="horzTwo" presStyleCnt="0"/>
      <dgm:spPr/>
      <dgm:t>
        <a:bodyPr/>
        <a:lstStyle/>
        <a:p>
          <a:endParaRPr lang="tr-TR"/>
        </a:p>
      </dgm:t>
    </dgm:pt>
    <dgm:pt modelId="{C04DB346-2677-47B2-8340-2C01913F4EE0}" type="pres">
      <dgm:prSet presAssocID="{F137D039-1F81-43AF-88A7-A8B80562B783}" presName="sibSpaceTwo" presStyleCnt="0"/>
      <dgm:spPr/>
      <dgm:t>
        <a:bodyPr/>
        <a:lstStyle/>
        <a:p>
          <a:endParaRPr lang="tr-TR"/>
        </a:p>
      </dgm:t>
    </dgm:pt>
    <dgm:pt modelId="{F5F81DD3-3627-498B-A197-98739A73DFE7}" type="pres">
      <dgm:prSet presAssocID="{749239A0-E72C-4A67-9166-5CDC3A6026D5}" presName="vertTwo" presStyleCnt="0"/>
      <dgm:spPr/>
      <dgm:t>
        <a:bodyPr/>
        <a:lstStyle/>
        <a:p>
          <a:endParaRPr lang="tr-TR"/>
        </a:p>
      </dgm:t>
    </dgm:pt>
    <dgm:pt modelId="{4B011D94-23E4-445F-A7E9-CDC336DE811B}" type="pres">
      <dgm:prSet presAssocID="{749239A0-E72C-4A67-9166-5CDC3A6026D5}" presName="txTwo" presStyleLbl="node2" presStyleIdx="7" presStyleCnt="8">
        <dgm:presLayoutVars>
          <dgm:chPref val="3"/>
        </dgm:presLayoutVars>
      </dgm:prSet>
      <dgm:spPr/>
      <dgm:t>
        <a:bodyPr/>
        <a:lstStyle/>
        <a:p>
          <a:endParaRPr lang="tr-TR"/>
        </a:p>
      </dgm:t>
    </dgm:pt>
    <dgm:pt modelId="{20B43A7A-4F2E-4E32-8C54-818918CF2A50}" type="pres">
      <dgm:prSet presAssocID="{749239A0-E72C-4A67-9166-5CDC3A6026D5}" presName="horzTwo" presStyleCnt="0"/>
      <dgm:spPr/>
      <dgm:t>
        <a:bodyPr/>
        <a:lstStyle/>
        <a:p>
          <a:endParaRPr lang="tr-TR"/>
        </a:p>
      </dgm:t>
    </dgm:pt>
  </dgm:ptLst>
  <dgm:cxnLst>
    <dgm:cxn modelId="{525B62C8-117A-4F80-86CF-0A023364C2D7}" srcId="{EB3AE7BB-F7FB-471B-83DA-7F0706B8E443}" destId="{20758E99-6B28-4816-B8E2-0428051894B8}" srcOrd="3" destOrd="0" parTransId="{1C816641-CA9F-488D-94D6-BAA03302F17B}" sibTransId="{8A65C8A6-BC66-4320-A17F-0A76B3C1FFBB}"/>
    <dgm:cxn modelId="{C2A52599-B5E2-4A5E-9306-495E6EAF1CE3}" srcId="{EB3AE7BB-F7FB-471B-83DA-7F0706B8E443}" destId="{C3009FBC-1C56-4492-AE9C-283A0A4DB28D}" srcOrd="6" destOrd="0" parTransId="{E6246410-A208-4E44-ABD4-90C142D31C4C}" sibTransId="{F137D039-1F81-43AF-88A7-A8B80562B783}"/>
    <dgm:cxn modelId="{92B840E9-C483-45A8-8C9B-4EB014C1EEFC}" type="presOf" srcId="{DA166F85-0E01-4CA0-A361-EEDF6B814CE5}" destId="{61251D3E-3C24-45DC-86D8-6EF091B1F113}" srcOrd="0" destOrd="0" presId="urn:microsoft.com/office/officeart/2005/8/layout/hierarchy4"/>
    <dgm:cxn modelId="{45397991-309B-4C08-B830-C93EC5D3AC9B}" type="presOf" srcId="{DE9F7883-34F4-4F1C-81AD-227E243BA36D}" destId="{76DDC94D-0DCD-4735-B088-CE9D08D8416C}" srcOrd="0" destOrd="0" presId="urn:microsoft.com/office/officeart/2005/8/layout/hierarchy4"/>
    <dgm:cxn modelId="{21DD16B2-67E8-4425-954F-5D753186F960}" type="presOf" srcId="{EB3AE7BB-F7FB-471B-83DA-7F0706B8E443}" destId="{CE22B4D5-6DC3-4199-A43F-BC403E9396B2}" srcOrd="0" destOrd="0" presId="urn:microsoft.com/office/officeart/2005/8/layout/hierarchy4"/>
    <dgm:cxn modelId="{31A75BD6-07AF-483D-9E98-187CD88D9459}" srcId="{EB3AE7BB-F7FB-471B-83DA-7F0706B8E443}" destId="{DA166F85-0E01-4CA0-A361-EEDF6B814CE5}" srcOrd="0" destOrd="0" parTransId="{4E693452-678D-4C59-9B0D-3C09E9350D39}" sibTransId="{312EA31A-E545-459F-B524-6CC79C8F3513}"/>
    <dgm:cxn modelId="{DC89FAB0-C6C3-4B85-BF5D-A139BCE5DFFA}" type="presOf" srcId="{AA81296C-D799-4750-9961-058F4DD5CA5D}" destId="{D715659C-C20E-4F56-9FFE-8268A64BCCC7}" srcOrd="0" destOrd="0" presId="urn:microsoft.com/office/officeart/2005/8/layout/hierarchy4"/>
    <dgm:cxn modelId="{ED41A787-A720-4A3F-9319-5E3C816D7987}" type="presOf" srcId="{20758E99-6B28-4816-B8E2-0428051894B8}" destId="{6014B216-4AE4-4ECE-8BDA-952D46E1889C}" srcOrd="0" destOrd="0" presId="urn:microsoft.com/office/officeart/2005/8/layout/hierarchy4"/>
    <dgm:cxn modelId="{DED96151-BD03-4CA1-9194-0C2928976B34}" srcId="{AA81296C-D799-4750-9961-058F4DD5CA5D}" destId="{EB3AE7BB-F7FB-471B-83DA-7F0706B8E443}" srcOrd="0" destOrd="0" parTransId="{1965AE2F-082E-41B6-931E-8E51E1C8C322}" sibTransId="{254F4FDE-4922-424C-8AF8-7162D0603E84}"/>
    <dgm:cxn modelId="{845EB73A-0482-42B3-8823-A64C23682570}" type="presOf" srcId="{C3009FBC-1C56-4492-AE9C-283A0A4DB28D}" destId="{76A42CB3-D9E0-4A74-91F1-98EB3E272FBA}" srcOrd="0" destOrd="0" presId="urn:microsoft.com/office/officeart/2005/8/layout/hierarchy4"/>
    <dgm:cxn modelId="{2D258C19-220D-4FB2-A6E1-2FAFFBA6C887}" type="presOf" srcId="{5408A993-38EA-4B0E-929E-E76D70BC0936}" destId="{E15D853F-AB14-492F-952D-11F60EF05F5B}" srcOrd="0" destOrd="0" presId="urn:microsoft.com/office/officeart/2005/8/layout/hierarchy4"/>
    <dgm:cxn modelId="{74ABEBE1-468B-471B-9BC2-4CC1D1DC6EBA}" srcId="{EB3AE7BB-F7FB-471B-83DA-7F0706B8E443}" destId="{5408A993-38EA-4B0E-929E-E76D70BC0936}" srcOrd="4" destOrd="0" parTransId="{DE2A697C-A5C1-4655-B117-9A13DAAB4510}" sibTransId="{CEFE3DCA-5CA1-49F2-80FA-6BFD3587A05D}"/>
    <dgm:cxn modelId="{0861F49E-65B9-47A5-833F-B33A210D0919}" type="presOf" srcId="{E4240F08-4E25-4BA8-98EF-FCC65876193F}" destId="{BDD21C2D-DB94-4FF2-8D38-E5F85F15A7A9}" srcOrd="0" destOrd="0" presId="urn:microsoft.com/office/officeart/2005/8/layout/hierarchy4"/>
    <dgm:cxn modelId="{9110A0BB-A035-499F-AC3D-83BD0EB03FFC}" srcId="{EB3AE7BB-F7FB-471B-83DA-7F0706B8E443}" destId="{E4240F08-4E25-4BA8-98EF-FCC65876193F}" srcOrd="1" destOrd="0" parTransId="{37B37C3F-731E-46E2-ACDC-A50F0DF9D561}" sibTransId="{BE3D195B-5652-45F6-B216-8CA61D03FF54}"/>
    <dgm:cxn modelId="{F9D1D404-DA25-4F63-B7E3-584615DA3562}" type="presOf" srcId="{749239A0-E72C-4A67-9166-5CDC3A6026D5}" destId="{4B011D94-23E4-445F-A7E9-CDC336DE811B}" srcOrd="0" destOrd="0" presId="urn:microsoft.com/office/officeart/2005/8/layout/hierarchy4"/>
    <dgm:cxn modelId="{C0014B63-D9B9-43EC-9D52-2F124F478783}" srcId="{EB3AE7BB-F7FB-471B-83DA-7F0706B8E443}" destId="{749239A0-E72C-4A67-9166-5CDC3A6026D5}" srcOrd="7" destOrd="0" parTransId="{AF47035C-D8DA-4392-A241-39C924067DE0}" sibTransId="{6D05985B-EB63-4CFB-98EE-87EA2FF026E8}"/>
    <dgm:cxn modelId="{FC1932FE-FC9B-40D6-A357-6BF508173AF4}" srcId="{EB3AE7BB-F7FB-471B-83DA-7F0706B8E443}" destId="{9DB6611D-70CB-4DFA-9795-9786DAFC784E}" srcOrd="2" destOrd="0" parTransId="{B1E5EF5D-AFE8-4CA3-9785-260A99322BFB}" sibTransId="{111D7126-D5FC-4AB7-835D-C6EC042BE5DC}"/>
    <dgm:cxn modelId="{E7597711-FC3F-4C49-AA23-941361B1DE4D}" type="presOf" srcId="{9DB6611D-70CB-4DFA-9795-9786DAFC784E}" destId="{13E48C63-CA33-4B78-9E57-35090179624F}" srcOrd="0" destOrd="0" presId="urn:microsoft.com/office/officeart/2005/8/layout/hierarchy4"/>
    <dgm:cxn modelId="{3E48B105-5D71-480F-A6FA-1E01AAEE74B3}" srcId="{EB3AE7BB-F7FB-471B-83DA-7F0706B8E443}" destId="{DE9F7883-34F4-4F1C-81AD-227E243BA36D}" srcOrd="5" destOrd="0" parTransId="{1B774032-F83D-4E74-804D-6F2A8317D6F2}" sibTransId="{5CB725BC-5CAB-4744-8E09-CA39D7D708FA}"/>
    <dgm:cxn modelId="{72A49306-B439-4C80-AD23-B3DA0BF21387}" type="presParOf" srcId="{D715659C-C20E-4F56-9FFE-8268A64BCCC7}" destId="{B2A62A0C-35FC-4FAC-B9E9-8804FCDA61BD}" srcOrd="0" destOrd="0" presId="urn:microsoft.com/office/officeart/2005/8/layout/hierarchy4"/>
    <dgm:cxn modelId="{FC9D800F-A11C-4A07-8D97-C50D29DBD096}" type="presParOf" srcId="{B2A62A0C-35FC-4FAC-B9E9-8804FCDA61BD}" destId="{CE22B4D5-6DC3-4199-A43F-BC403E9396B2}" srcOrd="0" destOrd="0" presId="urn:microsoft.com/office/officeart/2005/8/layout/hierarchy4"/>
    <dgm:cxn modelId="{E59628D9-424D-49DA-8A28-4F1C54E189C3}" type="presParOf" srcId="{B2A62A0C-35FC-4FAC-B9E9-8804FCDA61BD}" destId="{DA9BFA6B-9D01-4681-9952-95A0B8CA658E}" srcOrd="1" destOrd="0" presId="urn:microsoft.com/office/officeart/2005/8/layout/hierarchy4"/>
    <dgm:cxn modelId="{87D6616C-0B48-4CA5-9DD4-70DE51387900}" type="presParOf" srcId="{B2A62A0C-35FC-4FAC-B9E9-8804FCDA61BD}" destId="{CAAE3DBF-95D8-4BB4-AF18-1E7DA0F5E36E}" srcOrd="2" destOrd="0" presId="urn:microsoft.com/office/officeart/2005/8/layout/hierarchy4"/>
    <dgm:cxn modelId="{5EDD80E5-D6FA-40D7-BD8F-8B41E79E072E}" type="presParOf" srcId="{CAAE3DBF-95D8-4BB4-AF18-1E7DA0F5E36E}" destId="{9B4B30DD-6D14-454D-B0F9-4BEAC3C9F4CD}" srcOrd="0" destOrd="0" presId="urn:microsoft.com/office/officeart/2005/8/layout/hierarchy4"/>
    <dgm:cxn modelId="{49B50F9D-4C7F-4000-9AC6-99EC9967A185}" type="presParOf" srcId="{9B4B30DD-6D14-454D-B0F9-4BEAC3C9F4CD}" destId="{61251D3E-3C24-45DC-86D8-6EF091B1F113}" srcOrd="0" destOrd="0" presId="urn:microsoft.com/office/officeart/2005/8/layout/hierarchy4"/>
    <dgm:cxn modelId="{24390F09-92FD-4BA4-9BD8-C914014CAEB5}" type="presParOf" srcId="{9B4B30DD-6D14-454D-B0F9-4BEAC3C9F4CD}" destId="{BE5478C6-09BA-4865-B293-F08DBA09078F}" srcOrd="1" destOrd="0" presId="urn:microsoft.com/office/officeart/2005/8/layout/hierarchy4"/>
    <dgm:cxn modelId="{FB40BFBE-D6A6-47F2-A02C-229A20DBBC93}" type="presParOf" srcId="{CAAE3DBF-95D8-4BB4-AF18-1E7DA0F5E36E}" destId="{9E8159F0-B3A8-4B8F-93B4-47569CBFE9B7}" srcOrd="1" destOrd="0" presId="urn:microsoft.com/office/officeart/2005/8/layout/hierarchy4"/>
    <dgm:cxn modelId="{A07F6684-37C1-4E4A-8B90-F1A356523831}" type="presParOf" srcId="{CAAE3DBF-95D8-4BB4-AF18-1E7DA0F5E36E}" destId="{B03B7867-EBB4-4F31-9EBE-6D402BEDFB54}" srcOrd="2" destOrd="0" presId="urn:microsoft.com/office/officeart/2005/8/layout/hierarchy4"/>
    <dgm:cxn modelId="{126B4901-5447-4F45-B41F-A20ABF26C6E7}" type="presParOf" srcId="{B03B7867-EBB4-4F31-9EBE-6D402BEDFB54}" destId="{BDD21C2D-DB94-4FF2-8D38-E5F85F15A7A9}" srcOrd="0" destOrd="0" presId="urn:microsoft.com/office/officeart/2005/8/layout/hierarchy4"/>
    <dgm:cxn modelId="{25715DA3-8B2A-4F18-8469-516193B2EDFA}" type="presParOf" srcId="{B03B7867-EBB4-4F31-9EBE-6D402BEDFB54}" destId="{E6D3AB93-9299-465C-8BB0-B30DC2C7E3E9}" srcOrd="1" destOrd="0" presId="urn:microsoft.com/office/officeart/2005/8/layout/hierarchy4"/>
    <dgm:cxn modelId="{310D47A7-C78F-4D47-A6EA-0102FCD3AB6F}" type="presParOf" srcId="{CAAE3DBF-95D8-4BB4-AF18-1E7DA0F5E36E}" destId="{FBC59303-30EB-4169-ABB9-3FCCCDD2A1A3}" srcOrd="3" destOrd="0" presId="urn:microsoft.com/office/officeart/2005/8/layout/hierarchy4"/>
    <dgm:cxn modelId="{8F3BCF26-5A4C-4D9D-A30D-3E2AEFC76750}" type="presParOf" srcId="{CAAE3DBF-95D8-4BB4-AF18-1E7DA0F5E36E}" destId="{1867D0F0-93E7-465A-88D6-052CC2230704}" srcOrd="4" destOrd="0" presId="urn:microsoft.com/office/officeart/2005/8/layout/hierarchy4"/>
    <dgm:cxn modelId="{5C0011C0-3A11-4050-90D0-D8873EF84838}" type="presParOf" srcId="{1867D0F0-93E7-465A-88D6-052CC2230704}" destId="{13E48C63-CA33-4B78-9E57-35090179624F}" srcOrd="0" destOrd="0" presId="urn:microsoft.com/office/officeart/2005/8/layout/hierarchy4"/>
    <dgm:cxn modelId="{056D23CA-BE17-4858-94F5-CBE85B0FC55B}" type="presParOf" srcId="{1867D0F0-93E7-465A-88D6-052CC2230704}" destId="{4EE0B4BF-E000-4D90-9E3C-168C02972501}" srcOrd="1" destOrd="0" presId="urn:microsoft.com/office/officeart/2005/8/layout/hierarchy4"/>
    <dgm:cxn modelId="{00E56710-5048-48FA-8BE6-8D12F917CE4A}" type="presParOf" srcId="{CAAE3DBF-95D8-4BB4-AF18-1E7DA0F5E36E}" destId="{72DCA76F-E156-4183-BFF4-9CE295133F88}" srcOrd="5" destOrd="0" presId="urn:microsoft.com/office/officeart/2005/8/layout/hierarchy4"/>
    <dgm:cxn modelId="{34995E95-2364-4FD3-84E1-A7D1C05A2480}" type="presParOf" srcId="{CAAE3DBF-95D8-4BB4-AF18-1E7DA0F5E36E}" destId="{3739926F-4197-4897-B3DE-C481ECEAD137}" srcOrd="6" destOrd="0" presId="urn:microsoft.com/office/officeart/2005/8/layout/hierarchy4"/>
    <dgm:cxn modelId="{026E74F9-BDAA-4A2D-B7A9-54A64D432475}" type="presParOf" srcId="{3739926F-4197-4897-B3DE-C481ECEAD137}" destId="{6014B216-4AE4-4ECE-8BDA-952D46E1889C}" srcOrd="0" destOrd="0" presId="urn:microsoft.com/office/officeart/2005/8/layout/hierarchy4"/>
    <dgm:cxn modelId="{1689FACA-E11D-4000-B991-041D01B1F3C9}" type="presParOf" srcId="{3739926F-4197-4897-B3DE-C481ECEAD137}" destId="{B6AA55E6-633A-4C5F-9268-42B89319A673}" srcOrd="1" destOrd="0" presId="urn:microsoft.com/office/officeart/2005/8/layout/hierarchy4"/>
    <dgm:cxn modelId="{2C68EB2D-F20E-4318-AD49-1A6BA605F7F2}" type="presParOf" srcId="{CAAE3DBF-95D8-4BB4-AF18-1E7DA0F5E36E}" destId="{7920ED98-2C50-40EB-8B7D-75F8FE6869A9}" srcOrd="7" destOrd="0" presId="urn:microsoft.com/office/officeart/2005/8/layout/hierarchy4"/>
    <dgm:cxn modelId="{A49C631F-BB5C-451F-A033-5298D57645B9}" type="presParOf" srcId="{CAAE3DBF-95D8-4BB4-AF18-1E7DA0F5E36E}" destId="{5011E0A6-1A05-439A-B9B5-5C6A89BECA80}" srcOrd="8" destOrd="0" presId="urn:microsoft.com/office/officeart/2005/8/layout/hierarchy4"/>
    <dgm:cxn modelId="{B7F5EC8D-9A2D-44AD-91AF-5EA1F795C719}" type="presParOf" srcId="{5011E0A6-1A05-439A-B9B5-5C6A89BECA80}" destId="{E15D853F-AB14-492F-952D-11F60EF05F5B}" srcOrd="0" destOrd="0" presId="urn:microsoft.com/office/officeart/2005/8/layout/hierarchy4"/>
    <dgm:cxn modelId="{042CF1B3-FC71-4101-B099-7C43993B88D5}" type="presParOf" srcId="{5011E0A6-1A05-439A-B9B5-5C6A89BECA80}" destId="{00ED298B-C853-4805-A239-BAA4CF949D87}" srcOrd="1" destOrd="0" presId="urn:microsoft.com/office/officeart/2005/8/layout/hierarchy4"/>
    <dgm:cxn modelId="{594896ED-CD9E-4D74-A8EC-5E5AAD53178C}" type="presParOf" srcId="{CAAE3DBF-95D8-4BB4-AF18-1E7DA0F5E36E}" destId="{1F95CAD6-13C0-4CD5-BB01-ACE922B666DA}" srcOrd="9" destOrd="0" presId="urn:microsoft.com/office/officeart/2005/8/layout/hierarchy4"/>
    <dgm:cxn modelId="{146D54E0-DF09-4B5C-A6E4-8B7EFB91644E}" type="presParOf" srcId="{CAAE3DBF-95D8-4BB4-AF18-1E7DA0F5E36E}" destId="{5A010A50-9493-4602-8A0C-E57900A41F33}" srcOrd="10" destOrd="0" presId="urn:microsoft.com/office/officeart/2005/8/layout/hierarchy4"/>
    <dgm:cxn modelId="{41DAF2A5-D961-43EA-A223-04F8D392E135}" type="presParOf" srcId="{5A010A50-9493-4602-8A0C-E57900A41F33}" destId="{76DDC94D-0DCD-4735-B088-CE9D08D8416C}" srcOrd="0" destOrd="0" presId="urn:microsoft.com/office/officeart/2005/8/layout/hierarchy4"/>
    <dgm:cxn modelId="{DB2A0411-A594-41E6-8D23-039FFAF65ACC}" type="presParOf" srcId="{5A010A50-9493-4602-8A0C-E57900A41F33}" destId="{416F6CAD-0978-4341-A0F8-D097A4D770F6}" srcOrd="1" destOrd="0" presId="urn:microsoft.com/office/officeart/2005/8/layout/hierarchy4"/>
    <dgm:cxn modelId="{EF09261D-5FA9-400A-AACF-894D9FF119AF}" type="presParOf" srcId="{CAAE3DBF-95D8-4BB4-AF18-1E7DA0F5E36E}" destId="{B9E161D8-BE3B-4141-9DDB-0AAF77FF32CC}" srcOrd="11" destOrd="0" presId="urn:microsoft.com/office/officeart/2005/8/layout/hierarchy4"/>
    <dgm:cxn modelId="{53735492-9486-4954-82D3-F9BB1F6AAC86}" type="presParOf" srcId="{CAAE3DBF-95D8-4BB4-AF18-1E7DA0F5E36E}" destId="{FAA57426-D3A8-4F58-BFA9-A35F52322CD1}" srcOrd="12" destOrd="0" presId="urn:microsoft.com/office/officeart/2005/8/layout/hierarchy4"/>
    <dgm:cxn modelId="{4516DD41-4FCD-4C6C-A865-97717470BBE4}" type="presParOf" srcId="{FAA57426-D3A8-4F58-BFA9-A35F52322CD1}" destId="{76A42CB3-D9E0-4A74-91F1-98EB3E272FBA}" srcOrd="0" destOrd="0" presId="urn:microsoft.com/office/officeart/2005/8/layout/hierarchy4"/>
    <dgm:cxn modelId="{DD2F8E2F-6A0A-47F6-B0B1-3589752C6F77}" type="presParOf" srcId="{FAA57426-D3A8-4F58-BFA9-A35F52322CD1}" destId="{DCFFAC50-5099-43E6-85E2-349EDC853808}" srcOrd="1" destOrd="0" presId="urn:microsoft.com/office/officeart/2005/8/layout/hierarchy4"/>
    <dgm:cxn modelId="{6801D3FF-CCC5-4869-BB3B-B22BE0947CB2}" type="presParOf" srcId="{CAAE3DBF-95D8-4BB4-AF18-1E7DA0F5E36E}" destId="{C04DB346-2677-47B2-8340-2C01913F4EE0}" srcOrd="13" destOrd="0" presId="urn:microsoft.com/office/officeart/2005/8/layout/hierarchy4"/>
    <dgm:cxn modelId="{07FA7BDA-3270-4200-BA4F-11B734E8557A}" type="presParOf" srcId="{CAAE3DBF-95D8-4BB4-AF18-1E7DA0F5E36E}" destId="{F5F81DD3-3627-498B-A197-98739A73DFE7}" srcOrd="14" destOrd="0" presId="urn:microsoft.com/office/officeart/2005/8/layout/hierarchy4"/>
    <dgm:cxn modelId="{660B5A44-E9E8-42CC-87A7-DD01A7B28D6D}" type="presParOf" srcId="{F5F81DD3-3627-498B-A197-98739A73DFE7}" destId="{4B011D94-23E4-445F-A7E9-CDC336DE811B}" srcOrd="0" destOrd="0" presId="urn:microsoft.com/office/officeart/2005/8/layout/hierarchy4"/>
    <dgm:cxn modelId="{B430EE9F-44C9-467E-92B3-E2571A68DCB3}" type="presParOf" srcId="{F5F81DD3-3627-498B-A197-98739A73DFE7}" destId="{20B43A7A-4F2E-4E32-8C54-818918CF2A50}"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2A6D7FE-1899-46B5-8FFE-F1A69B308A60}" type="doc">
      <dgm:prSet loTypeId="urn:microsoft.com/office/officeart/2005/8/layout/hProcess9" loCatId="process" qsTypeId="urn:microsoft.com/office/officeart/2005/8/quickstyle/simple4" qsCatId="simple" csTypeId="urn:microsoft.com/office/officeart/2005/8/colors/colorful1" csCatId="colorful" phldr="1"/>
      <dgm:spPr/>
    </dgm:pt>
    <dgm:pt modelId="{93B5A976-3566-42A3-9B59-2B59C7AF2284}">
      <dgm:prSet phldrT="[Metin]"/>
      <dgm:spPr/>
      <dgm:t>
        <a:bodyPr/>
        <a:lstStyle/>
        <a:p>
          <a:r>
            <a:rPr lang="tr-TR" b="1" dirty="0" smtClean="0">
              <a:solidFill>
                <a:schemeClr val="bg1"/>
              </a:solidFill>
            </a:rPr>
            <a:t>Aklın düşünme yeteneği</a:t>
          </a:r>
          <a:endParaRPr lang="tr-TR" b="1" dirty="0">
            <a:solidFill>
              <a:schemeClr val="bg1"/>
            </a:solidFill>
          </a:endParaRPr>
        </a:p>
      </dgm:t>
    </dgm:pt>
    <dgm:pt modelId="{72055446-6766-4128-999A-A4283BD3C7D0}" type="parTrans" cxnId="{89CA12E9-3B10-4692-9713-414C09BAD3DC}">
      <dgm:prSet/>
      <dgm:spPr/>
      <dgm:t>
        <a:bodyPr/>
        <a:lstStyle/>
        <a:p>
          <a:endParaRPr lang="tr-TR">
            <a:solidFill>
              <a:schemeClr val="bg1"/>
            </a:solidFill>
          </a:endParaRPr>
        </a:p>
      </dgm:t>
    </dgm:pt>
    <dgm:pt modelId="{ACA37376-EEF9-4D1C-99A7-3310E9C9FC4E}" type="sibTrans" cxnId="{89CA12E9-3B10-4692-9713-414C09BAD3DC}">
      <dgm:prSet/>
      <dgm:spPr/>
      <dgm:t>
        <a:bodyPr/>
        <a:lstStyle/>
        <a:p>
          <a:endParaRPr lang="tr-TR">
            <a:solidFill>
              <a:schemeClr val="bg1"/>
            </a:solidFill>
          </a:endParaRPr>
        </a:p>
      </dgm:t>
    </dgm:pt>
    <dgm:pt modelId="{8F61E8B5-4E34-49EC-AA6B-C45016146402}">
      <dgm:prSet phldrT="[Metin]"/>
      <dgm:spPr/>
      <dgm:t>
        <a:bodyPr/>
        <a:lstStyle/>
        <a:p>
          <a:r>
            <a:rPr lang="tr-TR" b="1" dirty="0" smtClean="0">
              <a:solidFill>
                <a:schemeClr val="bg1"/>
              </a:solidFill>
            </a:rPr>
            <a:t>Duyuların algılama ve gözlemleme yeteneği</a:t>
          </a:r>
          <a:endParaRPr lang="tr-TR" b="1" dirty="0">
            <a:solidFill>
              <a:schemeClr val="bg1"/>
            </a:solidFill>
          </a:endParaRPr>
        </a:p>
      </dgm:t>
    </dgm:pt>
    <dgm:pt modelId="{F07CED32-35E8-474E-B6F2-71FB64611828}" type="parTrans" cxnId="{F8A65522-FF3E-4890-B5D6-4B160579C806}">
      <dgm:prSet/>
      <dgm:spPr/>
      <dgm:t>
        <a:bodyPr/>
        <a:lstStyle/>
        <a:p>
          <a:endParaRPr lang="tr-TR">
            <a:solidFill>
              <a:schemeClr val="bg1"/>
            </a:solidFill>
          </a:endParaRPr>
        </a:p>
      </dgm:t>
    </dgm:pt>
    <dgm:pt modelId="{50B8BBCA-E383-4870-A118-E29B6BE10EC2}" type="sibTrans" cxnId="{F8A65522-FF3E-4890-B5D6-4B160579C806}">
      <dgm:prSet/>
      <dgm:spPr/>
      <dgm:t>
        <a:bodyPr/>
        <a:lstStyle/>
        <a:p>
          <a:endParaRPr lang="tr-TR">
            <a:solidFill>
              <a:schemeClr val="bg1"/>
            </a:solidFill>
          </a:endParaRPr>
        </a:p>
      </dgm:t>
    </dgm:pt>
    <dgm:pt modelId="{D1A84587-EA7F-4797-B0F4-243DD2AD05D7}" type="pres">
      <dgm:prSet presAssocID="{52A6D7FE-1899-46B5-8FFE-F1A69B308A60}" presName="CompostProcess" presStyleCnt="0">
        <dgm:presLayoutVars>
          <dgm:dir/>
          <dgm:resizeHandles val="exact"/>
        </dgm:presLayoutVars>
      </dgm:prSet>
      <dgm:spPr/>
    </dgm:pt>
    <dgm:pt modelId="{2F4FBCE5-9329-4451-BDD3-59694974EE07}" type="pres">
      <dgm:prSet presAssocID="{52A6D7FE-1899-46B5-8FFE-F1A69B308A60}" presName="arrow" presStyleLbl="bgShp" presStyleIdx="0" presStyleCnt="1"/>
      <dgm:spPr/>
    </dgm:pt>
    <dgm:pt modelId="{539B11E4-0E5D-42C3-984A-CAE387761E4D}" type="pres">
      <dgm:prSet presAssocID="{52A6D7FE-1899-46B5-8FFE-F1A69B308A60}" presName="linearProcess" presStyleCnt="0"/>
      <dgm:spPr/>
    </dgm:pt>
    <dgm:pt modelId="{8FE73651-9E0D-4261-8F23-C0BB0E686F19}" type="pres">
      <dgm:prSet presAssocID="{93B5A976-3566-42A3-9B59-2B59C7AF2284}" presName="textNode" presStyleLbl="node1" presStyleIdx="0" presStyleCnt="2">
        <dgm:presLayoutVars>
          <dgm:bulletEnabled val="1"/>
        </dgm:presLayoutVars>
      </dgm:prSet>
      <dgm:spPr/>
      <dgm:t>
        <a:bodyPr/>
        <a:lstStyle/>
        <a:p>
          <a:endParaRPr lang="tr-TR"/>
        </a:p>
      </dgm:t>
    </dgm:pt>
    <dgm:pt modelId="{789AF8B5-41D1-4A20-8734-306BCD1B7C7A}" type="pres">
      <dgm:prSet presAssocID="{ACA37376-EEF9-4D1C-99A7-3310E9C9FC4E}" presName="sibTrans" presStyleCnt="0"/>
      <dgm:spPr/>
    </dgm:pt>
    <dgm:pt modelId="{B1124C98-84E9-4339-80CF-943B6215A129}" type="pres">
      <dgm:prSet presAssocID="{8F61E8B5-4E34-49EC-AA6B-C45016146402}" presName="textNode" presStyleLbl="node1" presStyleIdx="1" presStyleCnt="2">
        <dgm:presLayoutVars>
          <dgm:bulletEnabled val="1"/>
        </dgm:presLayoutVars>
      </dgm:prSet>
      <dgm:spPr/>
      <dgm:t>
        <a:bodyPr/>
        <a:lstStyle/>
        <a:p>
          <a:endParaRPr lang="tr-TR"/>
        </a:p>
      </dgm:t>
    </dgm:pt>
  </dgm:ptLst>
  <dgm:cxnLst>
    <dgm:cxn modelId="{F8A65522-FF3E-4890-B5D6-4B160579C806}" srcId="{52A6D7FE-1899-46B5-8FFE-F1A69B308A60}" destId="{8F61E8B5-4E34-49EC-AA6B-C45016146402}" srcOrd="1" destOrd="0" parTransId="{F07CED32-35E8-474E-B6F2-71FB64611828}" sibTransId="{50B8BBCA-E383-4870-A118-E29B6BE10EC2}"/>
    <dgm:cxn modelId="{4CB09818-3BE6-47ED-8D74-B9D98226FD5C}" type="presOf" srcId="{52A6D7FE-1899-46B5-8FFE-F1A69B308A60}" destId="{D1A84587-EA7F-4797-B0F4-243DD2AD05D7}" srcOrd="0" destOrd="0" presId="urn:microsoft.com/office/officeart/2005/8/layout/hProcess9"/>
    <dgm:cxn modelId="{814797E5-8577-4E66-B651-421DF79E537F}" type="presOf" srcId="{93B5A976-3566-42A3-9B59-2B59C7AF2284}" destId="{8FE73651-9E0D-4261-8F23-C0BB0E686F19}" srcOrd="0" destOrd="0" presId="urn:microsoft.com/office/officeart/2005/8/layout/hProcess9"/>
    <dgm:cxn modelId="{89CA12E9-3B10-4692-9713-414C09BAD3DC}" srcId="{52A6D7FE-1899-46B5-8FFE-F1A69B308A60}" destId="{93B5A976-3566-42A3-9B59-2B59C7AF2284}" srcOrd="0" destOrd="0" parTransId="{72055446-6766-4128-999A-A4283BD3C7D0}" sibTransId="{ACA37376-EEF9-4D1C-99A7-3310E9C9FC4E}"/>
    <dgm:cxn modelId="{D34C836A-E9F7-42F7-9EB3-F76E3C8FF519}" type="presOf" srcId="{8F61E8B5-4E34-49EC-AA6B-C45016146402}" destId="{B1124C98-84E9-4339-80CF-943B6215A129}" srcOrd="0" destOrd="0" presId="urn:microsoft.com/office/officeart/2005/8/layout/hProcess9"/>
    <dgm:cxn modelId="{DEF4A689-7B76-4377-90DB-BDEF6F1A7AA3}" type="presParOf" srcId="{D1A84587-EA7F-4797-B0F4-243DD2AD05D7}" destId="{2F4FBCE5-9329-4451-BDD3-59694974EE07}" srcOrd="0" destOrd="0" presId="urn:microsoft.com/office/officeart/2005/8/layout/hProcess9"/>
    <dgm:cxn modelId="{B156C532-E6B0-4548-A0D3-E08F3BFD8E44}" type="presParOf" srcId="{D1A84587-EA7F-4797-B0F4-243DD2AD05D7}" destId="{539B11E4-0E5D-42C3-984A-CAE387761E4D}" srcOrd="1" destOrd="0" presId="urn:microsoft.com/office/officeart/2005/8/layout/hProcess9"/>
    <dgm:cxn modelId="{022739B6-82A8-409B-BBAC-005050B6943B}" type="presParOf" srcId="{539B11E4-0E5D-42C3-984A-CAE387761E4D}" destId="{8FE73651-9E0D-4261-8F23-C0BB0E686F19}" srcOrd="0" destOrd="0" presId="urn:microsoft.com/office/officeart/2005/8/layout/hProcess9"/>
    <dgm:cxn modelId="{05A78367-4E77-400F-AA30-E66E93B8BB06}" type="presParOf" srcId="{539B11E4-0E5D-42C3-984A-CAE387761E4D}" destId="{789AF8B5-41D1-4A20-8734-306BCD1B7C7A}" srcOrd="1" destOrd="0" presId="urn:microsoft.com/office/officeart/2005/8/layout/hProcess9"/>
    <dgm:cxn modelId="{83D02C61-1035-444D-9514-C2548244742A}" type="presParOf" srcId="{539B11E4-0E5D-42C3-984A-CAE387761E4D}" destId="{B1124C98-84E9-4339-80CF-943B6215A129}" srcOrd="2"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2331AE8-25FF-4FFE-AB89-640219FEE3AA}" type="doc">
      <dgm:prSet loTypeId="urn:microsoft.com/office/officeart/2005/8/layout/lProcess2" loCatId="list" qsTypeId="urn:microsoft.com/office/officeart/2005/8/quickstyle/simple4" qsCatId="simple" csTypeId="urn:microsoft.com/office/officeart/2005/8/colors/colorful1" csCatId="colorful" phldr="1"/>
      <dgm:spPr/>
      <dgm:t>
        <a:bodyPr/>
        <a:lstStyle/>
        <a:p>
          <a:endParaRPr lang="tr-TR"/>
        </a:p>
      </dgm:t>
    </dgm:pt>
    <dgm:pt modelId="{90095FC2-6797-4478-B121-B8E869A45FF2}">
      <dgm:prSet phldrT="[Metin]"/>
      <dgm:spPr/>
      <dgm:t>
        <a:bodyPr/>
        <a:lstStyle/>
        <a:p>
          <a:r>
            <a:rPr lang="tr-TR" dirty="0" smtClean="0"/>
            <a:t>Akılcılar</a:t>
          </a:r>
          <a:endParaRPr lang="tr-TR" dirty="0"/>
        </a:p>
      </dgm:t>
    </dgm:pt>
    <dgm:pt modelId="{57879B89-4083-4918-87EB-3D18D0BD725C}" type="parTrans" cxnId="{EA7ED7AA-A776-47AB-A9DB-8CF762B8DAA4}">
      <dgm:prSet/>
      <dgm:spPr/>
      <dgm:t>
        <a:bodyPr/>
        <a:lstStyle/>
        <a:p>
          <a:endParaRPr lang="tr-TR"/>
        </a:p>
      </dgm:t>
    </dgm:pt>
    <dgm:pt modelId="{7FED2D31-78AE-49F8-A03A-AF1C70B45F96}" type="sibTrans" cxnId="{EA7ED7AA-A776-47AB-A9DB-8CF762B8DAA4}">
      <dgm:prSet/>
      <dgm:spPr/>
      <dgm:t>
        <a:bodyPr/>
        <a:lstStyle/>
        <a:p>
          <a:endParaRPr lang="tr-TR"/>
        </a:p>
      </dgm:t>
    </dgm:pt>
    <dgm:pt modelId="{3C159F29-69C1-4461-8865-C0E98A7BC1F8}">
      <dgm:prSet phldrT="[Metin]"/>
      <dgm:spPr/>
      <dgm:t>
        <a:bodyPr/>
        <a:lstStyle/>
        <a:p>
          <a:r>
            <a:rPr lang="tr-TR" dirty="0" smtClean="0"/>
            <a:t>Platon</a:t>
          </a:r>
          <a:endParaRPr lang="tr-TR" dirty="0"/>
        </a:p>
      </dgm:t>
    </dgm:pt>
    <dgm:pt modelId="{7EF26F52-1FD3-45A9-B8DB-59F95A52A286}" type="parTrans" cxnId="{7E73DDA7-0E8B-40A4-A699-860E30F77110}">
      <dgm:prSet/>
      <dgm:spPr/>
      <dgm:t>
        <a:bodyPr/>
        <a:lstStyle/>
        <a:p>
          <a:endParaRPr lang="tr-TR"/>
        </a:p>
      </dgm:t>
    </dgm:pt>
    <dgm:pt modelId="{28C9CCF5-E4A8-4391-AA75-BF5938183322}" type="sibTrans" cxnId="{7E73DDA7-0E8B-40A4-A699-860E30F77110}">
      <dgm:prSet/>
      <dgm:spPr/>
      <dgm:t>
        <a:bodyPr/>
        <a:lstStyle/>
        <a:p>
          <a:endParaRPr lang="tr-TR"/>
        </a:p>
      </dgm:t>
    </dgm:pt>
    <dgm:pt modelId="{BCB723C3-DE14-4A68-A726-78E38E020557}">
      <dgm:prSet phldrT="[Metin]"/>
      <dgm:spPr/>
      <dgm:t>
        <a:bodyPr/>
        <a:lstStyle/>
        <a:p>
          <a:r>
            <a:rPr lang="tr-TR" dirty="0" err="1" smtClean="0"/>
            <a:t>İbni</a:t>
          </a:r>
          <a:r>
            <a:rPr lang="tr-TR" dirty="0" smtClean="0"/>
            <a:t> Sina</a:t>
          </a:r>
          <a:endParaRPr lang="tr-TR" dirty="0"/>
        </a:p>
      </dgm:t>
    </dgm:pt>
    <dgm:pt modelId="{009004B5-CD48-4FE6-9517-5D754DDF5556}" type="parTrans" cxnId="{3EDFB661-18A3-4BFC-82A8-8702C0B79EDA}">
      <dgm:prSet/>
      <dgm:spPr/>
      <dgm:t>
        <a:bodyPr/>
        <a:lstStyle/>
        <a:p>
          <a:endParaRPr lang="tr-TR"/>
        </a:p>
      </dgm:t>
    </dgm:pt>
    <dgm:pt modelId="{A41FD273-15DE-4A32-8288-B7BAF710ADEB}" type="sibTrans" cxnId="{3EDFB661-18A3-4BFC-82A8-8702C0B79EDA}">
      <dgm:prSet/>
      <dgm:spPr/>
      <dgm:t>
        <a:bodyPr/>
        <a:lstStyle/>
        <a:p>
          <a:endParaRPr lang="tr-TR"/>
        </a:p>
      </dgm:t>
    </dgm:pt>
    <dgm:pt modelId="{ADEF7FA0-3FF7-4E0A-A8C4-C9A0E073EFE5}">
      <dgm:prSet phldrT="[Metin]"/>
      <dgm:spPr/>
      <dgm:t>
        <a:bodyPr/>
        <a:lstStyle/>
        <a:p>
          <a:r>
            <a:rPr lang="tr-TR" dirty="0" smtClean="0"/>
            <a:t>Deneyciler</a:t>
          </a:r>
          <a:endParaRPr lang="tr-TR" dirty="0"/>
        </a:p>
      </dgm:t>
    </dgm:pt>
    <dgm:pt modelId="{49CDE406-36F3-4E5D-B4D7-6A006909279F}" type="parTrans" cxnId="{2FA76112-0E7D-4AE7-86A1-DD69D41EA0AF}">
      <dgm:prSet/>
      <dgm:spPr/>
      <dgm:t>
        <a:bodyPr/>
        <a:lstStyle/>
        <a:p>
          <a:endParaRPr lang="tr-TR"/>
        </a:p>
      </dgm:t>
    </dgm:pt>
    <dgm:pt modelId="{D60D1384-7E54-4721-A6BD-0629CB6A1464}" type="sibTrans" cxnId="{2FA76112-0E7D-4AE7-86A1-DD69D41EA0AF}">
      <dgm:prSet/>
      <dgm:spPr/>
      <dgm:t>
        <a:bodyPr/>
        <a:lstStyle/>
        <a:p>
          <a:endParaRPr lang="tr-TR"/>
        </a:p>
      </dgm:t>
    </dgm:pt>
    <dgm:pt modelId="{2081E455-2B44-4ACE-9274-31D03A65EAEE}">
      <dgm:prSet phldrT="[Metin]"/>
      <dgm:spPr/>
      <dgm:t>
        <a:bodyPr/>
        <a:lstStyle/>
        <a:p>
          <a:r>
            <a:rPr lang="tr-TR" dirty="0" err="1" smtClean="0"/>
            <a:t>Epikuros</a:t>
          </a:r>
          <a:endParaRPr lang="tr-TR" dirty="0"/>
        </a:p>
      </dgm:t>
    </dgm:pt>
    <dgm:pt modelId="{01DA054A-35C4-4CAC-829B-B1A1E43077B7}" type="parTrans" cxnId="{9AC4755F-7B9D-491D-8093-57FC7B44075F}">
      <dgm:prSet/>
      <dgm:spPr/>
      <dgm:t>
        <a:bodyPr/>
        <a:lstStyle/>
        <a:p>
          <a:endParaRPr lang="tr-TR"/>
        </a:p>
      </dgm:t>
    </dgm:pt>
    <dgm:pt modelId="{FBBEE55D-6413-4D2E-8661-1FF1E87F2353}" type="sibTrans" cxnId="{9AC4755F-7B9D-491D-8093-57FC7B44075F}">
      <dgm:prSet/>
      <dgm:spPr/>
      <dgm:t>
        <a:bodyPr/>
        <a:lstStyle/>
        <a:p>
          <a:endParaRPr lang="tr-TR"/>
        </a:p>
      </dgm:t>
    </dgm:pt>
    <dgm:pt modelId="{C6835364-AA15-4A2A-857A-D56109749A69}">
      <dgm:prSet phldrT="[Metin]"/>
      <dgm:spPr/>
      <dgm:t>
        <a:bodyPr/>
        <a:lstStyle/>
        <a:p>
          <a:r>
            <a:rPr lang="tr-TR" dirty="0" smtClean="0"/>
            <a:t>J. Locke</a:t>
          </a:r>
          <a:endParaRPr lang="tr-TR" dirty="0"/>
        </a:p>
      </dgm:t>
    </dgm:pt>
    <dgm:pt modelId="{901952C8-CE69-4EFA-A0A6-422BF8473721}" type="parTrans" cxnId="{D578681E-91AE-46C0-A722-66B713CFF203}">
      <dgm:prSet/>
      <dgm:spPr/>
      <dgm:t>
        <a:bodyPr/>
        <a:lstStyle/>
        <a:p>
          <a:endParaRPr lang="tr-TR"/>
        </a:p>
      </dgm:t>
    </dgm:pt>
    <dgm:pt modelId="{308B3772-1075-4196-8CCB-84398A5FC0F8}" type="sibTrans" cxnId="{D578681E-91AE-46C0-A722-66B713CFF203}">
      <dgm:prSet/>
      <dgm:spPr/>
      <dgm:t>
        <a:bodyPr/>
        <a:lstStyle/>
        <a:p>
          <a:endParaRPr lang="tr-TR"/>
        </a:p>
      </dgm:t>
    </dgm:pt>
    <dgm:pt modelId="{255237A5-48B9-49BD-AB0D-73D7510BDC3E}">
      <dgm:prSet/>
      <dgm:spPr/>
      <dgm:t>
        <a:bodyPr/>
        <a:lstStyle/>
        <a:p>
          <a:r>
            <a:rPr lang="tr-TR" dirty="0" smtClean="0"/>
            <a:t>Descartes</a:t>
          </a:r>
          <a:endParaRPr lang="tr-TR" dirty="0"/>
        </a:p>
      </dgm:t>
    </dgm:pt>
    <dgm:pt modelId="{ED449296-C4E2-4CA7-BAC9-EDB5ECB5590F}" type="parTrans" cxnId="{2EFDCEB6-CF73-4FC3-9A65-430955EF69C7}">
      <dgm:prSet/>
      <dgm:spPr/>
      <dgm:t>
        <a:bodyPr/>
        <a:lstStyle/>
        <a:p>
          <a:endParaRPr lang="tr-TR"/>
        </a:p>
      </dgm:t>
    </dgm:pt>
    <dgm:pt modelId="{DD46AA13-C9BD-45E1-8BD1-81755C7DF195}" type="sibTrans" cxnId="{2EFDCEB6-CF73-4FC3-9A65-430955EF69C7}">
      <dgm:prSet/>
      <dgm:spPr/>
      <dgm:t>
        <a:bodyPr/>
        <a:lstStyle/>
        <a:p>
          <a:endParaRPr lang="tr-TR"/>
        </a:p>
      </dgm:t>
    </dgm:pt>
    <dgm:pt modelId="{2F500085-6E9F-4AB1-914F-16ADB2113751}">
      <dgm:prSet/>
      <dgm:spPr/>
      <dgm:t>
        <a:bodyPr/>
        <a:lstStyle/>
        <a:p>
          <a:r>
            <a:rPr lang="tr-TR" dirty="0" err="1" smtClean="0"/>
            <a:t>Spinoza</a:t>
          </a:r>
          <a:endParaRPr lang="tr-TR" dirty="0"/>
        </a:p>
      </dgm:t>
    </dgm:pt>
    <dgm:pt modelId="{78648CD9-45D9-4045-84ED-DC891282FB30}" type="parTrans" cxnId="{E754DFAB-1F73-4196-A30C-D4BDFD17F2C9}">
      <dgm:prSet/>
      <dgm:spPr/>
      <dgm:t>
        <a:bodyPr/>
        <a:lstStyle/>
        <a:p>
          <a:endParaRPr lang="tr-TR"/>
        </a:p>
      </dgm:t>
    </dgm:pt>
    <dgm:pt modelId="{BA35997E-091B-41D0-8308-BA93C70702FD}" type="sibTrans" cxnId="{E754DFAB-1F73-4196-A30C-D4BDFD17F2C9}">
      <dgm:prSet/>
      <dgm:spPr/>
      <dgm:t>
        <a:bodyPr/>
        <a:lstStyle/>
        <a:p>
          <a:endParaRPr lang="tr-TR"/>
        </a:p>
      </dgm:t>
    </dgm:pt>
    <dgm:pt modelId="{0A403D46-D5F4-420D-AD71-98CBBDD9554E}">
      <dgm:prSet/>
      <dgm:spPr/>
      <dgm:t>
        <a:bodyPr/>
        <a:lstStyle/>
        <a:p>
          <a:r>
            <a:rPr lang="tr-TR" dirty="0" smtClean="0"/>
            <a:t>D. </a:t>
          </a:r>
          <a:r>
            <a:rPr lang="tr-TR" dirty="0" err="1" smtClean="0"/>
            <a:t>Hume</a:t>
          </a:r>
          <a:endParaRPr lang="tr-TR" dirty="0"/>
        </a:p>
      </dgm:t>
    </dgm:pt>
    <dgm:pt modelId="{FE4296A4-F327-4BC5-830A-9F7418ADF039}" type="parTrans" cxnId="{220AABC0-5427-4A49-9114-634ADECFCC2B}">
      <dgm:prSet/>
      <dgm:spPr/>
      <dgm:t>
        <a:bodyPr/>
        <a:lstStyle/>
        <a:p>
          <a:endParaRPr lang="tr-TR"/>
        </a:p>
      </dgm:t>
    </dgm:pt>
    <dgm:pt modelId="{C9E94766-3B0F-4B37-B0DA-FB20EC428AFC}" type="sibTrans" cxnId="{220AABC0-5427-4A49-9114-634ADECFCC2B}">
      <dgm:prSet/>
      <dgm:spPr/>
      <dgm:t>
        <a:bodyPr/>
        <a:lstStyle/>
        <a:p>
          <a:endParaRPr lang="tr-TR"/>
        </a:p>
      </dgm:t>
    </dgm:pt>
    <dgm:pt modelId="{E8E77560-664C-49E6-A74E-72155BB6CF9A}">
      <dgm:prSet/>
      <dgm:spPr/>
      <dgm:t>
        <a:bodyPr/>
        <a:lstStyle/>
        <a:p>
          <a:r>
            <a:rPr lang="tr-TR" dirty="0" smtClean="0"/>
            <a:t>A. </a:t>
          </a:r>
          <a:r>
            <a:rPr lang="tr-TR" dirty="0" err="1" smtClean="0"/>
            <a:t>Comte</a:t>
          </a:r>
          <a:endParaRPr lang="tr-TR" dirty="0"/>
        </a:p>
      </dgm:t>
    </dgm:pt>
    <dgm:pt modelId="{2E8F06C6-4784-4730-B446-FFCCCA5F69ED}" type="parTrans" cxnId="{6D20F71C-3E2F-4A9F-9D72-A566A0167A09}">
      <dgm:prSet/>
      <dgm:spPr/>
      <dgm:t>
        <a:bodyPr/>
        <a:lstStyle/>
        <a:p>
          <a:endParaRPr lang="tr-TR"/>
        </a:p>
      </dgm:t>
    </dgm:pt>
    <dgm:pt modelId="{6FC48B33-D328-4A37-A629-326066DC9DFD}" type="sibTrans" cxnId="{6D20F71C-3E2F-4A9F-9D72-A566A0167A09}">
      <dgm:prSet/>
      <dgm:spPr/>
      <dgm:t>
        <a:bodyPr/>
        <a:lstStyle/>
        <a:p>
          <a:endParaRPr lang="tr-TR"/>
        </a:p>
      </dgm:t>
    </dgm:pt>
    <dgm:pt modelId="{C9D998F8-5F43-4CAD-98DE-9214D9B06292}" type="pres">
      <dgm:prSet presAssocID="{42331AE8-25FF-4FFE-AB89-640219FEE3AA}" presName="theList" presStyleCnt="0">
        <dgm:presLayoutVars>
          <dgm:dir/>
          <dgm:animLvl val="lvl"/>
          <dgm:resizeHandles val="exact"/>
        </dgm:presLayoutVars>
      </dgm:prSet>
      <dgm:spPr/>
      <dgm:t>
        <a:bodyPr/>
        <a:lstStyle/>
        <a:p>
          <a:endParaRPr lang="tr-TR"/>
        </a:p>
      </dgm:t>
    </dgm:pt>
    <dgm:pt modelId="{9EB8E7AE-28E8-4A9E-A0AB-5345246FCB60}" type="pres">
      <dgm:prSet presAssocID="{90095FC2-6797-4478-B121-B8E869A45FF2}" presName="compNode" presStyleCnt="0"/>
      <dgm:spPr/>
      <dgm:t>
        <a:bodyPr/>
        <a:lstStyle/>
        <a:p>
          <a:endParaRPr lang="tr-TR"/>
        </a:p>
      </dgm:t>
    </dgm:pt>
    <dgm:pt modelId="{BBA228FD-50AB-4537-9CD8-9077A4378E0D}" type="pres">
      <dgm:prSet presAssocID="{90095FC2-6797-4478-B121-B8E869A45FF2}" presName="aNode" presStyleLbl="bgShp" presStyleIdx="0" presStyleCnt="2"/>
      <dgm:spPr/>
      <dgm:t>
        <a:bodyPr/>
        <a:lstStyle/>
        <a:p>
          <a:endParaRPr lang="tr-TR"/>
        </a:p>
      </dgm:t>
    </dgm:pt>
    <dgm:pt modelId="{A94AB706-1D58-4138-9EC8-094C6A777B97}" type="pres">
      <dgm:prSet presAssocID="{90095FC2-6797-4478-B121-B8E869A45FF2}" presName="textNode" presStyleLbl="bgShp" presStyleIdx="0" presStyleCnt="2"/>
      <dgm:spPr/>
      <dgm:t>
        <a:bodyPr/>
        <a:lstStyle/>
        <a:p>
          <a:endParaRPr lang="tr-TR"/>
        </a:p>
      </dgm:t>
    </dgm:pt>
    <dgm:pt modelId="{462DD0B5-3D1D-4BC7-82A1-8D06F606A8D7}" type="pres">
      <dgm:prSet presAssocID="{90095FC2-6797-4478-B121-B8E869A45FF2}" presName="compChildNode" presStyleCnt="0"/>
      <dgm:spPr/>
      <dgm:t>
        <a:bodyPr/>
        <a:lstStyle/>
        <a:p>
          <a:endParaRPr lang="tr-TR"/>
        </a:p>
      </dgm:t>
    </dgm:pt>
    <dgm:pt modelId="{AB86816B-2713-49BD-901B-EEFB91BC85F1}" type="pres">
      <dgm:prSet presAssocID="{90095FC2-6797-4478-B121-B8E869A45FF2}" presName="theInnerList" presStyleCnt="0"/>
      <dgm:spPr/>
      <dgm:t>
        <a:bodyPr/>
        <a:lstStyle/>
        <a:p>
          <a:endParaRPr lang="tr-TR"/>
        </a:p>
      </dgm:t>
    </dgm:pt>
    <dgm:pt modelId="{314BC7EA-4ACB-4928-A945-A33D13E015F6}" type="pres">
      <dgm:prSet presAssocID="{3C159F29-69C1-4461-8865-C0E98A7BC1F8}" presName="childNode" presStyleLbl="node1" presStyleIdx="0" presStyleCnt="8">
        <dgm:presLayoutVars>
          <dgm:bulletEnabled val="1"/>
        </dgm:presLayoutVars>
      </dgm:prSet>
      <dgm:spPr/>
      <dgm:t>
        <a:bodyPr/>
        <a:lstStyle/>
        <a:p>
          <a:endParaRPr lang="tr-TR"/>
        </a:p>
      </dgm:t>
    </dgm:pt>
    <dgm:pt modelId="{38A5B074-072C-4DAB-A3E6-71A10661EC72}" type="pres">
      <dgm:prSet presAssocID="{3C159F29-69C1-4461-8865-C0E98A7BC1F8}" presName="aSpace2" presStyleCnt="0"/>
      <dgm:spPr/>
      <dgm:t>
        <a:bodyPr/>
        <a:lstStyle/>
        <a:p>
          <a:endParaRPr lang="tr-TR"/>
        </a:p>
      </dgm:t>
    </dgm:pt>
    <dgm:pt modelId="{A522E818-AF4F-446E-9205-680F835A225A}" type="pres">
      <dgm:prSet presAssocID="{BCB723C3-DE14-4A68-A726-78E38E020557}" presName="childNode" presStyleLbl="node1" presStyleIdx="1" presStyleCnt="8">
        <dgm:presLayoutVars>
          <dgm:bulletEnabled val="1"/>
        </dgm:presLayoutVars>
      </dgm:prSet>
      <dgm:spPr/>
      <dgm:t>
        <a:bodyPr/>
        <a:lstStyle/>
        <a:p>
          <a:endParaRPr lang="tr-TR"/>
        </a:p>
      </dgm:t>
    </dgm:pt>
    <dgm:pt modelId="{E16D84F5-F812-4297-AAE1-B3E12F1B7DB5}" type="pres">
      <dgm:prSet presAssocID="{BCB723C3-DE14-4A68-A726-78E38E020557}" presName="aSpace2" presStyleCnt="0"/>
      <dgm:spPr/>
      <dgm:t>
        <a:bodyPr/>
        <a:lstStyle/>
        <a:p>
          <a:endParaRPr lang="tr-TR"/>
        </a:p>
      </dgm:t>
    </dgm:pt>
    <dgm:pt modelId="{F36E593C-347E-435A-915D-723FE899031A}" type="pres">
      <dgm:prSet presAssocID="{255237A5-48B9-49BD-AB0D-73D7510BDC3E}" presName="childNode" presStyleLbl="node1" presStyleIdx="2" presStyleCnt="8">
        <dgm:presLayoutVars>
          <dgm:bulletEnabled val="1"/>
        </dgm:presLayoutVars>
      </dgm:prSet>
      <dgm:spPr/>
      <dgm:t>
        <a:bodyPr/>
        <a:lstStyle/>
        <a:p>
          <a:endParaRPr lang="tr-TR"/>
        </a:p>
      </dgm:t>
    </dgm:pt>
    <dgm:pt modelId="{2A69899C-11B0-4495-B8A6-B4C33D6DF222}" type="pres">
      <dgm:prSet presAssocID="{255237A5-48B9-49BD-AB0D-73D7510BDC3E}" presName="aSpace2" presStyleCnt="0"/>
      <dgm:spPr/>
      <dgm:t>
        <a:bodyPr/>
        <a:lstStyle/>
        <a:p>
          <a:endParaRPr lang="tr-TR"/>
        </a:p>
      </dgm:t>
    </dgm:pt>
    <dgm:pt modelId="{150402A6-3CF7-4BEA-BB62-BAA50B5775E7}" type="pres">
      <dgm:prSet presAssocID="{2F500085-6E9F-4AB1-914F-16ADB2113751}" presName="childNode" presStyleLbl="node1" presStyleIdx="3" presStyleCnt="8">
        <dgm:presLayoutVars>
          <dgm:bulletEnabled val="1"/>
        </dgm:presLayoutVars>
      </dgm:prSet>
      <dgm:spPr/>
      <dgm:t>
        <a:bodyPr/>
        <a:lstStyle/>
        <a:p>
          <a:endParaRPr lang="tr-TR"/>
        </a:p>
      </dgm:t>
    </dgm:pt>
    <dgm:pt modelId="{4FF6E7CC-C386-43B8-BA76-0F25A1E1C64C}" type="pres">
      <dgm:prSet presAssocID="{90095FC2-6797-4478-B121-B8E869A45FF2}" presName="aSpace" presStyleCnt="0"/>
      <dgm:spPr/>
      <dgm:t>
        <a:bodyPr/>
        <a:lstStyle/>
        <a:p>
          <a:endParaRPr lang="tr-TR"/>
        </a:p>
      </dgm:t>
    </dgm:pt>
    <dgm:pt modelId="{7F846E41-F302-49B0-A23C-EAD7F8C0ADD1}" type="pres">
      <dgm:prSet presAssocID="{ADEF7FA0-3FF7-4E0A-A8C4-C9A0E073EFE5}" presName="compNode" presStyleCnt="0"/>
      <dgm:spPr/>
      <dgm:t>
        <a:bodyPr/>
        <a:lstStyle/>
        <a:p>
          <a:endParaRPr lang="tr-TR"/>
        </a:p>
      </dgm:t>
    </dgm:pt>
    <dgm:pt modelId="{9EFE2BDC-CA39-4E22-A5DD-120D851EE40F}" type="pres">
      <dgm:prSet presAssocID="{ADEF7FA0-3FF7-4E0A-A8C4-C9A0E073EFE5}" presName="aNode" presStyleLbl="bgShp" presStyleIdx="1" presStyleCnt="2"/>
      <dgm:spPr/>
      <dgm:t>
        <a:bodyPr/>
        <a:lstStyle/>
        <a:p>
          <a:endParaRPr lang="tr-TR"/>
        </a:p>
      </dgm:t>
    </dgm:pt>
    <dgm:pt modelId="{0ECAB84F-6076-4404-8BE0-E7461244C6F7}" type="pres">
      <dgm:prSet presAssocID="{ADEF7FA0-3FF7-4E0A-A8C4-C9A0E073EFE5}" presName="textNode" presStyleLbl="bgShp" presStyleIdx="1" presStyleCnt="2"/>
      <dgm:spPr/>
      <dgm:t>
        <a:bodyPr/>
        <a:lstStyle/>
        <a:p>
          <a:endParaRPr lang="tr-TR"/>
        </a:p>
      </dgm:t>
    </dgm:pt>
    <dgm:pt modelId="{2CACF965-CEAD-400C-B8BF-998AF8FE84EE}" type="pres">
      <dgm:prSet presAssocID="{ADEF7FA0-3FF7-4E0A-A8C4-C9A0E073EFE5}" presName="compChildNode" presStyleCnt="0"/>
      <dgm:spPr/>
      <dgm:t>
        <a:bodyPr/>
        <a:lstStyle/>
        <a:p>
          <a:endParaRPr lang="tr-TR"/>
        </a:p>
      </dgm:t>
    </dgm:pt>
    <dgm:pt modelId="{1630E2A2-2F05-4391-B28A-1C4A9D2BBD18}" type="pres">
      <dgm:prSet presAssocID="{ADEF7FA0-3FF7-4E0A-A8C4-C9A0E073EFE5}" presName="theInnerList" presStyleCnt="0"/>
      <dgm:spPr/>
      <dgm:t>
        <a:bodyPr/>
        <a:lstStyle/>
        <a:p>
          <a:endParaRPr lang="tr-TR"/>
        </a:p>
      </dgm:t>
    </dgm:pt>
    <dgm:pt modelId="{CA79F2D8-74B6-4EE7-9E04-EE2B250EAEE4}" type="pres">
      <dgm:prSet presAssocID="{2081E455-2B44-4ACE-9274-31D03A65EAEE}" presName="childNode" presStyleLbl="node1" presStyleIdx="4" presStyleCnt="8">
        <dgm:presLayoutVars>
          <dgm:bulletEnabled val="1"/>
        </dgm:presLayoutVars>
      </dgm:prSet>
      <dgm:spPr/>
      <dgm:t>
        <a:bodyPr/>
        <a:lstStyle/>
        <a:p>
          <a:endParaRPr lang="tr-TR"/>
        </a:p>
      </dgm:t>
    </dgm:pt>
    <dgm:pt modelId="{3722CF9F-1A3B-4E5E-A9AF-483975CD6FBA}" type="pres">
      <dgm:prSet presAssocID="{2081E455-2B44-4ACE-9274-31D03A65EAEE}" presName="aSpace2" presStyleCnt="0"/>
      <dgm:spPr/>
      <dgm:t>
        <a:bodyPr/>
        <a:lstStyle/>
        <a:p>
          <a:endParaRPr lang="tr-TR"/>
        </a:p>
      </dgm:t>
    </dgm:pt>
    <dgm:pt modelId="{006DE75E-FB21-4508-8104-B42F9B497493}" type="pres">
      <dgm:prSet presAssocID="{C6835364-AA15-4A2A-857A-D56109749A69}" presName="childNode" presStyleLbl="node1" presStyleIdx="5" presStyleCnt="8">
        <dgm:presLayoutVars>
          <dgm:bulletEnabled val="1"/>
        </dgm:presLayoutVars>
      </dgm:prSet>
      <dgm:spPr/>
      <dgm:t>
        <a:bodyPr/>
        <a:lstStyle/>
        <a:p>
          <a:endParaRPr lang="tr-TR"/>
        </a:p>
      </dgm:t>
    </dgm:pt>
    <dgm:pt modelId="{96B54665-532A-4F9F-85B7-D74DC9B68FBB}" type="pres">
      <dgm:prSet presAssocID="{C6835364-AA15-4A2A-857A-D56109749A69}" presName="aSpace2" presStyleCnt="0"/>
      <dgm:spPr/>
      <dgm:t>
        <a:bodyPr/>
        <a:lstStyle/>
        <a:p>
          <a:endParaRPr lang="tr-TR"/>
        </a:p>
      </dgm:t>
    </dgm:pt>
    <dgm:pt modelId="{E76B2071-E199-4199-AC0E-500A8026D21A}" type="pres">
      <dgm:prSet presAssocID="{0A403D46-D5F4-420D-AD71-98CBBDD9554E}" presName="childNode" presStyleLbl="node1" presStyleIdx="6" presStyleCnt="8">
        <dgm:presLayoutVars>
          <dgm:bulletEnabled val="1"/>
        </dgm:presLayoutVars>
      </dgm:prSet>
      <dgm:spPr/>
      <dgm:t>
        <a:bodyPr/>
        <a:lstStyle/>
        <a:p>
          <a:endParaRPr lang="tr-TR"/>
        </a:p>
      </dgm:t>
    </dgm:pt>
    <dgm:pt modelId="{037693E2-B448-48BD-9515-8133D123D6F9}" type="pres">
      <dgm:prSet presAssocID="{0A403D46-D5F4-420D-AD71-98CBBDD9554E}" presName="aSpace2" presStyleCnt="0"/>
      <dgm:spPr/>
      <dgm:t>
        <a:bodyPr/>
        <a:lstStyle/>
        <a:p>
          <a:endParaRPr lang="tr-TR"/>
        </a:p>
      </dgm:t>
    </dgm:pt>
    <dgm:pt modelId="{5C608B42-F39D-4107-B5B4-2DDCCA5D2D36}" type="pres">
      <dgm:prSet presAssocID="{E8E77560-664C-49E6-A74E-72155BB6CF9A}" presName="childNode" presStyleLbl="node1" presStyleIdx="7" presStyleCnt="8">
        <dgm:presLayoutVars>
          <dgm:bulletEnabled val="1"/>
        </dgm:presLayoutVars>
      </dgm:prSet>
      <dgm:spPr/>
      <dgm:t>
        <a:bodyPr/>
        <a:lstStyle/>
        <a:p>
          <a:endParaRPr lang="tr-TR"/>
        </a:p>
      </dgm:t>
    </dgm:pt>
  </dgm:ptLst>
  <dgm:cxnLst>
    <dgm:cxn modelId="{EA7ED7AA-A776-47AB-A9DB-8CF762B8DAA4}" srcId="{42331AE8-25FF-4FFE-AB89-640219FEE3AA}" destId="{90095FC2-6797-4478-B121-B8E869A45FF2}" srcOrd="0" destOrd="0" parTransId="{57879B89-4083-4918-87EB-3D18D0BD725C}" sibTransId="{7FED2D31-78AE-49F8-A03A-AF1C70B45F96}"/>
    <dgm:cxn modelId="{65918A86-CF41-405C-9074-DF504F193103}" type="presOf" srcId="{90095FC2-6797-4478-B121-B8E869A45FF2}" destId="{BBA228FD-50AB-4537-9CD8-9077A4378E0D}" srcOrd="0" destOrd="0" presId="urn:microsoft.com/office/officeart/2005/8/layout/lProcess2"/>
    <dgm:cxn modelId="{9FF7DBA1-FC8B-4ED4-9A50-D750CA457ECE}" type="presOf" srcId="{2F500085-6E9F-4AB1-914F-16ADB2113751}" destId="{150402A6-3CF7-4BEA-BB62-BAA50B5775E7}" srcOrd="0" destOrd="0" presId="urn:microsoft.com/office/officeart/2005/8/layout/lProcess2"/>
    <dgm:cxn modelId="{B99E5EB4-AAFD-4718-B991-BFD14FD8A3A8}" type="presOf" srcId="{2081E455-2B44-4ACE-9274-31D03A65EAEE}" destId="{CA79F2D8-74B6-4EE7-9E04-EE2B250EAEE4}" srcOrd="0" destOrd="0" presId="urn:microsoft.com/office/officeart/2005/8/layout/lProcess2"/>
    <dgm:cxn modelId="{72695367-F49D-4ADC-800E-D7F3B47C9397}" type="presOf" srcId="{42331AE8-25FF-4FFE-AB89-640219FEE3AA}" destId="{C9D998F8-5F43-4CAD-98DE-9214D9B06292}" srcOrd="0" destOrd="0" presId="urn:microsoft.com/office/officeart/2005/8/layout/lProcess2"/>
    <dgm:cxn modelId="{9AC4755F-7B9D-491D-8093-57FC7B44075F}" srcId="{ADEF7FA0-3FF7-4E0A-A8C4-C9A0E073EFE5}" destId="{2081E455-2B44-4ACE-9274-31D03A65EAEE}" srcOrd="0" destOrd="0" parTransId="{01DA054A-35C4-4CAC-829B-B1A1E43077B7}" sibTransId="{FBBEE55D-6413-4D2E-8661-1FF1E87F2353}"/>
    <dgm:cxn modelId="{6D20F71C-3E2F-4A9F-9D72-A566A0167A09}" srcId="{ADEF7FA0-3FF7-4E0A-A8C4-C9A0E073EFE5}" destId="{E8E77560-664C-49E6-A74E-72155BB6CF9A}" srcOrd="3" destOrd="0" parTransId="{2E8F06C6-4784-4730-B446-FFCCCA5F69ED}" sibTransId="{6FC48B33-D328-4A37-A629-326066DC9DFD}"/>
    <dgm:cxn modelId="{71F1AEFD-696C-4580-91CC-479C2364948E}" type="presOf" srcId="{90095FC2-6797-4478-B121-B8E869A45FF2}" destId="{A94AB706-1D58-4138-9EC8-094C6A777B97}" srcOrd="1" destOrd="0" presId="urn:microsoft.com/office/officeart/2005/8/layout/lProcess2"/>
    <dgm:cxn modelId="{2FA76112-0E7D-4AE7-86A1-DD69D41EA0AF}" srcId="{42331AE8-25FF-4FFE-AB89-640219FEE3AA}" destId="{ADEF7FA0-3FF7-4E0A-A8C4-C9A0E073EFE5}" srcOrd="1" destOrd="0" parTransId="{49CDE406-36F3-4E5D-B4D7-6A006909279F}" sibTransId="{D60D1384-7E54-4721-A6BD-0629CB6A1464}"/>
    <dgm:cxn modelId="{220AABC0-5427-4A49-9114-634ADECFCC2B}" srcId="{ADEF7FA0-3FF7-4E0A-A8C4-C9A0E073EFE5}" destId="{0A403D46-D5F4-420D-AD71-98CBBDD9554E}" srcOrd="2" destOrd="0" parTransId="{FE4296A4-F327-4BC5-830A-9F7418ADF039}" sibTransId="{C9E94766-3B0F-4B37-B0DA-FB20EC428AFC}"/>
    <dgm:cxn modelId="{D578681E-91AE-46C0-A722-66B713CFF203}" srcId="{ADEF7FA0-3FF7-4E0A-A8C4-C9A0E073EFE5}" destId="{C6835364-AA15-4A2A-857A-D56109749A69}" srcOrd="1" destOrd="0" parTransId="{901952C8-CE69-4EFA-A0A6-422BF8473721}" sibTransId="{308B3772-1075-4196-8CCB-84398A5FC0F8}"/>
    <dgm:cxn modelId="{D0DCB412-6DA5-4BA9-9170-DE59F08D26E3}" type="presOf" srcId="{E8E77560-664C-49E6-A74E-72155BB6CF9A}" destId="{5C608B42-F39D-4107-B5B4-2DDCCA5D2D36}" srcOrd="0" destOrd="0" presId="urn:microsoft.com/office/officeart/2005/8/layout/lProcess2"/>
    <dgm:cxn modelId="{2EFDCEB6-CF73-4FC3-9A65-430955EF69C7}" srcId="{90095FC2-6797-4478-B121-B8E869A45FF2}" destId="{255237A5-48B9-49BD-AB0D-73D7510BDC3E}" srcOrd="2" destOrd="0" parTransId="{ED449296-C4E2-4CA7-BAC9-EDB5ECB5590F}" sibTransId="{DD46AA13-C9BD-45E1-8BD1-81755C7DF195}"/>
    <dgm:cxn modelId="{232348D3-3FB4-4A1F-9D2B-61049981C34A}" type="presOf" srcId="{ADEF7FA0-3FF7-4E0A-A8C4-C9A0E073EFE5}" destId="{0ECAB84F-6076-4404-8BE0-E7461244C6F7}" srcOrd="1" destOrd="0" presId="urn:microsoft.com/office/officeart/2005/8/layout/lProcess2"/>
    <dgm:cxn modelId="{3EDFB661-18A3-4BFC-82A8-8702C0B79EDA}" srcId="{90095FC2-6797-4478-B121-B8E869A45FF2}" destId="{BCB723C3-DE14-4A68-A726-78E38E020557}" srcOrd="1" destOrd="0" parTransId="{009004B5-CD48-4FE6-9517-5D754DDF5556}" sibTransId="{A41FD273-15DE-4A32-8288-B7BAF710ADEB}"/>
    <dgm:cxn modelId="{0F764CAA-8937-4130-81C0-063CA5367596}" type="presOf" srcId="{C6835364-AA15-4A2A-857A-D56109749A69}" destId="{006DE75E-FB21-4508-8104-B42F9B497493}" srcOrd="0" destOrd="0" presId="urn:microsoft.com/office/officeart/2005/8/layout/lProcess2"/>
    <dgm:cxn modelId="{053B207A-B190-42F6-8890-978C5483705F}" type="presOf" srcId="{0A403D46-D5F4-420D-AD71-98CBBDD9554E}" destId="{E76B2071-E199-4199-AC0E-500A8026D21A}" srcOrd="0" destOrd="0" presId="urn:microsoft.com/office/officeart/2005/8/layout/lProcess2"/>
    <dgm:cxn modelId="{E754DFAB-1F73-4196-A30C-D4BDFD17F2C9}" srcId="{90095FC2-6797-4478-B121-B8E869A45FF2}" destId="{2F500085-6E9F-4AB1-914F-16ADB2113751}" srcOrd="3" destOrd="0" parTransId="{78648CD9-45D9-4045-84ED-DC891282FB30}" sibTransId="{BA35997E-091B-41D0-8308-BA93C70702FD}"/>
    <dgm:cxn modelId="{45327946-3917-49D3-B5F2-118BBDD30E64}" type="presOf" srcId="{ADEF7FA0-3FF7-4E0A-A8C4-C9A0E073EFE5}" destId="{9EFE2BDC-CA39-4E22-A5DD-120D851EE40F}" srcOrd="0" destOrd="0" presId="urn:microsoft.com/office/officeart/2005/8/layout/lProcess2"/>
    <dgm:cxn modelId="{C5EDF757-4BBC-4ACD-BE39-E5E7ABE50A85}" type="presOf" srcId="{255237A5-48B9-49BD-AB0D-73D7510BDC3E}" destId="{F36E593C-347E-435A-915D-723FE899031A}" srcOrd="0" destOrd="0" presId="urn:microsoft.com/office/officeart/2005/8/layout/lProcess2"/>
    <dgm:cxn modelId="{F630B017-FBE4-488A-B24C-DD337F8F8EB6}" type="presOf" srcId="{BCB723C3-DE14-4A68-A726-78E38E020557}" destId="{A522E818-AF4F-446E-9205-680F835A225A}" srcOrd="0" destOrd="0" presId="urn:microsoft.com/office/officeart/2005/8/layout/lProcess2"/>
    <dgm:cxn modelId="{9A7D0230-EF4A-48EE-AFE9-058C50ACCC3E}" type="presOf" srcId="{3C159F29-69C1-4461-8865-C0E98A7BC1F8}" destId="{314BC7EA-4ACB-4928-A945-A33D13E015F6}" srcOrd="0" destOrd="0" presId="urn:microsoft.com/office/officeart/2005/8/layout/lProcess2"/>
    <dgm:cxn modelId="{7E73DDA7-0E8B-40A4-A699-860E30F77110}" srcId="{90095FC2-6797-4478-B121-B8E869A45FF2}" destId="{3C159F29-69C1-4461-8865-C0E98A7BC1F8}" srcOrd="0" destOrd="0" parTransId="{7EF26F52-1FD3-45A9-B8DB-59F95A52A286}" sibTransId="{28C9CCF5-E4A8-4391-AA75-BF5938183322}"/>
    <dgm:cxn modelId="{E38C359A-D0D9-45DF-A7D0-A4D10546148B}" type="presParOf" srcId="{C9D998F8-5F43-4CAD-98DE-9214D9B06292}" destId="{9EB8E7AE-28E8-4A9E-A0AB-5345246FCB60}" srcOrd="0" destOrd="0" presId="urn:microsoft.com/office/officeart/2005/8/layout/lProcess2"/>
    <dgm:cxn modelId="{CB8DC18E-3B82-4797-AA79-6BBFB85EDB23}" type="presParOf" srcId="{9EB8E7AE-28E8-4A9E-A0AB-5345246FCB60}" destId="{BBA228FD-50AB-4537-9CD8-9077A4378E0D}" srcOrd="0" destOrd="0" presId="urn:microsoft.com/office/officeart/2005/8/layout/lProcess2"/>
    <dgm:cxn modelId="{AA6110D3-7A3A-4358-9777-C7CC5B919A7D}" type="presParOf" srcId="{9EB8E7AE-28E8-4A9E-A0AB-5345246FCB60}" destId="{A94AB706-1D58-4138-9EC8-094C6A777B97}" srcOrd="1" destOrd="0" presId="urn:microsoft.com/office/officeart/2005/8/layout/lProcess2"/>
    <dgm:cxn modelId="{7BBB1284-FDA4-4531-B63C-A7CAD91E8E6B}" type="presParOf" srcId="{9EB8E7AE-28E8-4A9E-A0AB-5345246FCB60}" destId="{462DD0B5-3D1D-4BC7-82A1-8D06F606A8D7}" srcOrd="2" destOrd="0" presId="urn:microsoft.com/office/officeart/2005/8/layout/lProcess2"/>
    <dgm:cxn modelId="{B8C60EF8-8591-4573-8A86-175A5B3A63A6}" type="presParOf" srcId="{462DD0B5-3D1D-4BC7-82A1-8D06F606A8D7}" destId="{AB86816B-2713-49BD-901B-EEFB91BC85F1}" srcOrd="0" destOrd="0" presId="urn:microsoft.com/office/officeart/2005/8/layout/lProcess2"/>
    <dgm:cxn modelId="{F89AD590-71A8-4F96-853C-73B18025BD96}" type="presParOf" srcId="{AB86816B-2713-49BD-901B-EEFB91BC85F1}" destId="{314BC7EA-4ACB-4928-A945-A33D13E015F6}" srcOrd="0" destOrd="0" presId="urn:microsoft.com/office/officeart/2005/8/layout/lProcess2"/>
    <dgm:cxn modelId="{6CC7F2BF-F3C4-4BE0-BAA4-7A60859E7192}" type="presParOf" srcId="{AB86816B-2713-49BD-901B-EEFB91BC85F1}" destId="{38A5B074-072C-4DAB-A3E6-71A10661EC72}" srcOrd="1" destOrd="0" presId="urn:microsoft.com/office/officeart/2005/8/layout/lProcess2"/>
    <dgm:cxn modelId="{DEC903D6-681F-4421-98CA-EF8D032CA9C7}" type="presParOf" srcId="{AB86816B-2713-49BD-901B-EEFB91BC85F1}" destId="{A522E818-AF4F-446E-9205-680F835A225A}" srcOrd="2" destOrd="0" presId="urn:microsoft.com/office/officeart/2005/8/layout/lProcess2"/>
    <dgm:cxn modelId="{2C6465A3-DF22-44EE-BFF7-A6F342EA8186}" type="presParOf" srcId="{AB86816B-2713-49BD-901B-EEFB91BC85F1}" destId="{E16D84F5-F812-4297-AAE1-B3E12F1B7DB5}" srcOrd="3" destOrd="0" presId="urn:microsoft.com/office/officeart/2005/8/layout/lProcess2"/>
    <dgm:cxn modelId="{F18821F8-706C-4E49-B5E9-D221AAA26127}" type="presParOf" srcId="{AB86816B-2713-49BD-901B-EEFB91BC85F1}" destId="{F36E593C-347E-435A-915D-723FE899031A}" srcOrd="4" destOrd="0" presId="urn:microsoft.com/office/officeart/2005/8/layout/lProcess2"/>
    <dgm:cxn modelId="{A3AFAA7C-F623-4E0B-A016-AC236348BEB0}" type="presParOf" srcId="{AB86816B-2713-49BD-901B-EEFB91BC85F1}" destId="{2A69899C-11B0-4495-B8A6-B4C33D6DF222}" srcOrd="5" destOrd="0" presId="urn:microsoft.com/office/officeart/2005/8/layout/lProcess2"/>
    <dgm:cxn modelId="{60A324B6-74F0-4FBC-A0E7-0A930EB14DD5}" type="presParOf" srcId="{AB86816B-2713-49BD-901B-EEFB91BC85F1}" destId="{150402A6-3CF7-4BEA-BB62-BAA50B5775E7}" srcOrd="6" destOrd="0" presId="urn:microsoft.com/office/officeart/2005/8/layout/lProcess2"/>
    <dgm:cxn modelId="{780BF3F4-36EB-40A1-80AC-1E71C7307A34}" type="presParOf" srcId="{C9D998F8-5F43-4CAD-98DE-9214D9B06292}" destId="{4FF6E7CC-C386-43B8-BA76-0F25A1E1C64C}" srcOrd="1" destOrd="0" presId="urn:microsoft.com/office/officeart/2005/8/layout/lProcess2"/>
    <dgm:cxn modelId="{29EF8434-839D-47EE-8C01-2720F08D2C3B}" type="presParOf" srcId="{C9D998F8-5F43-4CAD-98DE-9214D9B06292}" destId="{7F846E41-F302-49B0-A23C-EAD7F8C0ADD1}" srcOrd="2" destOrd="0" presId="urn:microsoft.com/office/officeart/2005/8/layout/lProcess2"/>
    <dgm:cxn modelId="{60A41618-84C5-4E0B-B35B-1C7213BA5BC8}" type="presParOf" srcId="{7F846E41-F302-49B0-A23C-EAD7F8C0ADD1}" destId="{9EFE2BDC-CA39-4E22-A5DD-120D851EE40F}" srcOrd="0" destOrd="0" presId="urn:microsoft.com/office/officeart/2005/8/layout/lProcess2"/>
    <dgm:cxn modelId="{98F6B4A1-1312-4868-BB64-3DB91FD81078}" type="presParOf" srcId="{7F846E41-F302-49B0-A23C-EAD7F8C0ADD1}" destId="{0ECAB84F-6076-4404-8BE0-E7461244C6F7}" srcOrd="1" destOrd="0" presId="urn:microsoft.com/office/officeart/2005/8/layout/lProcess2"/>
    <dgm:cxn modelId="{8D3B1DA4-2DA8-4D02-AC63-99DF08B52AFC}" type="presParOf" srcId="{7F846E41-F302-49B0-A23C-EAD7F8C0ADD1}" destId="{2CACF965-CEAD-400C-B8BF-998AF8FE84EE}" srcOrd="2" destOrd="0" presId="urn:microsoft.com/office/officeart/2005/8/layout/lProcess2"/>
    <dgm:cxn modelId="{108B579A-4237-4AC1-A477-AE42C3AEE8A2}" type="presParOf" srcId="{2CACF965-CEAD-400C-B8BF-998AF8FE84EE}" destId="{1630E2A2-2F05-4391-B28A-1C4A9D2BBD18}" srcOrd="0" destOrd="0" presId="urn:microsoft.com/office/officeart/2005/8/layout/lProcess2"/>
    <dgm:cxn modelId="{5A46021A-BB12-4605-93B0-F45D73EDC78A}" type="presParOf" srcId="{1630E2A2-2F05-4391-B28A-1C4A9D2BBD18}" destId="{CA79F2D8-74B6-4EE7-9E04-EE2B250EAEE4}" srcOrd="0" destOrd="0" presId="urn:microsoft.com/office/officeart/2005/8/layout/lProcess2"/>
    <dgm:cxn modelId="{2074BDF5-35AA-4A64-AAB7-0E1D10A84CB6}" type="presParOf" srcId="{1630E2A2-2F05-4391-B28A-1C4A9D2BBD18}" destId="{3722CF9F-1A3B-4E5E-A9AF-483975CD6FBA}" srcOrd="1" destOrd="0" presId="urn:microsoft.com/office/officeart/2005/8/layout/lProcess2"/>
    <dgm:cxn modelId="{D46F8704-E44D-4A70-B417-A7F425FFCCA6}" type="presParOf" srcId="{1630E2A2-2F05-4391-B28A-1C4A9D2BBD18}" destId="{006DE75E-FB21-4508-8104-B42F9B497493}" srcOrd="2" destOrd="0" presId="urn:microsoft.com/office/officeart/2005/8/layout/lProcess2"/>
    <dgm:cxn modelId="{4FFFD0E4-6543-4FA0-9272-EA9B75044D58}" type="presParOf" srcId="{1630E2A2-2F05-4391-B28A-1C4A9D2BBD18}" destId="{96B54665-532A-4F9F-85B7-D74DC9B68FBB}" srcOrd="3" destOrd="0" presId="urn:microsoft.com/office/officeart/2005/8/layout/lProcess2"/>
    <dgm:cxn modelId="{5266B25A-88A7-4268-BA10-E441BD76D2CE}" type="presParOf" srcId="{1630E2A2-2F05-4391-B28A-1C4A9D2BBD18}" destId="{E76B2071-E199-4199-AC0E-500A8026D21A}" srcOrd="4" destOrd="0" presId="urn:microsoft.com/office/officeart/2005/8/layout/lProcess2"/>
    <dgm:cxn modelId="{92A624FC-C669-422B-960D-C3B94DDEC99C}" type="presParOf" srcId="{1630E2A2-2F05-4391-B28A-1C4A9D2BBD18}" destId="{037693E2-B448-48BD-9515-8133D123D6F9}" srcOrd="5" destOrd="0" presId="urn:microsoft.com/office/officeart/2005/8/layout/lProcess2"/>
    <dgm:cxn modelId="{00567DD9-A410-485D-A72C-4D653C7A4D15}" type="presParOf" srcId="{1630E2A2-2F05-4391-B28A-1C4A9D2BBD18}" destId="{5C608B42-F39D-4107-B5B4-2DDCCA5D2D36}" srcOrd="6"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8ADED8A-625F-4D50-AE19-0751DC224F12}" type="doc">
      <dgm:prSet loTypeId="urn:microsoft.com/office/officeart/2008/layout/HalfCircleOrganizationChart" loCatId="hierarchy" qsTypeId="urn:microsoft.com/office/officeart/2005/8/quickstyle/simple1" qsCatId="simple" csTypeId="urn:microsoft.com/office/officeart/2005/8/colors/colorful1" csCatId="colorful" phldr="1"/>
      <dgm:spPr/>
      <dgm:t>
        <a:bodyPr/>
        <a:lstStyle/>
        <a:p>
          <a:endParaRPr lang="tr-TR"/>
        </a:p>
      </dgm:t>
    </dgm:pt>
    <dgm:pt modelId="{B35D313C-2853-4992-B9A5-B7AA0DBCC90A}">
      <dgm:prSet phldrT="[Metin]"/>
      <dgm:spPr/>
      <dgm:t>
        <a:bodyPr/>
        <a:lstStyle/>
        <a:p>
          <a:r>
            <a:rPr lang="tr-TR" dirty="0" smtClean="0"/>
            <a:t>Doğru(Bilgi)</a:t>
          </a:r>
          <a:endParaRPr lang="tr-TR" dirty="0"/>
        </a:p>
      </dgm:t>
    </dgm:pt>
    <dgm:pt modelId="{51D5243D-9160-4ED1-AEF4-4D78E52208FB}" type="parTrans" cxnId="{1B303FCC-A816-4364-BD98-2F42C87A68CF}">
      <dgm:prSet/>
      <dgm:spPr/>
      <dgm:t>
        <a:bodyPr/>
        <a:lstStyle/>
        <a:p>
          <a:endParaRPr lang="tr-TR"/>
        </a:p>
      </dgm:t>
    </dgm:pt>
    <dgm:pt modelId="{33FF51BB-687A-4AD4-AEEE-471A06413F94}" type="sibTrans" cxnId="{1B303FCC-A816-4364-BD98-2F42C87A68CF}">
      <dgm:prSet/>
      <dgm:spPr/>
      <dgm:t>
        <a:bodyPr/>
        <a:lstStyle/>
        <a:p>
          <a:endParaRPr lang="tr-TR"/>
        </a:p>
      </dgm:t>
    </dgm:pt>
    <dgm:pt modelId="{829B347C-FFBE-4CA6-ADAD-7E8A352BB5CB}">
      <dgm:prSet phldrT="[Metin]"/>
      <dgm:spPr/>
      <dgm:t>
        <a:bodyPr/>
        <a:lstStyle/>
        <a:p>
          <a:r>
            <a:rPr lang="tr-TR" dirty="0" smtClean="0"/>
            <a:t>Uyuşma Kuramı</a:t>
          </a:r>
          <a:endParaRPr lang="tr-TR" dirty="0"/>
        </a:p>
      </dgm:t>
    </dgm:pt>
    <dgm:pt modelId="{98E72FB6-8D8B-40E3-BF86-2C9AA92ED3E0}" type="parTrans" cxnId="{A2C2F66B-A1DF-454A-9CAB-8D0968FF1E86}">
      <dgm:prSet/>
      <dgm:spPr/>
      <dgm:t>
        <a:bodyPr/>
        <a:lstStyle/>
        <a:p>
          <a:endParaRPr lang="tr-TR"/>
        </a:p>
      </dgm:t>
    </dgm:pt>
    <dgm:pt modelId="{A9C03147-24B0-42F2-81E5-745AB2B8F527}" type="sibTrans" cxnId="{A2C2F66B-A1DF-454A-9CAB-8D0968FF1E86}">
      <dgm:prSet/>
      <dgm:spPr/>
      <dgm:t>
        <a:bodyPr/>
        <a:lstStyle/>
        <a:p>
          <a:endParaRPr lang="tr-TR"/>
        </a:p>
      </dgm:t>
    </dgm:pt>
    <dgm:pt modelId="{D61D579C-6DF4-4187-A10A-84B2EC647658}">
      <dgm:prSet phldrT="[Metin]"/>
      <dgm:spPr/>
      <dgm:t>
        <a:bodyPr/>
        <a:lstStyle/>
        <a:p>
          <a:r>
            <a:rPr lang="tr-TR" dirty="0" smtClean="0"/>
            <a:t>Tutarlılık Kuramı</a:t>
          </a:r>
          <a:endParaRPr lang="tr-TR" dirty="0"/>
        </a:p>
      </dgm:t>
    </dgm:pt>
    <dgm:pt modelId="{66B6CE1A-5B4C-4082-80FC-5456CB4762E3}" type="parTrans" cxnId="{79C787C2-43B9-4F2D-82A5-60BF3C550C73}">
      <dgm:prSet/>
      <dgm:spPr/>
      <dgm:t>
        <a:bodyPr/>
        <a:lstStyle/>
        <a:p>
          <a:endParaRPr lang="tr-TR"/>
        </a:p>
      </dgm:t>
    </dgm:pt>
    <dgm:pt modelId="{76F82255-81C7-4E9A-A030-E0F4E8F899F9}" type="sibTrans" cxnId="{79C787C2-43B9-4F2D-82A5-60BF3C550C73}">
      <dgm:prSet/>
      <dgm:spPr/>
      <dgm:t>
        <a:bodyPr/>
        <a:lstStyle/>
        <a:p>
          <a:endParaRPr lang="tr-TR"/>
        </a:p>
      </dgm:t>
    </dgm:pt>
    <dgm:pt modelId="{33C4468A-A98F-4682-ABA5-A306E3EEE4D2}">
      <dgm:prSet phldrT="[Metin]"/>
      <dgm:spPr/>
      <dgm:t>
        <a:bodyPr/>
        <a:lstStyle/>
        <a:p>
          <a:r>
            <a:rPr lang="tr-TR" dirty="0" smtClean="0"/>
            <a:t>Pragmatizm</a:t>
          </a:r>
          <a:endParaRPr lang="tr-TR" dirty="0"/>
        </a:p>
      </dgm:t>
    </dgm:pt>
    <dgm:pt modelId="{9BA5CDA4-A9CD-409D-8205-5D5F709A878F}" type="parTrans" cxnId="{D623724C-863C-442D-A95E-1D19F31B42CB}">
      <dgm:prSet/>
      <dgm:spPr/>
      <dgm:t>
        <a:bodyPr/>
        <a:lstStyle/>
        <a:p>
          <a:endParaRPr lang="tr-TR"/>
        </a:p>
      </dgm:t>
    </dgm:pt>
    <dgm:pt modelId="{D9F8A144-B021-4F7A-8619-850B3B4D08A9}" type="sibTrans" cxnId="{D623724C-863C-442D-A95E-1D19F31B42CB}">
      <dgm:prSet/>
      <dgm:spPr/>
      <dgm:t>
        <a:bodyPr/>
        <a:lstStyle/>
        <a:p>
          <a:endParaRPr lang="tr-TR"/>
        </a:p>
      </dgm:t>
    </dgm:pt>
    <dgm:pt modelId="{09D654BA-69E5-44EA-8386-3D016D67B34B}" type="asst">
      <dgm:prSet/>
      <dgm:spPr/>
      <dgm:t>
        <a:bodyPr/>
        <a:lstStyle/>
        <a:p>
          <a:r>
            <a:rPr lang="tr-TR" dirty="0" smtClean="0"/>
            <a:t>Bir bilgi ile başka bir bilgi arasındaki uyuşma</a:t>
          </a:r>
          <a:endParaRPr lang="tr-TR" dirty="0"/>
        </a:p>
      </dgm:t>
    </dgm:pt>
    <dgm:pt modelId="{27CD4FEF-843F-448D-B394-47812A7BDA26}" type="parTrans" cxnId="{034DFC24-9723-41FD-B2EE-EE19977AF8D0}">
      <dgm:prSet/>
      <dgm:spPr/>
      <dgm:t>
        <a:bodyPr/>
        <a:lstStyle/>
        <a:p>
          <a:endParaRPr lang="tr-TR"/>
        </a:p>
      </dgm:t>
    </dgm:pt>
    <dgm:pt modelId="{D82016D1-9ACF-4243-B2DF-90D702E06F06}" type="sibTrans" cxnId="{034DFC24-9723-41FD-B2EE-EE19977AF8D0}">
      <dgm:prSet/>
      <dgm:spPr/>
      <dgm:t>
        <a:bodyPr/>
        <a:lstStyle/>
        <a:p>
          <a:endParaRPr lang="tr-TR"/>
        </a:p>
      </dgm:t>
    </dgm:pt>
    <dgm:pt modelId="{795D0697-172D-4072-B6A2-4936D2F24FCF}" type="asst">
      <dgm:prSet/>
      <dgm:spPr/>
      <dgm:t>
        <a:bodyPr/>
        <a:lstStyle/>
        <a:p>
          <a:r>
            <a:rPr lang="tr-TR" dirty="0" smtClean="0"/>
            <a:t>Nesne ile gerçek arasındaki uyuşma</a:t>
          </a:r>
          <a:endParaRPr lang="tr-TR" dirty="0"/>
        </a:p>
      </dgm:t>
    </dgm:pt>
    <dgm:pt modelId="{3194110B-6BC7-4A5D-A680-4B59E0F093DC}" type="parTrans" cxnId="{445CBFD7-94C9-49CA-9B42-986A7FEACECA}">
      <dgm:prSet/>
      <dgm:spPr/>
      <dgm:t>
        <a:bodyPr/>
        <a:lstStyle/>
        <a:p>
          <a:endParaRPr lang="tr-TR"/>
        </a:p>
      </dgm:t>
    </dgm:pt>
    <dgm:pt modelId="{8C06BF4F-394C-4E74-8DF7-446EC02D9791}" type="sibTrans" cxnId="{445CBFD7-94C9-49CA-9B42-986A7FEACECA}">
      <dgm:prSet/>
      <dgm:spPr/>
      <dgm:t>
        <a:bodyPr/>
        <a:lstStyle/>
        <a:p>
          <a:endParaRPr lang="tr-TR"/>
        </a:p>
      </dgm:t>
    </dgm:pt>
    <dgm:pt modelId="{EC50177B-DEC0-45D5-ACBD-ECD709EEE6E8}" type="asst">
      <dgm:prSet/>
      <dgm:spPr/>
      <dgm:t>
        <a:bodyPr/>
        <a:lstStyle/>
        <a:p>
          <a:r>
            <a:rPr lang="tr-TR" dirty="0" smtClean="0"/>
            <a:t>Pragmatik olarak işe yarayan ve doğrulanabilendir.</a:t>
          </a:r>
          <a:endParaRPr lang="tr-TR" dirty="0"/>
        </a:p>
      </dgm:t>
    </dgm:pt>
    <dgm:pt modelId="{3E1655B1-37F2-42C1-9B2F-1B0AD30E3D75}" type="parTrans" cxnId="{185BA5FA-5C13-4A35-8C9B-942DD58C728C}">
      <dgm:prSet/>
      <dgm:spPr/>
      <dgm:t>
        <a:bodyPr/>
        <a:lstStyle/>
        <a:p>
          <a:endParaRPr lang="tr-TR"/>
        </a:p>
      </dgm:t>
    </dgm:pt>
    <dgm:pt modelId="{77158B24-EF1E-42CF-B91A-44AE4AC4D3BC}" type="sibTrans" cxnId="{185BA5FA-5C13-4A35-8C9B-942DD58C728C}">
      <dgm:prSet/>
      <dgm:spPr/>
      <dgm:t>
        <a:bodyPr/>
        <a:lstStyle/>
        <a:p>
          <a:endParaRPr lang="tr-TR"/>
        </a:p>
      </dgm:t>
    </dgm:pt>
    <dgm:pt modelId="{78EFDBFF-0357-4416-BAB8-F61238EB4CEC}" type="pres">
      <dgm:prSet presAssocID="{58ADED8A-625F-4D50-AE19-0751DC224F12}" presName="Name0" presStyleCnt="0">
        <dgm:presLayoutVars>
          <dgm:orgChart val="1"/>
          <dgm:chPref val="1"/>
          <dgm:dir/>
          <dgm:animOne val="branch"/>
          <dgm:animLvl val="lvl"/>
          <dgm:resizeHandles/>
        </dgm:presLayoutVars>
      </dgm:prSet>
      <dgm:spPr/>
      <dgm:t>
        <a:bodyPr/>
        <a:lstStyle/>
        <a:p>
          <a:endParaRPr lang="tr-TR"/>
        </a:p>
      </dgm:t>
    </dgm:pt>
    <dgm:pt modelId="{BD5BF30B-8A6D-4DC4-A17C-30810216D92A}" type="pres">
      <dgm:prSet presAssocID="{B35D313C-2853-4992-B9A5-B7AA0DBCC90A}" presName="hierRoot1" presStyleCnt="0">
        <dgm:presLayoutVars>
          <dgm:hierBranch val="init"/>
        </dgm:presLayoutVars>
      </dgm:prSet>
      <dgm:spPr/>
      <dgm:t>
        <a:bodyPr/>
        <a:lstStyle/>
        <a:p>
          <a:endParaRPr lang="tr-TR"/>
        </a:p>
      </dgm:t>
    </dgm:pt>
    <dgm:pt modelId="{5069F6AA-B047-4A82-B7C5-F898324AC4B0}" type="pres">
      <dgm:prSet presAssocID="{B35D313C-2853-4992-B9A5-B7AA0DBCC90A}" presName="rootComposite1" presStyleCnt="0"/>
      <dgm:spPr/>
      <dgm:t>
        <a:bodyPr/>
        <a:lstStyle/>
        <a:p>
          <a:endParaRPr lang="tr-TR"/>
        </a:p>
      </dgm:t>
    </dgm:pt>
    <dgm:pt modelId="{89AC09C9-0DB5-4B41-81C4-8593B26744FC}" type="pres">
      <dgm:prSet presAssocID="{B35D313C-2853-4992-B9A5-B7AA0DBCC90A}" presName="rootText1" presStyleLbl="alignAcc1" presStyleIdx="0" presStyleCnt="0">
        <dgm:presLayoutVars>
          <dgm:chPref val="3"/>
        </dgm:presLayoutVars>
      </dgm:prSet>
      <dgm:spPr/>
      <dgm:t>
        <a:bodyPr/>
        <a:lstStyle/>
        <a:p>
          <a:endParaRPr lang="tr-TR"/>
        </a:p>
      </dgm:t>
    </dgm:pt>
    <dgm:pt modelId="{84D2B634-5CED-4D2D-A020-401461A69938}" type="pres">
      <dgm:prSet presAssocID="{B35D313C-2853-4992-B9A5-B7AA0DBCC90A}" presName="topArc1" presStyleLbl="parChTrans1D1" presStyleIdx="0" presStyleCnt="14"/>
      <dgm:spPr/>
      <dgm:t>
        <a:bodyPr/>
        <a:lstStyle/>
        <a:p>
          <a:endParaRPr lang="tr-TR"/>
        </a:p>
      </dgm:t>
    </dgm:pt>
    <dgm:pt modelId="{402C0F90-71C2-48CE-8840-0CF275D318BB}" type="pres">
      <dgm:prSet presAssocID="{B35D313C-2853-4992-B9A5-B7AA0DBCC90A}" presName="bottomArc1" presStyleLbl="parChTrans1D1" presStyleIdx="1" presStyleCnt="14"/>
      <dgm:spPr/>
      <dgm:t>
        <a:bodyPr/>
        <a:lstStyle/>
        <a:p>
          <a:endParaRPr lang="tr-TR"/>
        </a:p>
      </dgm:t>
    </dgm:pt>
    <dgm:pt modelId="{A858AE32-3D9E-4E11-8F43-F503A8AE8170}" type="pres">
      <dgm:prSet presAssocID="{B35D313C-2853-4992-B9A5-B7AA0DBCC90A}" presName="topConnNode1" presStyleLbl="node1" presStyleIdx="0" presStyleCnt="0"/>
      <dgm:spPr/>
      <dgm:t>
        <a:bodyPr/>
        <a:lstStyle/>
        <a:p>
          <a:endParaRPr lang="tr-TR"/>
        </a:p>
      </dgm:t>
    </dgm:pt>
    <dgm:pt modelId="{22B62013-7DAD-4C4D-8B97-AEB4912A1942}" type="pres">
      <dgm:prSet presAssocID="{B35D313C-2853-4992-B9A5-B7AA0DBCC90A}" presName="hierChild2" presStyleCnt="0"/>
      <dgm:spPr/>
      <dgm:t>
        <a:bodyPr/>
        <a:lstStyle/>
        <a:p>
          <a:endParaRPr lang="tr-TR"/>
        </a:p>
      </dgm:t>
    </dgm:pt>
    <dgm:pt modelId="{74B0CF93-BC9D-4175-8852-138CC236B54D}" type="pres">
      <dgm:prSet presAssocID="{98E72FB6-8D8B-40E3-BF86-2C9AA92ED3E0}" presName="Name28" presStyleLbl="parChTrans1D2" presStyleIdx="0" presStyleCnt="3"/>
      <dgm:spPr/>
      <dgm:t>
        <a:bodyPr/>
        <a:lstStyle/>
        <a:p>
          <a:endParaRPr lang="tr-TR"/>
        </a:p>
      </dgm:t>
    </dgm:pt>
    <dgm:pt modelId="{C7679958-B36D-44DC-B37A-4B8A5ED03C4B}" type="pres">
      <dgm:prSet presAssocID="{829B347C-FFBE-4CA6-ADAD-7E8A352BB5CB}" presName="hierRoot2" presStyleCnt="0">
        <dgm:presLayoutVars>
          <dgm:hierBranch val="init"/>
        </dgm:presLayoutVars>
      </dgm:prSet>
      <dgm:spPr/>
      <dgm:t>
        <a:bodyPr/>
        <a:lstStyle/>
        <a:p>
          <a:endParaRPr lang="tr-TR"/>
        </a:p>
      </dgm:t>
    </dgm:pt>
    <dgm:pt modelId="{24CB9A4C-6CC8-43E5-95EE-F3692C6A5DB9}" type="pres">
      <dgm:prSet presAssocID="{829B347C-FFBE-4CA6-ADAD-7E8A352BB5CB}" presName="rootComposite2" presStyleCnt="0"/>
      <dgm:spPr/>
      <dgm:t>
        <a:bodyPr/>
        <a:lstStyle/>
        <a:p>
          <a:endParaRPr lang="tr-TR"/>
        </a:p>
      </dgm:t>
    </dgm:pt>
    <dgm:pt modelId="{A32BC1F2-8A03-4CB0-A7C9-AF51ECC4D0F1}" type="pres">
      <dgm:prSet presAssocID="{829B347C-FFBE-4CA6-ADAD-7E8A352BB5CB}" presName="rootText2" presStyleLbl="alignAcc1" presStyleIdx="0" presStyleCnt="0">
        <dgm:presLayoutVars>
          <dgm:chPref val="3"/>
        </dgm:presLayoutVars>
      </dgm:prSet>
      <dgm:spPr/>
      <dgm:t>
        <a:bodyPr/>
        <a:lstStyle/>
        <a:p>
          <a:endParaRPr lang="tr-TR"/>
        </a:p>
      </dgm:t>
    </dgm:pt>
    <dgm:pt modelId="{DC090305-186D-488A-82EF-CF3FD78CB7FC}" type="pres">
      <dgm:prSet presAssocID="{829B347C-FFBE-4CA6-ADAD-7E8A352BB5CB}" presName="topArc2" presStyleLbl="parChTrans1D1" presStyleIdx="2" presStyleCnt="14"/>
      <dgm:spPr/>
      <dgm:t>
        <a:bodyPr/>
        <a:lstStyle/>
        <a:p>
          <a:endParaRPr lang="tr-TR"/>
        </a:p>
      </dgm:t>
    </dgm:pt>
    <dgm:pt modelId="{A290A076-E4DB-44DF-A6B6-C1A8BEB01147}" type="pres">
      <dgm:prSet presAssocID="{829B347C-FFBE-4CA6-ADAD-7E8A352BB5CB}" presName="bottomArc2" presStyleLbl="parChTrans1D1" presStyleIdx="3" presStyleCnt="14"/>
      <dgm:spPr/>
      <dgm:t>
        <a:bodyPr/>
        <a:lstStyle/>
        <a:p>
          <a:endParaRPr lang="tr-TR"/>
        </a:p>
      </dgm:t>
    </dgm:pt>
    <dgm:pt modelId="{580EFD57-52BC-48A9-BB03-1219A938758A}" type="pres">
      <dgm:prSet presAssocID="{829B347C-FFBE-4CA6-ADAD-7E8A352BB5CB}" presName="topConnNode2" presStyleLbl="node2" presStyleIdx="0" presStyleCnt="0"/>
      <dgm:spPr/>
      <dgm:t>
        <a:bodyPr/>
        <a:lstStyle/>
        <a:p>
          <a:endParaRPr lang="tr-TR"/>
        </a:p>
      </dgm:t>
    </dgm:pt>
    <dgm:pt modelId="{A18B4D88-927F-4E41-B077-B2384D540EFD}" type="pres">
      <dgm:prSet presAssocID="{829B347C-FFBE-4CA6-ADAD-7E8A352BB5CB}" presName="hierChild4" presStyleCnt="0"/>
      <dgm:spPr/>
      <dgm:t>
        <a:bodyPr/>
        <a:lstStyle/>
        <a:p>
          <a:endParaRPr lang="tr-TR"/>
        </a:p>
      </dgm:t>
    </dgm:pt>
    <dgm:pt modelId="{001CF373-86A3-4FD6-8BA7-F8C43D686E94}" type="pres">
      <dgm:prSet presAssocID="{829B347C-FFBE-4CA6-ADAD-7E8A352BB5CB}" presName="hierChild5" presStyleCnt="0"/>
      <dgm:spPr/>
      <dgm:t>
        <a:bodyPr/>
        <a:lstStyle/>
        <a:p>
          <a:endParaRPr lang="tr-TR"/>
        </a:p>
      </dgm:t>
    </dgm:pt>
    <dgm:pt modelId="{DAFAF6F7-F3CC-462F-9450-9D095B80C288}" type="pres">
      <dgm:prSet presAssocID="{3194110B-6BC7-4A5D-A680-4B59E0F093DC}" presName="Name101" presStyleLbl="parChTrans1D3" presStyleIdx="0" presStyleCnt="3"/>
      <dgm:spPr/>
      <dgm:t>
        <a:bodyPr/>
        <a:lstStyle/>
        <a:p>
          <a:endParaRPr lang="tr-TR"/>
        </a:p>
      </dgm:t>
    </dgm:pt>
    <dgm:pt modelId="{2F73B133-FE9F-49D9-99B6-0DC4D8FDD608}" type="pres">
      <dgm:prSet presAssocID="{795D0697-172D-4072-B6A2-4936D2F24FCF}" presName="hierRoot3" presStyleCnt="0">
        <dgm:presLayoutVars>
          <dgm:hierBranch val="init"/>
        </dgm:presLayoutVars>
      </dgm:prSet>
      <dgm:spPr/>
      <dgm:t>
        <a:bodyPr/>
        <a:lstStyle/>
        <a:p>
          <a:endParaRPr lang="tr-TR"/>
        </a:p>
      </dgm:t>
    </dgm:pt>
    <dgm:pt modelId="{6328F754-B637-49F5-BE4E-4AFF95671630}" type="pres">
      <dgm:prSet presAssocID="{795D0697-172D-4072-B6A2-4936D2F24FCF}" presName="rootComposite3" presStyleCnt="0"/>
      <dgm:spPr/>
      <dgm:t>
        <a:bodyPr/>
        <a:lstStyle/>
        <a:p>
          <a:endParaRPr lang="tr-TR"/>
        </a:p>
      </dgm:t>
    </dgm:pt>
    <dgm:pt modelId="{75C1F413-2428-4F6C-A630-DD1D6633D029}" type="pres">
      <dgm:prSet presAssocID="{795D0697-172D-4072-B6A2-4936D2F24FCF}" presName="rootText3" presStyleLbl="alignAcc1" presStyleIdx="0" presStyleCnt="0">
        <dgm:presLayoutVars>
          <dgm:chPref val="3"/>
        </dgm:presLayoutVars>
      </dgm:prSet>
      <dgm:spPr/>
      <dgm:t>
        <a:bodyPr/>
        <a:lstStyle/>
        <a:p>
          <a:endParaRPr lang="tr-TR"/>
        </a:p>
      </dgm:t>
    </dgm:pt>
    <dgm:pt modelId="{9972CABD-6048-4745-94A2-4FFD3AC0D93B}" type="pres">
      <dgm:prSet presAssocID="{795D0697-172D-4072-B6A2-4936D2F24FCF}" presName="topArc3" presStyleLbl="parChTrans1D1" presStyleIdx="4" presStyleCnt="14"/>
      <dgm:spPr/>
      <dgm:t>
        <a:bodyPr/>
        <a:lstStyle/>
        <a:p>
          <a:endParaRPr lang="tr-TR"/>
        </a:p>
      </dgm:t>
    </dgm:pt>
    <dgm:pt modelId="{2515E67E-D561-4CAF-897C-9A589A82F0BE}" type="pres">
      <dgm:prSet presAssocID="{795D0697-172D-4072-B6A2-4936D2F24FCF}" presName="bottomArc3" presStyleLbl="parChTrans1D1" presStyleIdx="5" presStyleCnt="14"/>
      <dgm:spPr/>
      <dgm:t>
        <a:bodyPr/>
        <a:lstStyle/>
        <a:p>
          <a:endParaRPr lang="tr-TR"/>
        </a:p>
      </dgm:t>
    </dgm:pt>
    <dgm:pt modelId="{ED8F1BAD-E40D-4FB1-BA2B-7D395D4A9E72}" type="pres">
      <dgm:prSet presAssocID="{795D0697-172D-4072-B6A2-4936D2F24FCF}" presName="topConnNode3" presStyleLbl="asst2" presStyleIdx="0" presStyleCnt="0"/>
      <dgm:spPr/>
      <dgm:t>
        <a:bodyPr/>
        <a:lstStyle/>
        <a:p>
          <a:endParaRPr lang="tr-TR"/>
        </a:p>
      </dgm:t>
    </dgm:pt>
    <dgm:pt modelId="{8AC9DAD7-5320-454F-8DF5-D31FAB3945EC}" type="pres">
      <dgm:prSet presAssocID="{795D0697-172D-4072-B6A2-4936D2F24FCF}" presName="hierChild6" presStyleCnt="0"/>
      <dgm:spPr/>
      <dgm:t>
        <a:bodyPr/>
        <a:lstStyle/>
        <a:p>
          <a:endParaRPr lang="tr-TR"/>
        </a:p>
      </dgm:t>
    </dgm:pt>
    <dgm:pt modelId="{9D6BAE92-A7EA-4F92-BB10-E0E3857D391E}" type="pres">
      <dgm:prSet presAssocID="{795D0697-172D-4072-B6A2-4936D2F24FCF}" presName="hierChild7" presStyleCnt="0"/>
      <dgm:spPr/>
      <dgm:t>
        <a:bodyPr/>
        <a:lstStyle/>
        <a:p>
          <a:endParaRPr lang="tr-TR"/>
        </a:p>
      </dgm:t>
    </dgm:pt>
    <dgm:pt modelId="{23FAD457-EA50-4F48-ABE3-6E146B83B93B}" type="pres">
      <dgm:prSet presAssocID="{66B6CE1A-5B4C-4082-80FC-5456CB4762E3}" presName="Name28" presStyleLbl="parChTrans1D2" presStyleIdx="1" presStyleCnt="3"/>
      <dgm:spPr/>
      <dgm:t>
        <a:bodyPr/>
        <a:lstStyle/>
        <a:p>
          <a:endParaRPr lang="tr-TR"/>
        </a:p>
      </dgm:t>
    </dgm:pt>
    <dgm:pt modelId="{A0C03C8F-5D6C-493C-9753-F92AA0B57A7F}" type="pres">
      <dgm:prSet presAssocID="{D61D579C-6DF4-4187-A10A-84B2EC647658}" presName="hierRoot2" presStyleCnt="0">
        <dgm:presLayoutVars>
          <dgm:hierBranch val="init"/>
        </dgm:presLayoutVars>
      </dgm:prSet>
      <dgm:spPr/>
      <dgm:t>
        <a:bodyPr/>
        <a:lstStyle/>
        <a:p>
          <a:endParaRPr lang="tr-TR"/>
        </a:p>
      </dgm:t>
    </dgm:pt>
    <dgm:pt modelId="{B5C6396D-65C7-486F-8032-EDEC4AC94053}" type="pres">
      <dgm:prSet presAssocID="{D61D579C-6DF4-4187-A10A-84B2EC647658}" presName="rootComposite2" presStyleCnt="0"/>
      <dgm:spPr/>
      <dgm:t>
        <a:bodyPr/>
        <a:lstStyle/>
        <a:p>
          <a:endParaRPr lang="tr-TR"/>
        </a:p>
      </dgm:t>
    </dgm:pt>
    <dgm:pt modelId="{C1D235A3-7102-4E5E-B34F-255D37D4734E}" type="pres">
      <dgm:prSet presAssocID="{D61D579C-6DF4-4187-A10A-84B2EC647658}" presName="rootText2" presStyleLbl="alignAcc1" presStyleIdx="0" presStyleCnt="0">
        <dgm:presLayoutVars>
          <dgm:chPref val="3"/>
        </dgm:presLayoutVars>
      </dgm:prSet>
      <dgm:spPr/>
      <dgm:t>
        <a:bodyPr/>
        <a:lstStyle/>
        <a:p>
          <a:endParaRPr lang="tr-TR"/>
        </a:p>
      </dgm:t>
    </dgm:pt>
    <dgm:pt modelId="{61760A35-5A85-427B-A228-706923115B57}" type="pres">
      <dgm:prSet presAssocID="{D61D579C-6DF4-4187-A10A-84B2EC647658}" presName="topArc2" presStyleLbl="parChTrans1D1" presStyleIdx="6" presStyleCnt="14"/>
      <dgm:spPr/>
      <dgm:t>
        <a:bodyPr/>
        <a:lstStyle/>
        <a:p>
          <a:endParaRPr lang="tr-TR"/>
        </a:p>
      </dgm:t>
    </dgm:pt>
    <dgm:pt modelId="{76A218D3-63BE-4EDF-8C11-5B267EFDCF96}" type="pres">
      <dgm:prSet presAssocID="{D61D579C-6DF4-4187-A10A-84B2EC647658}" presName="bottomArc2" presStyleLbl="parChTrans1D1" presStyleIdx="7" presStyleCnt="14"/>
      <dgm:spPr/>
      <dgm:t>
        <a:bodyPr/>
        <a:lstStyle/>
        <a:p>
          <a:endParaRPr lang="tr-TR"/>
        </a:p>
      </dgm:t>
    </dgm:pt>
    <dgm:pt modelId="{50144262-5297-4895-A0E7-1A667E27CFC8}" type="pres">
      <dgm:prSet presAssocID="{D61D579C-6DF4-4187-A10A-84B2EC647658}" presName="topConnNode2" presStyleLbl="node2" presStyleIdx="0" presStyleCnt="0"/>
      <dgm:spPr/>
      <dgm:t>
        <a:bodyPr/>
        <a:lstStyle/>
        <a:p>
          <a:endParaRPr lang="tr-TR"/>
        </a:p>
      </dgm:t>
    </dgm:pt>
    <dgm:pt modelId="{67CFA12C-3719-4E4D-8C79-683C871197BA}" type="pres">
      <dgm:prSet presAssocID="{D61D579C-6DF4-4187-A10A-84B2EC647658}" presName="hierChild4" presStyleCnt="0"/>
      <dgm:spPr/>
      <dgm:t>
        <a:bodyPr/>
        <a:lstStyle/>
        <a:p>
          <a:endParaRPr lang="tr-TR"/>
        </a:p>
      </dgm:t>
    </dgm:pt>
    <dgm:pt modelId="{E90ED0E1-97E2-41A6-8819-5E4A911CC401}" type="pres">
      <dgm:prSet presAssocID="{D61D579C-6DF4-4187-A10A-84B2EC647658}" presName="hierChild5" presStyleCnt="0"/>
      <dgm:spPr/>
      <dgm:t>
        <a:bodyPr/>
        <a:lstStyle/>
        <a:p>
          <a:endParaRPr lang="tr-TR"/>
        </a:p>
      </dgm:t>
    </dgm:pt>
    <dgm:pt modelId="{2E5FFDDD-BFB6-41A2-8637-3F9936295088}" type="pres">
      <dgm:prSet presAssocID="{27CD4FEF-843F-448D-B394-47812A7BDA26}" presName="Name101" presStyleLbl="parChTrans1D3" presStyleIdx="1" presStyleCnt="3"/>
      <dgm:spPr/>
      <dgm:t>
        <a:bodyPr/>
        <a:lstStyle/>
        <a:p>
          <a:endParaRPr lang="tr-TR"/>
        </a:p>
      </dgm:t>
    </dgm:pt>
    <dgm:pt modelId="{5AF95CD5-BCFE-4506-84AC-8A45EA7C8960}" type="pres">
      <dgm:prSet presAssocID="{09D654BA-69E5-44EA-8386-3D016D67B34B}" presName="hierRoot3" presStyleCnt="0">
        <dgm:presLayoutVars>
          <dgm:hierBranch val="init"/>
        </dgm:presLayoutVars>
      </dgm:prSet>
      <dgm:spPr/>
      <dgm:t>
        <a:bodyPr/>
        <a:lstStyle/>
        <a:p>
          <a:endParaRPr lang="tr-TR"/>
        </a:p>
      </dgm:t>
    </dgm:pt>
    <dgm:pt modelId="{6EEF4075-F267-41F3-B82B-6015D47E69CA}" type="pres">
      <dgm:prSet presAssocID="{09D654BA-69E5-44EA-8386-3D016D67B34B}" presName="rootComposite3" presStyleCnt="0"/>
      <dgm:spPr/>
      <dgm:t>
        <a:bodyPr/>
        <a:lstStyle/>
        <a:p>
          <a:endParaRPr lang="tr-TR"/>
        </a:p>
      </dgm:t>
    </dgm:pt>
    <dgm:pt modelId="{26E1AD0D-FA27-4242-9396-38D5887AC600}" type="pres">
      <dgm:prSet presAssocID="{09D654BA-69E5-44EA-8386-3D016D67B34B}" presName="rootText3" presStyleLbl="alignAcc1" presStyleIdx="0" presStyleCnt="0">
        <dgm:presLayoutVars>
          <dgm:chPref val="3"/>
        </dgm:presLayoutVars>
      </dgm:prSet>
      <dgm:spPr/>
      <dgm:t>
        <a:bodyPr/>
        <a:lstStyle/>
        <a:p>
          <a:endParaRPr lang="tr-TR"/>
        </a:p>
      </dgm:t>
    </dgm:pt>
    <dgm:pt modelId="{37E399E0-A161-42F9-9750-49E1E1F1B6AF}" type="pres">
      <dgm:prSet presAssocID="{09D654BA-69E5-44EA-8386-3D016D67B34B}" presName="topArc3" presStyleLbl="parChTrans1D1" presStyleIdx="8" presStyleCnt="14"/>
      <dgm:spPr/>
      <dgm:t>
        <a:bodyPr/>
        <a:lstStyle/>
        <a:p>
          <a:endParaRPr lang="tr-TR"/>
        </a:p>
      </dgm:t>
    </dgm:pt>
    <dgm:pt modelId="{7670D2DA-921D-4302-962E-69CDAED76360}" type="pres">
      <dgm:prSet presAssocID="{09D654BA-69E5-44EA-8386-3D016D67B34B}" presName="bottomArc3" presStyleLbl="parChTrans1D1" presStyleIdx="9" presStyleCnt="14"/>
      <dgm:spPr/>
      <dgm:t>
        <a:bodyPr/>
        <a:lstStyle/>
        <a:p>
          <a:endParaRPr lang="tr-TR"/>
        </a:p>
      </dgm:t>
    </dgm:pt>
    <dgm:pt modelId="{79A748FB-B558-4627-B6C5-A3E3EB2A526F}" type="pres">
      <dgm:prSet presAssocID="{09D654BA-69E5-44EA-8386-3D016D67B34B}" presName="topConnNode3" presStyleLbl="asst2" presStyleIdx="0" presStyleCnt="0"/>
      <dgm:spPr/>
      <dgm:t>
        <a:bodyPr/>
        <a:lstStyle/>
        <a:p>
          <a:endParaRPr lang="tr-TR"/>
        </a:p>
      </dgm:t>
    </dgm:pt>
    <dgm:pt modelId="{CFF059AD-9964-4D52-8CC1-0D3F1158FC0D}" type="pres">
      <dgm:prSet presAssocID="{09D654BA-69E5-44EA-8386-3D016D67B34B}" presName="hierChild6" presStyleCnt="0"/>
      <dgm:spPr/>
      <dgm:t>
        <a:bodyPr/>
        <a:lstStyle/>
        <a:p>
          <a:endParaRPr lang="tr-TR"/>
        </a:p>
      </dgm:t>
    </dgm:pt>
    <dgm:pt modelId="{5F040DDD-DF0F-4E96-86F9-CB45B468C824}" type="pres">
      <dgm:prSet presAssocID="{09D654BA-69E5-44EA-8386-3D016D67B34B}" presName="hierChild7" presStyleCnt="0"/>
      <dgm:spPr/>
      <dgm:t>
        <a:bodyPr/>
        <a:lstStyle/>
        <a:p>
          <a:endParaRPr lang="tr-TR"/>
        </a:p>
      </dgm:t>
    </dgm:pt>
    <dgm:pt modelId="{6147E18B-0794-45C6-8651-2A65C9BF4695}" type="pres">
      <dgm:prSet presAssocID="{9BA5CDA4-A9CD-409D-8205-5D5F709A878F}" presName="Name28" presStyleLbl="parChTrans1D2" presStyleIdx="2" presStyleCnt="3"/>
      <dgm:spPr/>
      <dgm:t>
        <a:bodyPr/>
        <a:lstStyle/>
        <a:p>
          <a:endParaRPr lang="tr-TR"/>
        </a:p>
      </dgm:t>
    </dgm:pt>
    <dgm:pt modelId="{26550149-5534-401D-A474-B631B8621BC8}" type="pres">
      <dgm:prSet presAssocID="{33C4468A-A98F-4682-ABA5-A306E3EEE4D2}" presName="hierRoot2" presStyleCnt="0">
        <dgm:presLayoutVars>
          <dgm:hierBranch val="init"/>
        </dgm:presLayoutVars>
      </dgm:prSet>
      <dgm:spPr/>
      <dgm:t>
        <a:bodyPr/>
        <a:lstStyle/>
        <a:p>
          <a:endParaRPr lang="tr-TR"/>
        </a:p>
      </dgm:t>
    </dgm:pt>
    <dgm:pt modelId="{F3525C65-410C-4DBD-83FB-17C4EECCC197}" type="pres">
      <dgm:prSet presAssocID="{33C4468A-A98F-4682-ABA5-A306E3EEE4D2}" presName="rootComposite2" presStyleCnt="0"/>
      <dgm:spPr/>
      <dgm:t>
        <a:bodyPr/>
        <a:lstStyle/>
        <a:p>
          <a:endParaRPr lang="tr-TR"/>
        </a:p>
      </dgm:t>
    </dgm:pt>
    <dgm:pt modelId="{C8D8BF72-5988-4D23-8582-38B8EADD59A9}" type="pres">
      <dgm:prSet presAssocID="{33C4468A-A98F-4682-ABA5-A306E3EEE4D2}" presName="rootText2" presStyleLbl="alignAcc1" presStyleIdx="0" presStyleCnt="0">
        <dgm:presLayoutVars>
          <dgm:chPref val="3"/>
        </dgm:presLayoutVars>
      </dgm:prSet>
      <dgm:spPr/>
      <dgm:t>
        <a:bodyPr/>
        <a:lstStyle/>
        <a:p>
          <a:endParaRPr lang="tr-TR"/>
        </a:p>
      </dgm:t>
    </dgm:pt>
    <dgm:pt modelId="{80C9BD47-E237-4B69-95D0-DC5F48820FBC}" type="pres">
      <dgm:prSet presAssocID="{33C4468A-A98F-4682-ABA5-A306E3EEE4D2}" presName="topArc2" presStyleLbl="parChTrans1D1" presStyleIdx="10" presStyleCnt="14"/>
      <dgm:spPr/>
      <dgm:t>
        <a:bodyPr/>
        <a:lstStyle/>
        <a:p>
          <a:endParaRPr lang="tr-TR"/>
        </a:p>
      </dgm:t>
    </dgm:pt>
    <dgm:pt modelId="{505A4CE9-2633-48A2-955D-097E722F9C75}" type="pres">
      <dgm:prSet presAssocID="{33C4468A-A98F-4682-ABA5-A306E3EEE4D2}" presName="bottomArc2" presStyleLbl="parChTrans1D1" presStyleIdx="11" presStyleCnt="14"/>
      <dgm:spPr/>
      <dgm:t>
        <a:bodyPr/>
        <a:lstStyle/>
        <a:p>
          <a:endParaRPr lang="tr-TR"/>
        </a:p>
      </dgm:t>
    </dgm:pt>
    <dgm:pt modelId="{4E8A0C19-9B76-457F-8C96-368D1D083AFC}" type="pres">
      <dgm:prSet presAssocID="{33C4468A-A98F-4682-ABA5-A306E3EEE4D2}" presName="topConnNode2" presStyleLbl="node2" presStyleIdx="0" presStyleCnt="0"/>
      <dgm:spPr/>
      <dgm:t>
        <a:bodyPr/>
        <a:lstStyle/>
        <a:p>
          <a:endParaRPr lang="tr-TR"/>
        </a:p>
      </dgm:t>
    </dgm:pt>
    <dgm:pt modelId="{7B6DFD53-4533-4CC3-8421-FE51E8E4042E}" type="pres">
      <dgm:prSet presAssocID="{33C4468A-A98F-4682-ABA5-A306E3EEE4D2}" presName="hierChild4" presStyleCnt="0"/>
      <dgm:spPr/>
      <dgm:t>
        <a:bodyPr/>
        <a:lstStyle/>
        <a:p>
          <a:endParaRPr lang="tr-TR"/>
        </a:p>
      </dgm:t>
    </dgm:pt>
    <dgm:pt modelId="{737B3867-30E2-43C9-9B28-2F78E2729454}" type="pres">
      <dgm:prSet presAssocID="{33C4468A-A98F-4682-ABA5-A306E3EEE4D2}" presName="hierChild5" presStyleCnt="0"/>
      <dgm:spPr/>
      <dgm:t>
        <a:bodyPr/>
        <a:lstStyle/>
        <a:p>
          <a:endParaRPr lang="tr-TR"/>
        </a:p>
      </dgm:t>
    </dgm:pt>
    <dgm:pt modelId="{4DFCF3D7-C67D-4A3E-B56C-6481D2B32841}" type="pres">
      <dgm:prSet presAssocID="{3E1655B1-37F2-42C1-9B2F-1B0AD30E3D75}" presName="Name101" presStyleLbl="parChTrans1D3" presStyleIdx="2" presStyleCnt="3"/>
      <dgm:spPr/>
      <dgm:t>
        <a:bodyPr/>
        <a:lstStyle/>
        <a:p>
          <a:endParaRPr lang="tr-TR"/>
        </a:p>
      </dgm:t>
    </dgm:pt>
    <dgm:pt modelId="{A1A5AF54-B550-4BF2-9772-ADC729B084A6}" type="pres">
      <dgm:prSet presAssocID="{EC50177B-DEC0-45D5-ACBD-ECD709EEE6E8}" presName="hierRoot3" presStyleCnt="0">
        <dgm:presLayoutVars>
          <dgm:hierBranch val="init"/>
        </dgm:presLayoutVars>
      </dgm:prSet>
      <dgm:spPr/>
      <dgm:t>
        <a:bodyPr/>
        <a:lstStyle/>
        <a:p>
          <a:endParaRPr lang="tr-TR"/>
        </a:p>
      </dgm:t>
    </dgm:pt>
    <dgm:pt modelId="{B6020A0E-DC91-472E-B39A-04E34E23403E}" type="pres">
      <dgm:prSet presAssocID="{EC50177B-DEC0-45D5-ACBD-ECD709EEE6E8}" presName="rootComposite3" presStyleCnt="0"/>
      <dgm:spPr/>
      <dgm:t>
        <a:bodyPr/>
        <a:lstStyle/>
        <a:p>
          <a:endParaRPr lang="tr-TR"/>
        </a:p>
      </dgm:t>
    </dgm:pt>
    <dgm:pt modelId="{9238199A-3508-4B85-904B-A351FFC2F5BF}" type="pres">
      <dgm:prSet presAssocID="{EC50177B-DEC0-45D5-ACBD-ECD709EEE6E8}" presName="rootText3" presStyleLbl="alignAcc1" presStyleIdx="0" presStyleCnt="0">
        <dgm:presLayoutVars>
          <dgm:chPref val="3"/>
        </dgm:presLayoutVars>
      </dgm:prSet>
      <dgm:spPr/>
      <dgm:t>
        <a:bodyPr/>
        <a:lstStyle/>
        <a:p>
          <a:endParaRPr lang="tr-TR"/>
        </a:p>
      </dgm:t>
    </dgm:pt>
    <dgm:pt modelId="{1C042676-3A4E-4D13-94A5-016F1E0A7107}" type="pres">
      <dgm:prSet presAssocID="{EC50177B-DEC0-45D5-ACBD-ECD709EEE6E8}" presName="topArc3" presStyleLbl="parChTrans1D1" presStyleIdx="12" presStyleCnt="14"/>
      <dgm:spPr/>
      <dgm:t>
        <a:bodyPr/>
        <a:lstStyle/>
        <a:p>
          <a:endParaRPr lang="tr-TR"/>
        </a:p>
      </dgm:t>
    </dgm:pt>
    <dgm:pt modelId="{1E416556-2E91-4704-812D-87002260DD1B}" type="pres">
      <dgm:prSet presAssocID="{EC50177B-DEC0-45D5-ACBD-ECD709EEE6E8}" presName="bottomArc3" presStyleLbl="parChTrans1D1" presStyleIdx="13" presStyleCnt="14"/>
      <dgm:spPr/>
      <dgm:t>
        <a:bodyPr/>
        <a:lstStyle/>
        <a:p>
          <a:endParaRPr lang="tr-TR"/>
        </a:p>
      </dgm:t>
    </dgm:pt>
    <dgm:pt modelId="{0E596FA1-4170-4514-BACF-F8FD1A5F0139}" type="pres">
      <dgm:prSet presAssocID="{EC50177B-DEC0-45D5-ACBD-ECD709EEE6E8}" presName="topConnNode3" presStyleLbl="asst2" presStyleIdx="0" presStyleCnt="0"/>
      <dgm:spPr/>
      <dgm:t>
        <a:bodyPr/>
        <a:lstStyle/>
        <a:p>
          <a:endParaRPr lang="tr-TR"/>
        </a:p>
      </dgm:t>
    </dgm:pt>
    <dgm:pt modelId="{92EE9BE0-C51C-46BF-951B-95147118E670}" type="pres">
      <dgm:prSet presAssocID="{EC50177B-DEC0-45D5-ACBD-ECD709EEE6E8}" presName="hierChild6" presStyleCnt="0"/>
      <dgm:spPr/>
      <dgm:t>
        <a:bodyPr/>
        <a:lstStyle/>
        <a:p>
          <a:endParaRPr lang="tr-TR"/>
        </a:p>
      </dgm:t>
    </dgm:pt>
    <dgm:pt modelId="{05A28D5C-281A-4E4C-AFF3-DDE1D1F51A28}" type="pres">
      <dgm:prSet presAssocID="{EC50177B-DEC0-45D5-ACBD-ECD709EEE6E8}" presName="hierChild7" presStyleCnt="0"/>
      <dgm:spPr/>
      <dgm:t>
        <a:bodyPr/>
        <a:lstStyle/>
        <a:p>
          <a:endParaRPr lang="tr-TR"/>
        </a:p>
      </dgm:t>
    </dgm:pt>
    <dgm:pt modelId="{CBF273EE-5B35-4BBA-AF84-73902DAA1BB5}" type="pres">
      <dgm:prSet presAssocID="{B35D313C-2853-4992-B9A5-B7AA0DBCC90A}" presName="hierChild3" presStyleCnt="0"/>
      <dgm:spPr/>
      <dgm:t>
        <a:bodyPr/>
        <a:lstStyle/>
        <a:p>
          <a:endParaRPr lang="tr-TR"/>
        </a:p>
      </dgm:t>
    </dgm:pt>
  </dgm:ptLst>
  <dgm:cxnLst>
    <dgm:cxn modelId="{1B303FCC-A816-4364-BD98-2F42C87A68CF}" srcId="{58ADED8A-625F-4D50-AE19-0751DC224F12}" destId="{B35D313C-2853-4992-B9A5-B7AA0DBCC90A}" srcOrd="0" destOrd="0" parTransId="{51D5243D-9160-4ED1-AEF4-4D78E52208FB}" sibTransId="{33FF51BB-687A-4AD4-AEEE-471A06413F94}"/>
    <dgm:cxn modelId="{6DC8057C-A0DA-4B0C-91FC-D8C4F5C23B1A}" type="presOf" srcId="{D61D579C-6DF4-4187-A10A-84B2EC647658}" destId="{C1D235A3-7102-4E5E-B34F-255D37D4734E}" srcOrd="0" destOrd="0" presId="urn:microsoft.com/office/officeart/2008/layout/HalfCircleOrganizationChart"/>
    <dgm:cxn modelId="{A45B010D-1DC8-4DF8-A0F5-26220E5675CF}" type="presOf" srcId="{D61D579C-6DF4-4187-A10A-84B2EC647658}" destId="{50144262-5297-4895-A0E7-1A667E27CFC8}" srcOrd="1" destOrd="0" presId="urn:microsoft.com/office/officeart/2008/layout/HalfCircleOrganizationChart"/>
    <dgm:cxn modelId="{185BA5FA-5C13-4A35-8C9B-942DD58C728C}" srcId="{33C4468A-A98F-4682-ABA5-A306E3EEE4D2}" destId="{EC50177B-DEC0-45D5-ACBD-ECD709EEE6E8}" srcOrd="0" destOrd="0" parTransId="{3E1655B1-37F2-42C1-9B2F-1B0AD30E3D75}" sibTransId="{77158B24-EF1E-42CF-B91A-44AE4AC4D3BC}"/>
    <dgm:cxn modelId="{9A756593-57EE-421E-AFC5-95FBE6473A3B}" type="presOf" srcId="{3E1655B1-37F2-42C1-9B2F-1B0AD30E3D75}" destId="{4DFCF3D7-C67D-4A3E-B56C-6481D2B32841}" srcOrd="0" destOrd="0" presId="urn:microsoft.com/office/officeart/2008/layout/HalfCircleOrganizationChart"/>
    <dgm:cxn modelId="{EBCB742A-8D9F-4F79-9C53-CE16E6DE453F}" type="presOf" srcId="{98E72FB6-8D8B-40E3-BF86-2C9AA92ED3E0}" destId="{74B0CF93-BC9D-4175-8852-138CC236B54D}" srcOrd="0" destOrd="0" presId="urn:microsoft.com/office/officeart/2008/layout/HalfCircleOrganizationChart"/>
    <dgm:cxn modelId="{79C787C2-43B9-4F2D-82A5-60BF3C550C73}" srcId="{B35D313C-2853-4992-B9A5-B7AA0DBCC90A}" destId="{D61D579C-6DF4-4187-A10A-84B2EC647658}" srcOrd="1" destOrd="0" parTransId="{66B6CE1A-5B4C-4082-80FC-5456CB4762E3}" sibTransId="{76F82255-81C7-4E9A-A030-E0F4E8F899F9}"/>
    <dgm:cxn modelId="{D2DFC8E2-484C-4EDB-A6DB-EEBE66472531}" type="presOf" srcId="{33C4468A-A98F-4682-ABA5-A306E3EEE4D2}" destId="{4E8A0C19-9B76-457F-8C96-368D1D083AFC}" srcOrd="1" destOrd="0" presId="urn:microsoft.com/office/officeart/2008/layout/HalfCircleOrganizationChart"/>
    <dgm:cxn modelId="{EEC77FCF-9981-42D9-BC4C-414009BABA3F}" type="presOf" srcId="{829B347C-FFBE-4CA6-ADAD-7E8A352BB5CB}" destId="{A32BC1F2-8A03-4CB0-A7C9-AF51ECC4D0F1}" srcOrd="0" destOrd="0" presId="urn:microsoft.com/office/officeart/2008/layout/HalfCircleOrganizationChart"/>
    <dgm:cxn modelId="{4B97B221-E8AB-48AE-9E89-F04506B0CD7E}" type="presOf" srcId="{795D0697-172D-4072-B6A2-4936D2F24FCF}" destId="{75C1F413-2428-4F6C-A630-DD1D6633D029}" srcOrd="0" destOrd="0" presId="urn:microsoft.com/office/officeart/2008/layout/HalfCircleOrganizationChart"/>
    <dgm:cxn modelId="{CD305ECD-7C25-4366-8914-7C044D06894E}" type="presOf" srcId="{EC50177B-DEC0-45D5-ACBD-ECD709EEE6E8}" destId="{9238199A-3508-4B85-904B-A351FFC2F5BF}" srcOrd="0" destOrd="0" presId="urn:microsoft.com/office/officeart/2008/layout/HalfCircleOrganizationChart"/>
    <dgm:cxn modelId="{A2C2F66B-A1DF-454A-9CAB-8D0968FF1E86}" srcId="{B35D313C-2853-4992-B9A5-B7AA0DBCC90A}" destId="{829B347C-FFBE-4CA6-ADAD-7E8A352BB5CB}" srcOrd="0" destOrd="0" parTransId="{98E72FB6-8D8B-40E3-BF86-2C9AA92ED3E0}" sibTransId="{A9C03147-24B0-42F2-81E5-745AB2B8F527}"/>
    <dgm:cxn modelId="{5A1B3175-75F7-4990-8E40-F5234A2EF597}" type="presOf" srcId="{58ADED8A-625F-4D50-AE19-0751DC224F12}" destId="{78EFDBFF-0357-4416-BAB8-F61238EB4CEC}" srcOrd="0" destOrd="0" presId="urn:microsoft.com/office/officeart/2008/layout/HalfCircleOrganizationChart"/>
    <dgm:cxn modelId="{D623724C-863C-442D-A95E-1D19F31B42CB}" srcId="{B35D313C-2853-4992-B9A5-B7AA0DBCC90A}" destId="{33C4468A-A98F-4682-ABA5-A306E3EEE4D2}" srcOrd="2" destOrd="0" parTransId="{9BA5CDA4-A9CD-409D-8205-5D5F709A878F}" sibTransId="{D9F8A144-B021-4F7A-8619-850B3B4D08A9}"/>
    <dgm:cxn modelId="{962C942F-8322-4FF0-AEE7-01CC68595E06}" type="presOf" srcId="{3194110B-6BC7-4A5D-A680-4B59E0F093DC}" destId="{DAFAF6F7-F3CC-462F-9450-9D095B80C288}" srcOrd="0" destOrd="0" presId="urn:microsoft.com/office/officeart/2008/layout/HalfCircleOrganizationChart"/>
    <dgm:cxn modelId="{5D0B19EF-085E-4B44-A8A4-7C6AD90049A2}" type="presOf" srcId="{33C4468A-A98F-4682-ABA5-A306E3EEE4D2}" destId="{C8D8BF72-5988-4D23-8582-38B8EADD59A9}" srcOrd="0" destOrd="0" presId="urn:microsoft.com/office/officeart/2008/layout/HalfCircleOrganizationChart"/>
    <dgm:cxn modelId="{445CBFD7-94C9-49CA-9B42-986A7FEACECA}" srcId="{829B347C-FFBE-4CA6-ADAD-7E8A352BB5CB}" destId="{795D0697-172D-4072-B6A2-4936D2F24FCF}" srcOrd="0" destOrd="0" parTransId="{3194110B-6BC7-4A5D-A680-4B59E0F093DC}" sibTransId="{8C06BF4F-394C-4E74-8DF7-446EC02D9791}"/>
    <dgm:cxn modelId="{47A86D06-F446-4AAC-AA6D-44B2E67EF2BE}" type="presOf" srcId="{EC50177B-DEC0-45D5-ACBD-ECD709EEE6E8}" destId="{0E596FA1-4170-4514-BACF-F8FD1A5F0139}" srcOrd="1" destOrd="0" presId="urn:microsoft.com/office/officeart/2008/layout/HalfCircleOrganizationChart"/>
    <dgm:cxn modelId="{440A3D68-2F72-453C-B60C-D0A0D57EC8F4}" type="presOf" srcId="{9BA5CDA4-A9CD-409D-8205-5D5F709A878F}" destId="{6147E18B-0794-45C6-8651-2A65C9BF4695}" srcOrd="0" destOrd="0" presId="urn:microsoft.com/office/officeart/2008/layout/HalfCircleOrganizationChart"/>
    <dgm:cxn modelId="{93CE03D7-2BFD-4E9A-BE9C-8E1EC835FE25}" type="presOf" srcId="{B35D313C-2853-4992-B9A5-B7AA0DBCC90A}" destId="{89AC09C9-0DB5-4B41-81C4-8593B26744FC}" srcOrd="0" destOrd="0" presId="urn:microsoft.com/office/officeart/2008/layout/HalfCircleOrganizationChart"/>
    <dgm:cxn modelId="{3CF1419A-0995-4869-92AF-FE95BDD47BCA}" type="presOf" srcId="{795D0697-172D-4072-B6A2-4936D2F24FCF}" destId="{ED8F1BAD-E40D-4FB1-BA2B-7D395D4A9E72}" srcOrd="1" destOrd="0" presId="urn:microsoft.com/office/officeart/2008/layout/HalfCircleOrganizationChart"/>
    <dgm:cxn modelId="{A947AEA2-CFC2-4879-97BE-5871BBEBA184}" type="presOf" srcId="{66B6CE1A-5B4C-4082-80FC-5456CB4762E3}" destId="{23FAD457-EA50-4F48-ABE3-6E146B83B93B}" srcOrd="0" destOrd="0" presId="urn:microsoft.com/office/officeart/2008/layout/HalfCircleOrganizationChart"/>
    <dgm:cxn modelId="{6D358218-F049-46F7-9DA6-FB2A4DC5C62F}" type="presOf" srcId="{829B347C-FFBE-4CA6-ADAD-7E8A352BB5CB}" destId="{580EFD57-52BC-48A9-BB03-1219A938758A}" srcOrd="1" destOrd="0" presId="urn:microsoft.com/office/officeart/2008/layout/HalfCircleOrganizationChart"/>
    <dgm:cxn modelId="{547F56C4-D9BC-4C6E-91B7-1C4701422746}" type="presOf" srcId="{09D654BA-69E5-44EA-8386-3D016D67B34B}" destId="{79A748FB-B558-4627-B6C5-A3E3EB2A526F}" srcOrd="1" destOrd="0" presId="urn:microsoft.com/office/officeart/2008/layout/HalfCircleOrganizationChart"/>
    <dgm:cxn modelId="{6E776227-2F61-4F89-8B2F-DC8274702795}" type="presOf" srcId="{09D654BA-69E5-44EA-8386-3D016D67B34B}" destId="{26E1AD0D-FA27-4242-9396-38D5887AC600}" srcOrd="0" destOrd="0" presId="urn:microsoft.com/office/officeart/2008/layout/HalfCircleOrganizationChart"/>
    <dgm:cxn modelId="{034DFC24-9723-41FD-B2EE-EE19977AF8D0}" srcId="{D61D579C-6DF4-4187-A10A-84B2EC647658}" destId="{09D654BA-69E5-44EA-8386-3D016D67B34B}" srcOrd="0" destOrd="0" parTransId="{27CD4FEF-843F-448D-B394-47812A7BDA26}" sibTransId="{D82016D1-9ACF-4243-B2DF-90D702E06F06}"/>
    <dgm:cxn modelId="{2B4A5FD7-DF5C-4253-BFC1-CC4DFA724592}" type="presOf" srcId="{B35D313C-2853-4992-B9A5-B7AA0DBCC90A}" destId="{A858AE32-3D9E-4E11-8F43-F503A8AE8170}" srcOrd="1" destOrd="0" presId="urn:microsoft.com/office/officeart/2008/layout/HalfCircleOrganizationChart"/>
    <dgm:cxn modelId="{75B51B8B-88CA-44CD-9F64-64AB252BAA61}" type="presOf" srcId="{27CD4FEF-843F-448D-B394-47812A7BDA26}" destId="{2E5FFDDD-BFB6-41A2-8637-3F9936295088}" srcOrd="0" destOrd="0" presId="urn:microsoft.com/office/officeart/2008/layout/HalfCircleOrganizationChart"/>
    <dgm:cxn modelId="{FB58C37E-92D6-4BB9-96A9-B1780F66EE2F}" type="presParOf" srcId="{78EFDBFF-0357-4416-BAB8-F61238EB4CEC}" destId="{BD5BF30B-8A6D-4DC4-A17C-30810216D92A}" srcOrd="0" destOrd="0" presId="urn:microsoft.com/office/officeart/2008/layout/HalfCircleOrganizationChart"/>
    <dgm:cxn modelId="{83801784-67FF-4D57-AF39-50892272007E}" type="presParOf" srcId="{BD5BF30B-8A6D-4DC4-A17C-30810216D92A}" destId="{5069F6AA-B047-4A82-B7C5-F898324AC4B0}" srcOrd="0" destOrd="0" presId="urn:microsoft.com/office/officeart/2008/layout/HalfCircleOrganizationChart"/>
    <dgm:cxn modelId="{C3A45FD5-DE6A-4E49-9647-9ADDA0693E7F}" type="presParOf" srcId="{5069F6AA-B047-4A82-B7C5-F898324AC4B0}" destId="{89AC09C9-0DB5-4B41-81C4-8593B26744FC}" srcOrd="0" destOrd="0" presId="urn:microsoft.com/office/officeart/2008/layout/HalfCircleOrganizationChart"/>
    <dgm:cxn modelId="{A57511C2-36A4-4FA0-9485-E3952945FB56}" type="presParOf" srcId="{5069F6AA-B047-4A82-B7C5-F898324AC4B0}" destId="{84D2B634-5CED-4D2D-A020-401461A69938}" srcOrd="1" destOrd="0" presId="urn:microsoft.com/office/officeart/2008/layout/HalfCircleOrganizationChart"/>
    <dgm:cxn modelId="{FDFED277-F511-4A08-B7F3-B30FD0230BDD}" type="presParOf" srcId="{5069F6AA-B047-4A82-B7C5-F898324AC4B0}" destId="{402C0F90-71C2-48CE-8840-0CF275D318BB}" srcOrd="2" destOrd="0" presId="urn:microsoft.com/office/officeart/2008/layout/HalfCircleOrganizationChart"/>
    <dgm:cxn modelId="{A9E43160-B4F9-4FD0-B28D-D24D314B83FC}" type="presParOf" srcId="{5069F6AA-B047-4A82-B7C5-F898324AC4B0}" destId="{A858AE32-3D9E-4E11-8F43-F503A8AE8170}" srcOrd="3" destOrd="0" presId="urn:microsoft.com/office/officeart/2008/layout/HalfCircleOrganizationChart"/>
    <dgm:cxn modelId="{EC6B4595-6C6E-48E6-9B51-9577D016FEEC}" type="presParOf" srcId="{BD5BF30B-8A6D-4DC4-A17C-30810216D92A}" destId="{22B62013-7DAD-4C4D-8B97-AEB4912A1942}" srcOrd="1" destOrd="0" presId="urn:microsoft.com/office/officeart/2008/layout/HalfCircleOrganizationChart"/>
    <dgm:cxn modelId="{68954AF0-90E1-4096-AB95-0CD08AA05B79}" type="presParOf" srcId="{22B62013-7DAD-4C4D-8B97-AEB4912A1942}" destId="{74B0CF93-BC9D-4175-8852-138CC236B54D}" srcOrd="0" destOrd="0" presId="urn:microsoft.com/office/officeart/2008/layout/HalfCircleOrganizationChart"/>
    <dgm:cxn modelId="{0E2100DF-D168-46A0-8CE5-36BB63616503}" type="presParOf" srcId="{22B62013-7DAD-4C4D-8B97-AEB4912A1942}" destId="{C7679958-B36D-44DC-B37A-4B8A5ED03C4B}" srcOrd="1" destOrd="0" presId="urn:microsoft.com/office/officeart/2008/layout/HalfCircleOrganizationChart"/>
    <dgm:cxn modelId="{D54D0CE2-720C-407B-9D2B-0D7CA6558CB0}" type="presParOf" srcId="{C7679958-B36D-44DC-B37A-4B8A5ED03C4B}" destId="{24CB9A4C-6CC8-43E5-95EE-F3692C6A5DB9}" srcOrd="0" destOrd="0" presId="urn:microsoft.com/office/officeart/2008/layout/HalfCircleOrganizationChart"/>
    <dgm:cxn modelId="{88EA5A9B-E0A0-479D-802E-D02629D09414}" type="presParOf" srcId="{24CB9A4C-6CC8-43E5-95EE-F3692C6A5DB9}" destId="{A32BC1F2-8A03-4CB0-A7C9-AF51ECC4D0F1}" srcOrd="0" destOrd="0" presId="urn:microsoft.com/office/officeart/2008/layout/HalfCircleOrganizationChart"/>
    <dgm:cxn modelId="{CEB6C27E-85C0-4CB6-A621-7579267DBC68}" type="presParOf" srcId="{24CB9A4C-6CC8-43E5-95EE-F3692C6A5DB9}" destId="{DC090305-186D-488A-82EF-CF3FD78CB7FC}" srcOrd="1" destOrd="0" presId="urn:microsoft.com/office/officeart/2008/layout/HalfCircleOrganizationChart"/>
    <dgm:cxn modelId="{201E1547-F205-49B7-A5A6-607FF863B9C3}" type="presParOf" srcId="{24CB9A4C-6CC8-43E5-95EE-F3692C6A5DB9}" destId="{A290A076-E4DB-44DF-A6B6-C1A8BEB01147}" srcOrd="2" destOrd="0" presId="urn:microsoft.com/office/officeart/2008/layout/HalfCircleOrganizationChart"/>
    <dgm:cxn modelId="{D8CD29CC-9E12-41AB-A8D6-02400152E056}" type="presParOf" srcId="{24CB9A4C-6CC8-43E5-95EE-F3692C6A5DB9}" destId="{580EFD57-52BC-48A9-BB03-1219A938758A}" srcOrd="3" destOrd="0" presId="urn:microsoft.com/office/officeart/2008/layout/HalfCircleOrganizationChart"/>
    <dgm:cxn modelId="{86C08C10-51FE-4EA2-A2F3-A96508AF660F}" type="presParOf" srcId="{C7679958-B36D-44DC-B37A-4B8A5ED03C4B}" destId="{A18B4D88-927F-4E41-B077-B2384D540EFD}" srcOrd="1" destOrd="0" presId="urn:microsoft.com/office/officeart/2008/layout/HalfCircleOrganizationChart"/>
    <dgm:cxn modelId="{94D4A119-EF23-4D2B-9163-FB6C935B67D7}" type="presParOf" srcId="{C7679958-B36D-44DC-B37A-4B8A5ED03C4B}" destId="{001CF373-86A3-4FD6-8BA7-F8C43D686E94}" srcOrd="2" destOrd="0" presId="urn:microsoft.com/office/officeart/2008/layout/HalfCircleOrganizationChart"/>
    <dgm:cxn modelId="{19B8B77F-4F7C-4E8D-B31D-4DA7F73B3BE3}" type="presParOf" srcId="{001CF373-86A3-4FD6-8BA7-F8C43D686E94}" destId="{DAFAF6F7-F3CC-462F-9450-9D095B80C288}" srcOrd="0" destOrd="0" presId="urn:microsoft.com/office/officeart/2008/layout/HalfCircleOrganizationChart"/>
    <dgm:cxn modelId="{6746C2D9-230B-411C-A3F8-DFAF9DB0E444}" type="presParOf" srcId="{001CF373-86A3-4FD6-8BA7-F8C43D686E94}" destId="{2F73B133-FE9F-49D9-99B6-0DC4D8FDD608}" srcOrd="1" destOrd="0" presId="urn:microsoft.com/office/officeart/2008/layout/HalfCircleOrganizationChart"/>
    <dgm:cxn modelId="{D3335D4D-9B8A-4D56-8B94-A895F4DB6702}" type="presParOf" srcId="{2F73B133-FE9F-49D9-99B6-0DC4D8FDD608}" destId="{6328F754-B637-49F5-BE4E-4AFF95671630}" srcOrd="0" destOrd="0" presId="urn:microsoft.com/office/officeart/2008/layout/HalfCircleOrganizationChart"/>
    <dgm:cxn modelId="{031C2DF1-0C1E-4D3A-825F-5A5313AE3F0C}" type="presParOf" srcId="{6328F754-B637-49F5-BE4E-4AFF95671630}" destId="{75C1F413-2428-4F6C-A630-DD1D6633D029}" srcOrd="0" destOrd="0" presId="urn:microsoft.com/office/officeart/2008/layout/HalfCircleOrganizationChart"/>
    <dgm:cxn modelId="{7E708F36-44D6-487B-AD4C-FBDDAB0F8A1E}" type="presParOf" srcId="{6328F754-B637-49F5-BE4E-4AFF95671630}" destId="{9972CABD-6048-4745-94A2-4FFD3AC0D93B}" srcOrd="1" destOrd="0" presId="urn:microsoft.com/office/officeart/2008/layout/HalfCircleOrganizationChart"/>
    <dgm:cxn modelId="{1520DB2F-7A31-4BD5-AA8B-9D420D77345D}" type="presParOf" srcId="{6328F754-B637-49F5-BE4E-4AFF95671630}" destId="{2515E67E-D561-4CAF-897C-9A589A82F0BE}" srcOrd="2" destOrd="0" presId="urn:microsoft.com/office/officeart/2008/layout/HalfCircleOrganizationChart"/>
    <dgm:cxn modelId="{9BBDFB6A-A45E-4440-B445-051BC8910A6D}" type="presParOf" srcId="{6328F754-B637-49F5-BE4E-4AFF95671630}" destId="{ED8F1BAD-E40D-4FB1-BA2B-7D395D4A9E72}" srcOrd="3" destOrd="0" presId="urn:microsoft.com/office/officeart/2008/layout/HalfCircleOrganizationChart"/>
    <dgm:cxn modelId="{5444688C-1BA7-4961-B714-CEC111565FC6}" type="presParOf" srcId="{2F73B133-FE9F-49D9-99B6-0DC4D8FDD608}" destId="{8AC9DAD7-5320-454F-8DF5-D31FAB3945EC}" srcOrd="1" destOrd="0" presId="urn:microsoft.com/office/officeart/2008/layout/HalfCircleOrganizationChart"/>
    <dgm:cxn modelId="{87F0F3D6-C000-458C-AC5E-73E155DC2651}" type="presParOf" srcId="{2F73B133-FE9F-49D9-99B6-0DC4D8FDD608}" destId="{9D6BAE92-A7EA-4F92-BB10-E0E3857D391E}" srcOrd="2" destOrd="0" presId="urn:microsoft.com/office/officeart/2008/layout/HalfCircleOrganizationChart"/>
    <dgm:cxn modelId="{DA66ED14-EA1F-42CB-961A-775AB5453041}" type="presParOf" srcId="{22B62013-7DAD-4C4D-8B97-AEB4912A1942}" destId="{23FAD457-EA50-4F48-ABE3-6E146B83B93B}" srcOrd="2" destOrd="0" presId="urn:microsoft.com/office/officeart/2008/layout/HalfCircleOrganizationChart"/>
    <dgm:cxn modelId="{1B922527-DB7C-4E1B-8321-D9F5C4A97A37}" type="presParOf" srcId="{22B62013-7DAD-4C4D-8B97-AEB4912A1942}" destId="{A0C03C8F-5D6C-493C-9753-F92AA0B57A7F}" srcOrd="3" destOrd="0" presId="urn:microsoft.com/office/officeart/2008/layout/HalfCircleOrganizationChart"/>
    <dgm:cxn modelId="{7A657415-D2E9-4925-97E8-4B496862E3D9}" type="presParOf" srcId="{A0C03C8F-5D6C-493C-9753-F92AA0B57A7F}" destId="{B5C6396D-65C7-486F-8032-EDEC4AC94053}" srcOrd="0" destOrd="0" presId="urn:microsoft.com/office/officeart/2008/layout/HalfCircleOrganizationChart"/>
    <dgm:cxn modelId="{3ECADB81-9397-485F-B482-C12E60B31829}" type="presParOf" srcId="{B5C6396D-65C7-486F-8032-EDEC4AC94053}" destId="{C1D235A3-7102-4E5E-B34F-255D37D4734E}" srcOrd="0" destOrd="0" presId="urn:microsoft.com/office/officeart/2008/layout/HalfCircleOrganizationChart"/>
    <dgm:cxn modelId="{22E2A1F7-D7CA-4EFC-969A-526BC89B06EA}" type="presParOf" srcId="{B5C6396D-65C7-486F-8032-EDEC4AC94053}" destId="{61760A35-5A85-427B-A228-706923115B57}" srcOrd="1" destOrd="0" presId="urn:microsoft.com/office/officeart/2008/layout/HalfCircleOrganizationChart"/>
    <dgm:cxn modelId="{32927929-5812-443B-BD01-B690A8D52D89}" type="presParOf" srcId="{B5C6396D-65C7-486F-8032-EDEC4AC94053}" destId="{76A218D3-63BE-4EDF-8C11-5B267EFDCF96}" srcOrd="2" destOrd="0" presId="urn:microsoft.com/office/officeart/2008/layout/HalfCircleOrganizationChart"/>
    <dgm:cxn modelId="{E270E705-348C-45CF-A2F1-176F1DC7664A}" type="presParOf" srcId="{B5C6396D-65C7-486F-8032-EDEC4AC94053}" destId="{50144262-5297-4895-A0E7-1A667E27CFC8}" srcOrd="3" destOrd="0" presId="urn:microsoft.com/office/officeart/2008/layout/HalfCircleOrganizationChart"/>
    <dgm:cxn modelId="{CD46B7FC-2B43-415F-9BD8-C5C7AC9522D8}" type="presParOf" srcId="{A0C03C8F-5D6C-493C-9753-F92AA0B57A7F}" destId="{67CFA12C-3719-4E4D-8C79-683C871197BA}" srcOrd="1" destOrd="0" presId="urn:microsoft.com/office/officeart/2008/layout/HalfCircleOrganizationChart"/>
    <dgm:cxn modelId="{B309B46B-281E-4A51-B278-2EF1216A6F9D}" type="presParOf" srcId="{A0C03C8F-5D6C-493C-9753-F92AA0B57A7F}" destId="{E90ED0E1-97E2-41A6-8819-5E4A911CC401}" srcOrd="2" destOrd="0" presId="urn:microsoft.com/office/officeart/2008/layout/HalfCircleOrganizationChart"/>
    <dgm:cxn modelId="{3108CF11-9200-4F61-8E32-32546F68E08D}" type="presParOf" srcId="{E90ED0E1-97E2-41A6-8819-5E4A911CC401}" destId="{2E5FFDDD-BFB6-41A2-8637-3F9936295088}" srcOrd="0" destOrd="0" presId="urn:microsoft.com/office/officeart/2008/layout/HalfCircleOrganizationChart"/>
    <dgm:cxn modelId="{B8543DC9-619F-41D9-9812-6763FFFC573D}" type="presParOf" srcId="{E90ED0E1-97E2-41A6-8819-5E4A911CC401}" destId="{5AF95CD5-BCFE-4506-84AC-8A45EA7C8960}" srcOrd="1" destOrd="0" presId="urn:microsoft.com/office/officeart/2008/layout/HalfCircleOrganizationChart"/>
    <dgm:cxn modelId="{17F4AE97-64AE-43B1-8F51-8BFD1273D2F8}" type="presParOf" srcId="{5AF95CD5-BCFE-4506-84AC-8A45EA7C8960}" destId="{6EEF4075-F267-41F3-B82B-6015D47E69CA}" srcOrd="0" destOrd="0" presId="urn:microsoft.com/office/officeart/2008/layout/HalfCircleOrganizationChart"/>
    <dgm:cxn modelId="{B4979495-EDB5-403F-A998-152376551A57}" type="presParOf" srcId="{6EEF4075-F267-41F3-B82B-6015D47E69CA}" destId="{26E1AD0D-FA27-4242-9396-38D5887AC600}" srcOrd="0" destOrd="0" presId="urn:microsoft.com/office/officeart/2008/layout/HalfCircleOrganizationChart"/>
    <dgm:cxn modelId="{0D676B5D-1A73-42A2-BA12-259720C02F37}" type="presParOf" srcId="{6EEF4075-F267-41F3-B82B-6015D47E69CA}" destId="{37E399E0-A161-42F9-9750-49E1E1F1B6AF}" srcOrd="1" destOrd="0" presId="urn:microsoft.com/office/officeart/2008/layout/HalfCircleOrganizationChart"/>
    <dgm:cxn modelId="{9BEE05DF-FF31-49AB-9F54-CC42FF011D77}" type="presParOf" srcId="{6EEF4075-F267-41F3-B82B-6015D47E69CA}" destId="{7670D2DA-921D-4302-962E-69CDAED76360}" srcOrd="2" destOrd="0" presId="urn:microsoft.com/office/officeart/2008/layout/HalfCircleOrganizationChart"/>
    <dgm:cxn modelId="{5B4A7ECF-CC60-4B25-8C71-91EC749FBAE3}" type="presParOf" srcId="{6EEF4075-F267-41F3-B82B-6015D47E69CA}" destId="{79A748FB-B558-4627-B6C5-A3E3EB2A526F}" srcOrd="3" destOrd="0" presId="urn:microsoft.com/office/officeart/2008/layout/HalfCircleOrganizationChart"/>
    <dgm:cxn modelId="{48464F53-0E03-4874-A7FA-1A3606D64C87}" type="presParOf" srcId="{5AF95CD5-BCFE-4506-84AC-8A45EA7C8960}" destId="{CFF059AD-9964-4D52-8CC1-0D3F1158FC0D}" srcOrd="1" destOrd="0" presId="urn:microsoft.com/office/officeart/2008/layout/HalfCircleOrganizationChart"/>
    <dgm:cxn modelId="{B2BDC853-D9F6-4A23-95CE-0B06A473C879}" type="presParOf" srcId="{5AF95CD5-BCFE-4506-84AC-8A45EA7C8960}" destId="{5F040DDD-DF0F-4E96-86F9-CB45B468C824}" srcOrd="2" destOrd="0" presId="urn:microsoft.com/office/officeart/2008/layout/HalfCircleOrganizationChart"/>
    <dgm:cxn modelId="{F57C5882-A3EB-489E-B9D4-0D17018051FD}" type="presParOf" srcId="{22B62013-7DAD-4C4D-8B97-AEB4912A1942}" destId="{6147E18B-0794-45C6-8651-2A65C9BF4695}" srcOrd="4" destOrd="0" presId="urn:microsoft.com/office/officeart/2008/layout/HalfCircleOrganizationChart"/>
    <dgm:cxn modelId="{948AE547-D075-48B9-A9DD-5920D3D3A92E}" type="presParOf" srcId="{22B62013-7DAD-4C4D-8B97-AEB4912A1942}" destId="{26550149-5534-401D-A474-B631B8621BC8}" srcOrd="5" destOrd="0" presId="urn:microsoft.com/office/officeart/2008/layout/HalfCircleOrganizationChart"/>
    <dgm:cxn modelId="{DE999C43-D29F-486A-A2F7-1C4F2CF388FA}" type="presParOf" srcId="{26550149-5534-401D-A474-B631B8621BC8}" destId="{F3525C65-410C-4DBD-83FB-17C4EECCC197}" srcOrd="0" destOrd="0" presId="urn:microsoft.com/office/officeart/2008/layout/HalfCircleOrganizationChart"/>
    <dgm:cxn modelId="{4F833294-E5C3-40FD-AD53-3CFDEDB9CB5C}" type="presParOf" srcId="{F3525C65-410C-4DBD-83FB-17C4EECCC197}" destId="{C8D8BF72-5988-4D23-8582-38B8EADD59A9}" srcOrd="0" destOrd="0" presId="urn:microsoft.com/office/officeart/2008/layout/HalfCircleOrganizationChart"/>
    <dgm:cxn modelId="{3DD09A11-1306-4861-A382-93B933754C9D}" type="presParOf" srcId="{F3525C65-410C-4DBD-83FB-17C4EECCC197}" destId="{80C9BD47-E237-4B69-95D0-DC5F48820FBC}" srcOrd="1" destOrd="0" presId="urn:microsoft.com/office/officeart/2008/layout/HalfCircleOrganizationChart"/>
    <dgm:cxn modelId="{CFA42913-9C80-4FC5-95F7-084DEA860395}" type="presParOf" srcId="{F3525C65-410C-4DBD-83FB-17C4EECCC197}" destId="{505A4CE9-2633-48A2-955D-097E722F9C75}" srcOrd="2" destOrd="0" presId="urn:microsoft.com/office/officeart/2008/layout/HalfCircleOrganizationChart"/>
    <dgm:cxn modelId="{35F81ABF-8ED0-4C1B-8A79-08B329856B82}" type="presParOf" srcId="{F3525C65-410C-4DBD-83FB-17C4EECCC197}" destId="{4E8A0C19-9B76-457F-8C96-368D1D083AFC}" srcOrd="3" destOrd="0" presId="urn:microsoft.com/office/officeart/2008/layout/HalfCircleOrganizationChart"/>
    <dgm:cxn modelId="{B2199E38-A32E-4CA9-81FF-3BD98B5C5E52}" type="presParOf" srcId="{26550149-5534-401D-A474-B631B8621BC8}" destId="{7B6DFD53-4533-4CC3-8421-FE51E8E4042E}" srcOrd="1" destOrd="0" presId="urn:microsoft.com/office/officeart/2008/layout/HalfCircleOrganizationChart"/>
    <dgm:cxn modelId="{9A51C0A4-83DB-458F-A189-627866EDA3C2}" type="presParOf" srcId="{26550149-5534-401D-A474-B631B8621BC8}" destId="{737B3867-30E2-43C9-9B28-2F78E2729454}" srcOrd="2" destOrd="0" presId="urn:microsoft.com/office/officeart/2008/layout/HalfCircleOrganizationChart"/>
    <dgm:cxn modelId="{F2F1680B-D147-4531-96C5-1A8414EEDA13}" type="presParOf" srcId="{737B3867-30E2-43C9-9B28-2F78E2729454}" destId="{4DFCF3D7-C67D-4A3E-B56C-6481D2B32841}" srcOrd="0" destOrd="0" presId="urn:microsoft.com/office/officeart/2008/layout/HalfCircleOrganizationChart"/>
    <dgm:cxn modelId="{EED47A95-7AB9-4487-8947-0B9E0B95AAE3}" type="presParOf" srcId="{737B3867-30E2-43C9-9B28-2F78E2729454}" destId="{A1A5AF54-B550-4BF2-9772-ADC729B084A6}" srcOrd="1" destOrd="0" presId="urn:microsoft.com/office/officeart/2008/layout/HalfCircleOrganizationChart"/>
    <dgm:cxn modelId="{6D25ACE5-B7CA-443F-A447-5F9250DBC9BC}" type="presParOf" srcId="{A1A5AF54-B550-4BF2-9772-ADC729B084A6}" destId="{B6020A0E-DC91-472E-B39A-04E34E23403E}" srcOrd="0" destOrd="0" presId="urn:microsoft.com/office/officeart/2008/layout/HalfCircleOrganizationChart"/>
    <dgm:cxn modelId="{00B06B26-1A40-40DC-A001-299BD6FD4E36}" type="presParOf" srcId="{B6020A0E-DC91-472E-B39A-04E34E23403E}" destId="{9238199A-3508-4B85-904B-A351FFC2F5BF}" srcOrd="0" destOrd="0" presId="urn:microsoft.com/office/officeart/2008/layout/HalfCircleOrganizationChart"/>
    <dgm:cxn modelId="{85E17700-9BC6-43B3-87A3-D09DE562BC72}" type="presParOf" srcId="{B6020A0E-DC91-472E-B39A-04E34E23403E}" destId="{1C042676-3A4E-4D13-94A5-016F1E0A7107}" srcOrd="1" destOrd="0" presId="urn:microsoft.com/office/officeart/2008/layout/HalfCircleOrganizationChart"/>
    <dgm:cxn modelId="{3C3FE5F3-68A4-4A36-A309-766925274B82}" type="presParOf" srcId="{B6020A0E-DC91-472E-B39A-04E34E23403E}" destId="{1E416556-2E91-4704-812D-87002260DD1B}" srcOrd="2" destOrd="0" presId="urn:microsoft.com/office/officeart/2008/layout/HalfCircleOrganizationChart"/>
    <dgm:cxn modelId="{E4AC37A5-B6AD-4E61-AB7B-D48D1F7D99A8}" type="presParOf" srcId="{B6020A0E-DC91-472E-B39A-04E34E23403E}" destId="{0E596FA1-4170-4514-BACF-F8FD1A5F0139}" srcOrd="3" destOrd="0" presId="urn:microsoft.com/office/officeart/2008/layout/HalfCircleOrganizationChart"/>
    <dgm:cxn modelId="{86636786-5245-4EE7-9978-BF31461B5049}" type="presParOf" srcId="{A1A5AF54-B550-4BF2-9772-ADC729B084A6}" destId="{92EE9BE0-C51C-46BF-951B-95147118E670}" srcOrd="1" destOrd="0" presId="urn:microsoft.com/office/officeart/2008/layout/HalfCircleOrganizationChart"/>
    <dgm:cxn modelId="{A772C145-25A6-4823-80A7-06FEA86D7129}" type="presParOf" srcId="{A1A5AF54-B550-4BF2-9772-ADC729B084A6}" destId="{05A28D5C-281A-4E4C-AFF3-DDE1D1F51A28}" srcOrd="2" destOrd="0" presId="urn:microsoft.com/office/officeart/2008/layout/HalfCircleOrganizationChart"/>
    <dgm:cxn modelId="{5272034B-D12C-4E00-A7B3-F6B4BE85D443}" type="presParOf" srcId="{BD5BF30B-8A6D-4DC4-A17C-30810216D92A}" destId="{CBF273EE-5B35-4BBA-AF84-73902DAA1BB5}" srcOrd="2" destOrd="0" presId="urn:microsoft.com/office/officeart/2008/layout/HalfCircleOrganizationChar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3F56341-56A2-49EC-947D-3024CE5EA362}" type="doc">
      <dgm:prSet loTypeId="urn:microsoft.com/office/officeart/2008/layout/HalfCircleOrganizationChart" loCatId="hierarchy" qsTypeId="urn:microsoft.com/office/officeart/2005/8/quickstyle/simple1" qsCatId="simple" csTypeId="urn:microsoft.com/office/officeart/2005/8/colors/colorful1" csCatId="colorful" phldr="1"/>
      <dgm:spPr/>
      <dgm:t>
        <a:bodyPr/>
        <a:lstStyle/>
        <a:p>
          <a:endParaRPr lang="tr-TR"/>
        </a:p>
      </dgm:t>
    </dgm:pt>
    <dgm:pt modelId="{04BC21EE-FD6C-4408-ABB6-403098FD7BF6}">
      <dgm:prSet phldrT="[Metin]"/>
      <dgm:spPr/>
      <dgm:t>
        <a:bodyPr/>
        <a:lstStyle/>
        <a:p>
          <a:r>
            <a:rPr lang="tr-TR" dirty="0" smtClean="0"/>
            <a:t>Bilim</a:t>
          </a:r>
          <a:endParaRPr lang="tr-TR" dirty="0"/>
        </a:p>
      </dgm:t>
    </dgm:pt>
    <dgm:pt modelId="{46E51E10-1D89-4B7B-9A1D-7C483C728BC1}" type="parTrans" cxnId="{54B43C3A-CEB3-4C9E-BE00-935B2E3E69B0}">
      <dgm:prSet/>
      <dgm:spPr/>
      <dgm:t>
        <a:bodyPr/>
        <a:lstStyle/>
        <a:p>
          <a:endParaRPr lang="tr-TR"/>
        </a:p>
      </dgm:t>
    </dgm:pt>
    <dgm:pt modelId="{BA44FA00-39DD-4AF9-89C2-9563DC87FA34}" type="sibTrans" cxnId="{54B43C3A-CEB3-4C9E-BE00-935B2E3E69B0}">
      <dgm:prSet/>
      <dgm:spPr/>
      <dgm:t>
        <a:bodyPr/>
        <a:lstStyle/>
        <a:p>
          <a:endParaRPr lang="tr-TR"/>
        </a:p>
      </dgm:t>
    </dgm:pt>
    <dgm:pt modelId="{CB4DFDD9-992D-409C-A697-E17517B5C274}">
      <dgm:prSet phldrT="[Metin]"/>
      <dgm:spPr/>
      <dgm:t>
        <a:bodyPr/>
        <a:lstStyle/>
        <a:p>
          <a:r>
            <a:rPr lang="tr-TR" dirty="0" smtClean="0"/>
            <a:t>Dünyayı anlamada ve doğru bilgiye erişmede bir yaklaşım tarzı, bir araştırma usulü, bir yöntem olarak</a:t>
          </a:r>
          <a:endParaRPr lang="tr-TR" dirty="0"/>
        </a:p>
      </dgm:t>
    </dgm:pt>
    <dgm:pt modelId="{564441DE-B4FC-4003-85E5-D2654F433EF9}" type="parTrans" cxnId="{E37AA285-820F-4F9F-900D-1D96034ABAB0}">
      <dgm:prSet/>
      <dgm:spPr/>
      <dgm:t>
        <a:bodyPr/>
        <a:lstStyle/>
        <a:p>
          <a:endParaRPr lang="tr-TR"/>
        </a:p>
      </dgm:t>
    </dgm:pt>
    <dgm:pt modelId="{90FBF876-3082-44F9-892A-7451593299A8}" type="sibTrans" cxnId="{E37AA285-820F-4F9F-900D-1D96034ABAB0}">
      <dgm:prSet/>
      <dgm:spPr/>
      <dgm:t>
        <a:bodyPr/>
        <a:lstStyle/>
        <a:p>
          <a:endParaRPr lang="tr-TR"/>
        </a:p>
      </dgm:t>
    </dgm:pt>
    <dgm:pt modelId="{A4FF9F2A-964C-433F-ADBA-BF55AA4BBB05}">
      <dgm:prSet phldrT="[Metin]"/>
      <dgm:spPr/>
      <dgm:t>
        <a:bodyPr/>
        <a:lstStyle/>
        <a:p>
          <a:r>
            <a:rPr lang="tr-TR" dirty="0" smtClean="0"/>
            <a:t>Böyle bir araştırma usulü, böyle bir yöntem sonucunda ortaya çıkan bir sonuç, bir ürün, bir bilimsel bilgiler topluluğu olarak</a:t>
          </a:r>
          <a:endParaRPr lang="tr-TR" dirty="0"/>
        </a:p>
      </dgm:t>
    </dgm:pt>
    <dgm:pt modelId="{CAFFB2F4-5F4D-4B9A-B40B-3644E87BD9E9}" type="parTrans" cxnId="{5FEBFE6E-07B7-4C3D-98BE-34FB4FF56F56}">
      <dgm:prSet/>
      <dgm:spPr/>
      <dgm:t>
        <a:bodyPr/>
        <a:lstStyle/>
        <a:p>
          <a:endParaRPr lang="tr-TR"/>
        </a:p>
      </dgm:t>
    </dgm:pt>
    <dgm:pt modelId="{35923A9D-7753-4DDC-AA05-A678EFB21982}" type="sibTrans" cxnId="{5FEBFE6E-07B7-4C3D-98BE-34FB4FF56F56}">
      <dgm:prSet/>
      <dgm:spPr/>
      <dgm:t>
        <a:bodyPr/>
        <a:lstStyle/>
        <a:p>
          <a:endParaRPr lang="tr-TR"/>
        </a:p>
      </dgm:t>
    </dgm:pt>
    <dgm:pt modelId="{694F6953-7651-47F2-9B8D-A15BC394698F}" type="pres">
      <dgm:prSet presAssocID="{D3F56341-56A2-49EC-947D-3024CE5EA362}" presName="Name0" presStyleCnt="0">
        <dgm:presLayoutVars>
          <dgm:orgChart val="1"/>
          <dgm:chPref val="1"/>
          <dgm:dir/>
          <dgm:animOne val="branch"/>
          <dgm:animLvl val="lvl"/>
          <dgm:resizeHandles/>
        </dgm:presLayoutVars>
      </dgm:prSet>
      <dgm:spPr/>
      <dgm:t>
        <a:bodyPr/>
        <a:lstStyle/>
        <a:p>
          <a:endParaRPr lang="tr-TR"/>
        </a:p>
      </dgm:t>
    </dgm:pt>
    <dgm:pt modelId="{0CA657DF-1B15-44E9-951A-C8526F87F874}" type="pres">
      <dgm:prSet presAssocID="{04BC21EE-FD6C-4408-ABB6-403098FD7BF6}" presName="hierRoot1" presStyleCnt="0">
        <dgm:presLayoutVars>
          <dgm:hierBranch val="init"/>
        </dgm:presLayoutVars>
      </dgm:prSet>
      <dgm:spPr/>
    </dgm:pt>
    <dgm:pt modelId="{5594B408-06A4-43D5-8884-E0A1FC204FED}" type="pres">
      <dgm:prSet presAssocID="{04BC21EE-FD6C-4408-ABB6-403098FD7BF6}" presName="rootComposite1" presStyleCnt="0"/>
      <dgm:spPr/>
    </dgm:pt>
    <dgm:pt modelId="{EB2A6F7F-714C-4A26-B55C-F4B25CA51674}" type="pres">
      <dgm:prSet presAssocID="{04BC21EE-FD6C-4408-ABB6-403098FD7BF6}" presName="rootText1" presStyleLbl="alignAcc1" presStyleIdx="0" presStyleCnt="0">
        <dgm:presLayoutVars>
          <dgm:chPref val="3"/>
        </dgm:presLayoutVars>
      </dgm:prSet>
      <dgm:spPr/>
      <dgm:t>
        <a:bodyPr/>
        <a:lstStyle/>
        <a:p>
          <a:endParaRPr lang="tr-TR"/>
        </a:p>
      </dgm:t>
    </dgm:pt>
    <dgm:pt modelId="{F1E32079-384D-4AE5-8D50-71676E6E2EC3}" type="pres">
      <dgm:prSet presAssocID="{04BC21EE-FD6C-4408-ABB6-403098FD7BF6}" presName="topArc1" presStyleLbl="parChTrans1D1" presStyleIdx="0" presStyleCnt="6"/>
      <dgm:spPr/>
    </dgm:pt>
    <dgm:pt modelId="{1443C1A1-4949-48DA-8F19-907B70AA95BF}" type="pres">
      <dgm:prSet presAssocID="{04BC21EE-FD6C-4408-ABB6-403098FD7BF6}" presName="bottomArc1" presStyleLbl="parChTrans1D1" presStyleIdx="1" presStyleCnt="6"/>
      <dgm:spPr/>
    </dgm:pt>
    <dgm:pt modelId="{8BC273EC-E83A-4C64-9BDC-886429996EF3}" type="pres">
      <dgm:prSet presAssocID="{04BC21EE-FD6C-4408-ABB6-403098FD7BF6}" presName="topConnNode1" presStyleLbl="node1" presStyleIdx="0" presStyleCnt="0"/>
      <dgm:spPr/>
      <dgm:t>
        <a:bodyPr/>
        <a:lstStyle/>
        <a:p>
          <a:endParaRPr lang="tr-TR"/>
        </a:p>
      </dgm:t>
    </dgm:pt>
    <dgm:pt modelId="{AD17A7CC-08CF-4F19-9072-E3DA7D362F89}" type="pres">
      <dgm:prSet presAssocID="{04BC21EE-FD6C-4408-ABB6-403098FD7BF6}" presName="hierChild2" presStyleCnt="0"/>
      <dgm:spPr/>
    </dgm:pt>
    <dgm:pt modelId="{637CB06E-B16C-49A9-ACC1-1DEE7BE850CB}" type="pres">
      <dgm:prSet presAssocID="{564441DE-B4FC-4003-85E5-D2654F433EF9}" presName="Name28" presStyleLbl="parChTrans1D2" presStyleIdx="0" presStyleCnt="2"/>
      <dgm:spPr/>
      <dgm:t>
        <a:bodyPr/>
        <a:lstStyle/>
        <a:p>
          <a:endParaRPr lang="tr-TR"/>
        </a:p>
      </dgm:t>
    </dgm:pt>
    <dgm:pt modelId="{EF5C4432-0F28-48F7-91D8-4D36A6B29D49}" type="pres">
      <dgm:prSet presAssocID="{CB4DFDD9-992D-409C-A697-E17517B5C274}" presName="hierRoot2" presStyleCnt="0">
        <dgm:presLayoutVars>
          <dgm:hierBranch val="init"/>
        </dgm:presLayoutVars>
      </dgm:prSet>
      <dgm:spPr/>
    </dgm:pt>
    <dgm:pt modelId="{4B5A0300-DC22-4D20-A825-2E6E9EE1F644}" type="pres">
      <dgm:prSet presAssocID="{CB4DFDD9-992D-409C-A697-E17517B5C274}" presName="rootComposite2" presStyleCnt="0"/>
      <dgm:spPr/>
    </dgm:pt>
    <dgm:pt modelId="{BA32D2AF-3D37-46AD-9C67-EBBBC0F3F7C2}" type="pres">
      <dgm:prSet presAssocID="{CB4DFDD9-992D-409C-A697-E17517B5C274}" presName="rootText2" presStyleLbl="alignAcc1" presStyleIdx="0" presStyleCnt="0">
        <dgm:presLayoutVars>
          <dgm:chPref val="3"/>
        </dgm:presLayoutVars>
      </dgm:prSet>
      <dgm:spPr/>
      <dgm:t>
        <a:bodyPr/>
        <a:lstStyle/>
        <a:p>
          <a:endParaRPr lang="tr-TR"/>
        </a:p>
      </dgm:t>
    </dgm:pt>
    <dgm:pt modelId="{618BEE29-E686-4A49-A6B6-7BA7A3D77C67}" type="pres">
      <dgm:prSet presAssocID="{CB4DFDD9-992D-409C-A697-E17517B5C274}" presName="topArc2" presStyleLbl="parChTrans1D1" presStyleIdx="2" presStyleCnt="6"/>
      <dgm:spPr/>
    </dgm:pt>
    <dgm:pt modelId="{5CE26B1B-7E08-468D-9F50-648359B21542}" type="pres">
      <dgm:prSet presAssocID="{CB4DFDD9-992D-409C-A697-E17517B5C274}" presName="bottomArc2" presStyleLbl="parChTrans1D1" presStyleIdx="3" presStyleCnt="6"/>
      <dgm:spPr/>
    </dgm:pt>
    <dgm:pt modelId="{544967A5-C15B-491D-A370-04E6681BB34B}" type="pres">
      <dgm:prSet presAssocID="{CB4DFDD9-992D-409C-A697-E17517B5C274}" presName="topConnNode2" presStyleLbl="node2" presStyleIdx="0" presStyleCnt="0"/>
      <dgm:spPr/>
      <dgm:t>
        <a:bodyPr/>
        <a:lstStyle/>
        <a:p>
          <a:endParaRPr lang="tr-TR"/>
        </a:p>
      </dgm:t>
    </dgm:pt>
    <dgm:pt modelId="{0BCF17B5-F246-4875-8D6E-E4B4FF632C56}" type="pres">
      <dgm:prSet presAssocID="{CB4DFDD9-992D-409C-A697-E17517B5C274}" presName="hierChild4" presStyleCnt="0"/>
      <dgm:spPr/>
    </dgm:pt>
    <dgm:pt modelId="{34AF6EA8-9AF7-4410-8C62-FA988CCC6A69}" type="pres">
      <dgm:prSet presAssocID="{CB4DFDD9-992D-409C-A697-E17517B5C274}" presName="hierChild5" presStyleCnt="0"/>
      <dgm:spPr/>
    </dgm:pt>
    <dgm:pt modelId="{A453E89B-3CEC-428A-96A5-28C2C1C4402E}" type="pres">
      <dgm:prSet presAssocID="{CAFFB2F4-5F4D-4B9A-B40B-3644E87BD9E9}" presName="Name28" presStyleLbl="parChTrans1D2" presStyleIdx="1" presStyleCnt="2"/>
      <dgm:spPr/>
      <dgm:t>
        <a:bodyPr/>
        <a:lstStyle/>
        <a:p>
          <a:endParaRPr lang="tr-TR"/>
        </a:p>
      </dgm:t>
    </dgm:pt>
    <dgm:pt modelId="{6EE5A282-20D8-490F-9C93-F5047CDC2DD0}" type="pres">
      <dgm:prSet presAssocID="{A4FF9F2A-964C-433F-ADBA-BF55AA4BBB05}" presName="hierRoot2" presStyleCnt="0">
        <dgm:presLayoutVars>
          <dgm:hierBranch val="init"/>
        </dgm:presLayoutVars>
      </dgm:prSet>
      <dgm:spPr/>
    </dgm:pt>
    <dgm:pt modelId="{A271700D-6A17-4056-89ED-8D722A814059}" type="pres">
      <dgm:prSet presAssocID="{A4FF9F2A-964C-433F-ADBA-BF55AA4BBB05}" presName="rootComposite2" presStyleCnt="0"/>
      <dgm:spPr/>
    </dgm:pt>
    <dgm:pt modelId="{B93D975A-C0B0-40D0-B95D-EF203375EB10}" type="pres">
      <dgm:prSet presAssocID="{A4FF9F2A-964C-433F-ADBA-BF55AA4BBB05}" presName="rootText2" presStyleLbl="alignAcc1" presStyleIdx="0" presStyleCnt="0">
        <dgm:presLayoutVars>
          <dgm:chPref val="3"/>
        </dgm:presLayoutVars>
      </dgm:prSet>
      <dgm:spPr/>
      <dgm:t>
        <a:bodyPr/>
        <a:lstStyle/>
        <a:p>
          <a:endParaRPr lang="tr-TR"/>
        </a:p>
      </dgm:t>
    </dgm:pt>
    <dgm:pt modelId="{BE191AA9-8E5E-49D1-BB36-71696491AD2F}" type="pres">
      <dgm:prSet presAssocID="{A4FF9F2A-964C-433F-ADBA-BF55AA4BBB05}" presName="topArc2" presStyleLbl="parChTrans1D1" presStyleIdx="4" presStyleCnt="6"/>
      <dgm:spPr/>
    </dgm:pt>
    <dgm:pt modelId="{6F1BF591-2472-47A8-A17B-E5273DB35621}" type="pres">
      <dgm:prSet presAssocID="{A4FF9F2A-964C-433F-ADBA-BF55AA4BBB05}" presName="bottomArc2" presStyleLbl="parChTrans1D1" presStyleIdx="5" presStyleCnt="6"/>
      <dgm:spPr/>
    </dgm:pt>
    <dgm:pt modelId="{D3171996-03C5-4ECD-B211-B5F21B2DB6CE}" type="pres">
      <dgm:prSet presAssocID="{A4FF9F2A-964C-433F-ADBA-BF55AA4BBB05}" presName="topConnNode2" presStyleLbl="node2" presStyleIdx="0" presStyleCnt="0"/>
      <dgm:spPr/>
      <dgm:t>
        <a:bodyPr/>
        <a:lstStyle/>
        <a:p>
          <a:endParaRPr lang="tr-TR"/>
        </a:p>
      </dgm:t>
    </dgm:pt>
    <dgm:pt modelId="{53E281FB-FE9D-41E5-8415-03B9A9295097}" type="pres">
      <dgm:prSet presAssocID="{A4FF9F2A-964C-433F-ADBA-BF55AA4BBB05}" presName="hierChild4" presStyleCnt="0"/>
      <dgm:spPr/>
    </dgm:pt>
    <dgm:pt modelId="{09FE6D84-10FF-485C-A5B2-AE553CEE018D}" type="pres">
      <dgm:prSet presAssocID="{A4FF9F2A-964C-433F-ADBA-BF55AA4BBB05}" presName="hierChild5" presStyleCnt="0"/>
      <dgm:spPr/>
    </dgm:pt>
    <dgm:pt modelId="{D1DFAA25-196A-4403-A533-1C69C66F8BB5}" type="pres">
      <dgm:prSet presAssocID="{04BC21EE-FD6C-4408-ABB6-403098FD7BF6}" presName="hierChild3" presStyleCnt="0"/>
      <dgm:spPr/>
    </dgm:pt>
  </dgm:ptLst>
  <dgm:cxnLst>
    <dgm:cxn modelId="{06748F82-4A31-409B-81DC-7C90F2D979F4}" type="presOf" srcId="{A4FF9F2A-964C-433F-ADBA-BF55AA4BBB05}" destId="{D3171996-03C5-4ECD-B211-B5F21B2DB6CE}" srcOrd="1" destOrd="0" presId="urn:microsoft.com/office/officeart/2008/layout/HalfCircleOrganizationChart"/>
    <dgm:cxn modelId="{B27AE772-655E-4F86-BE21-FCB3EC4A7281}" type="presOf" srcId="{CAFFB2F4-5F4D-4B9A-B40B-3644E87BD9E9}" destId="{A453E89B-3CEC-428A-96A5-28C2C1C4402E}" srcOrd="0" destOrd="0" presId="urn:microsoft.com/office/officeart/2008/layout/HalfCircleOrganizationChart"/>
    <dgm:cxn modelId="{192B64EB-7D32-41DB-8B38-D341EC814084}" type="presOf" srcId="{A4FF9F2A-964C-433F-ADBA-BF55AA4BBB05}" destId="{B93D975A-C0B0-40D0-B95D-EF203375EB10}" srcOrd="0" destOrd="0" presId="urn:microsoft.com/office/officeart/2008/layout/HalfCircleOrganizationChart"/>
    <dgm:cxn modelId="{89622D4C-AECA-4FE6-B98F-26EF9D91D187}" type="presOf" srcId="{CB4DFDD9-992D-409C-A697-E17517B5C274}" destId="{BA32D2AF-3D37-46AD-9C67-EBBBC0F3F7C2}" srcOrd="0" destOrd="0" presId="urn:microsoft.com/office/officeart/2008/layout/HalfCircleOrganizationChart"/>
    <dgm:cxn modelId="{08A1FFD0-4997-48DC-AE3A-1C5904BC84AE}" type="presOf" srcId="{564441DE-B4FC-4003-85E5-D2654F433EF9}" destId="{637CB06E-B16C-49A9-ACC1-1DEE7BE850CB}" srcOrd="0" destOrd="0" presId="urn:microsoft.com/office/officeart/2008/layout/HalfCircleOrganizationChart"/>
    <dgm:cxn modelId="{25A6FE4C-F46E-4A8A-87FB-F807B96C5A9F}" type="presOf" srcId="{04BC21EE-FD6C-4408-ABB6-403098FD7BF6}" destId="{8BC273EC-E83A-4C64-9BDC-886429996EF3}" srcOrd="1" destOrd="0" presId="urn:microsoft.com/office/officeart/2008/layout/HalfCircleOrganizationChart"/>
    <dgm:cxn modelId="{3015CEDB-96F8-4459-AEE2-BDD3335D695B}" type="presOf" srcId="{D3F56341-56A2-49EC-947D-3024CE5EA362}" destId="{694F6953-7651-47F2-9B8D-A15BC394698F}" srcOrd="0" destOrd="0" presId="urn:microsoft.com/office/officeart/2008/layout/HalfCircleOrganizationChart"/>
    <dgm:cxn modelId="{E37AA285-820F-4F9F-900D-1D96034ABAB0}" srcId="{04BC21EE-FD6C-4408-ABB6-403098FD7BF6}" destId="{CB4DFDD9-992D-409C-A697-E17517B5C274}" srcOrd="0" destOrd="0" parTransId="{564441DE-B4FC-4003-85E5-D2654F433EF9}" sibTransId="{90FBF876-3082-44F9-892A-7451593299A8}"/>
    <dgm:cxn modelId="{54B43C3A-CEB3-4C9E-BE00-935B2E3E69B0}" srcId="{D3F56341-56A2-49EC-947D-3024CE5EA362}" destId="{04BC21EE-FD6C-4408-ABB6-403098FD7BF6}" srcOrd="0" destOrd="0" parTransId="{46E51E10-1D89-4B7B-9A1D-7C483C728BC1}" sibTransId="{BA44FA00-39DD-4AF9-89C2-9563DC87FA34}"/>
    <dgm:cxn modelId="{3E08EF1A-476C-4283-A48D-FF92A8D81F77}" type="presOf" srcId="{04BC21EE-FD6C-4408-ABB6-403098FD7BF6}" destId="{EB2A6F7F-714C-4A26-B55C-F4B25CA51674}" srcOrd="0" destOrd="0" presId="urn:microsoft.com/office/officeart/2008/layout/HalfCircleOrganizationChart"/>
    <dgm:cxn modelId="{704579A5-7D9C-4996-8626-5BCD987A2776}" type="presOf" srcId="{CB4DFDD9-992D-409C-A697-E17517B5C274}" destId="{544967A5-C15B-491D-A370-04E6681BB34B}" srcOrd="1" destOrd="0" presId="urn:microsoft.com/office/officeart/2008/layout/HalfCircleOrganizationChart"/>
    <dgm:cxn modelId="{5FEBFE6E-07B7-4C3D-98BE-34FB4FF56F56}" srcId="{04BC21EE-FD6C-4408-ABB6-403098FD7BF6}" destId="{A4FF9F2A-964C-433F-ADBA-BF55AA4BBB05}" srcOrd="1" destOrd="0" parTransId="{CAFFB2F4-5F4D-4B9A-B40B-3644E87BD9E9}" sibTransId="{35923A9D-7753-4DDC-AA05-A678EFB21982}"/>
    <dgm:cxn modelId="{BF3C708C-FAAF-4883-B2AF-934E76B74C10}" type="presParOf" srcId="{694F6953-7651-47F2-9B8D-A15BC394698F}" destId="{0CA657DF-1B15-44E9-951A-C8526F87F874}" srcOrd="0" destOrd="0" presId="urn:microsoft.com/office/officeart/2008/layout/HalfCircleOrganizationChart"/>
    <dgm:cxn modelId="{AE223938-6AAA-46FA-8EAC-C6E78EA0B7B6}" type="presParOf" srcId="{0CA657DF-1B15-44E9-951A-C8526F87F874}" destId="{5594B408-06A4-43D5-8884-E0A1FC204FED}" srcOrd="0" destOrd="0" presId="urn:microsoft.com/office/officeart/2008/layout/HalfCircleOrganizationChart"/>
    <dgm:cxn modelId="{A97C6A2F-0E5F-4AB9-8854-E263CD6F4F73}" type="presParOf" srcId="{5594B408-06A4-43D5-8884-E0A1FC204FED}" destId="{EB2A6F7F-714C-4A26-B55C-F4B25CA51674}" srcOrd="0" destOrd="0" presId="urn:microsoft.com/office/officeart/2008/layout/HalfCircleOrganizationChart"/>
    <dgm:cxn modelId="{D86D83DE-151D-443C-A5B9-53D4A025E62B}" type="presParOf" srcId="{5594B408-06A4-43D5-8884-E0A1FC204FED}" destId="{F1E32079-384D-4AE5-8D50-71676E6E2EC3}" srcOrd="1" destOrd="0" presId="urn:microsoft.com/office/officeart/2008/layout/HalfCircleOrganizationChart"/>
    <dgm:cxn modelId="{A26291F8-DDAC-4527-9492-F8FEA994B6FB}" type="presParOf" srcId="{5594B408-06A4-43D5-8884-E0A1FC204FED}" destId="{1443C1A1-4949-48DA-8F19-907B70AA95BF}" srcOrd="2" destOrd="0" presId="urn:microsoft.com/office/officeart/2008/layout/HalfCircleOrganizationChart"/>
    <dgm:cxn modelId="{35E79054-7456-4CED-A314-1D958232D2F2}" type="presParOf" srcId="{5594B408-06A4-43D5-8884-E0A1FC204FED}" destId="{8BC273EC-E83A-4C64-9BDC-886429996EF3}" srcOrd="3" destOrd="0" presId="urn:microsoft.com/office/officeart/2008/layout/HalfCircleOrganizationChart"/>
    <dgm:cxn modelId="{E766002E-79D3-4AAC-BEA5-1151214E4D60}" type="presParOf" srcId="{0CA657DF-1B15-44E9-951A-C8526F87F874}" destId="{AD17A7CC-08CF-4F19-9072-E3DA7D362F89}" srcOrd="1" destOrd="0" presId="urn:microsoft.com/office/officeart/2008/layout/HalfCircleOrganizationChart"/>
    <dgm:cxn modelId="{6B729573-6648-40C2-AE30-C678374578EB}" type="presParOf" srcId="{AD17A7CC-08CF-4F19-9072-E3DA7D362F89}" destId="{637CB06E-B16C-49A9-ACC1-1DEE7BE850CB}" srcOrd="0" destOrd="0" presId="urn:microsoft.com/office/officeart/2008/layout/HalfCircleOrganizationChart"/>
    <dgm:cxn modelId="{2D3E6841-80EE-4DCE-B767-2EE3EA17E052}" type="presParOf" srcId="{AD17A7CC-08CF-4F19-9072-E3DA7D362F89}" destId="{EF5C4432-0F28-48F7-91D8-4D36A6B29D49}" srcOrd="1" destOrd="0" presId="urn:microsoft.com/office/officeart/2008/layout/HalfCircleOrganizationChart"/>
    <dgm:cxn modelId="{36C5671D-4467-4949-BD67-A00A803D26CE}" type="presParOf" srcId="{EF5C4432-0F28-48F7-91D8-4D36A6B29D49}" destId="{4B5A0300-DC22-4D20-A825-2E6E9EE1F644}" srcOrd="0" destOrd="0" presId="urn:microsoft.com/office/officeart/2008/layout/HalfCircleOrganizationChart"/>
    <dgm:cxn modelId="{338210B6-E7B6-481C-984F-AFFBF2BA0C15}" type="presParOf" srcId="{4B5A0300-DC22-4D20-A825-2E6E9EE1F644}" destId="{BA32D2AF-3D37-46AD-9C67-EBBBC0F3F7C2}" srcOrd="0" destOrd="0" presId="urn:microsoft.com/office/officeart/2008/layout/HalfCircleOrganizationChart"/>
    <dgm:cxn modelId="{6C5477DC-0365-453B-B11C-C267A4231116}" type="presParOf" srcId="{4B5A0300-DC22-4D20-A825-2E6E9EE1F644}" destId="{618BEE29-E686-4A49-A6B6-7BA7A3D77C67}" srcOrd="1" destOrd="0" presId="urn:microsoft.com/office/officeart/2008/layout/HalfCircleOrganizationChart"/>
    <dgm:cxn modelId="{00EFFAC6-0E83-4158-813C-FB1FAAA329C2}" type="presParOf" srcId="{4B5A0300-DC22-4D20-A825-2E6E9EE1F644}" destId="{5CE26B1B-7E08-468D-9F50-648359B21542}" srcOrd="2" destOrd="0" presId="urn:microsoft.com/office/officeart/2008/layout/HalfCircleOrganizationChart"/>
    <dgm:cxn modelId="{2E19F2ED-AEA2-4F0E-B4E7-477BE5945DAC}" type="presParOf" srcId="{4B5A0300-DC22-4D20-A825-2E6E9EE1F644}" destId="{544967A5-C15B-491D-A370-04E6681BB34B}" srcOrd="3" destOrd="0" presId="urn:microsoft.com/office/officeart/2008/layout/HalfCircleOrganizationChart"/>
    <dgm:cxn modelId="{749F3A99-8A12-448B-BF3C-0BE89D5362BA}" type="presParOf" srcId="{EF5C4432-0F28-48F7-91D8-4D36A6B29D49}" destId="{0BCF17B5-F246-4875-8D6E-E4B4FF632C56}" srcOrd="1" destOrd="0" presId="urn:microsoft.com/office/officeart/2008/layout/HalfCircleOrganizationChart"/>
    <dgm:cxn modelId="{5750D9AF-1F66-45EF-8A67-E6B3A3033B26}" type="presParOf" srcId="{EF5C4432-0F28-48F7-91D8-4D36A6B29D49}" destId="{34AF6EA8-9AF7-4410-8C62-FA988CCC6A69}" srcOrd="2" destOrd="0" presId="urn:microsoft.com/office/officeart/2008/layout/HalfCircleOrganizationChart"/>
    <dgm:cxn modelId="{9AAFDB79-4273-41E0-A94A-E28B91FB2304}" type="presParOf" srcId="{AD17A7CC-08CF-4F19-9072-E3DA7D362F89}" destId="{A453E89B-3CEC-428A-96A5-28C2C1C4402E}" srcOrd="2" destOrd="0" presId="urn:microsoft.com/office/officeart/2008/layout/HalfCircleOrganizationChart"/>
    <dgm:cxn modelId="{411E53BA-533B-4484-98B5-E26847C50E98}" type="presParOf" srcId="{AD17A7CC-08CF-4F19-9072-E3DA7D362F89}" destId="{6EE5A282-20D8-490F-9C93-F5047CDC2DD0}" srcOrd="3" destOrd="0" presId="urn:microsoft.com/office/officeart/2008/layout/HalfCircleOrganizationChart"/>
    <dgm:cxn modelId="{869A705E-9A87-4072-933C-F573DE813BA5}" type="presParOf" srcId="{6EE5A282-20D8-490F-9C93-F5047CDC2DD0}" destId="{A271700D-6A17-4056-89ED-8D722A814059}" srcOrd="0" destOrd="0" presId="urn:microsoft.com/office/officeart/2008/layout/HalfCircleOrganizationChart"/>
    <dgm:cxn modelId="{18792F53-A394-489D-AA69-23C99BFF8CFD}" type="presParOf" srcId="{A271700D-6A17-4056-89ED-8D722A814059}" destId="{B93D975A-C0B0-40D0-B95D-EF203375EB10}" srcOrd="0" destOrd="0" presId="urn:microsoft.com/office/officeart/2008/layout/HalfCircleOrganizationChart"/>
    <dgm:cxn modelId="{EF5E0AB7-CDF9-4F80-A340-18D1A57D02DF}" type="presParOf" srcId="{A271700D-6A17-4056-89ED-8D722A814059}" destId="{BE191AA9-8E5E-49D1-BB36-71696491AD2F}" srcOrd="1" destOrd="0" presId="urn:microsoft.com/office/officeart/2008/layout/HalfCircleOrganizationChart"/>
    <dgm:cxn modelId="{EF17C62D-4A9F-4407-8BB7-AF379C773AF9}" type="presParOf" srcId="{A271700D-6A17-4056-89ED-8D722A814059}" destId="{6F1BF591-2472-47A8-A17B-E5273DB35621}" srcOrd="2" destOrd="0" presId="urn:microsoft.com/office/officeart/2008/layout/HalfCircleOrganizationChart"/>
    <dgm:cxn modelId="{4A9AF032-91CE-4658-B5F1-ECAC22EC4AA0}" type="presParOf" srcId="{A271700D-6A17-4056-89ED-8D722A814059}" destId="{D3171996-03C5-4ECD-B211-B5F21B2DB6CE}" srcOrd="3" destOrd="0" presId="urn:microsoft.com/office/officeart/2008/layout/HalfCircleOrganizationChart"/>
    <dgm:cxn modelId="{3E69C01F-6D41-4976-A5CE-492B7350EE42}" type="presParOf" srcId="{6EE5A282-20D8-490F-9C93-F5047CDC2DD0}" destId="{53E281FB-FE9D-41E5-8415-03B9A9295097}" srcOrd="1" destOrd="0" presId="urn:microsoft.com/office/officeart/2008/layout/HalfCircleOrganizationChart"/>
    <dgm:cxn modelId="{4F667925-5B84-4B61-AF70-E088D61B847D}" type="presParOf" srcId="{6EE5A282-20D8-490F-9C93-F5047CDC2DD0}" destId="{09FE6D84-10FF-485C-A5B2-AE553CEE018D}" srcOrd="2" destOrd="0" presId="urn:microsoft.com/office/officeart/2008/layout/HalfCircleOrganizationChart"/>
    <dgm:cxn modelId="{881D20A7-1FA9-4DF0-AFFC-80A7B28FFF59}" type="presParOf" srcId="{0CA657DF-1B15-44E9-951A-C8526F87F874}" destId="{D1DFAA25-196A-4403-A533-1C69C66F8BB5}" srcOrd="2" destOrd="0" presId="urn:microsoft.com/office/officeart/2008/layout/HalfCircleOrganizationChar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95AB9BDE-7422-41D3-8B7A-84DD7B722613}" type="doc">
      <dgm:prSet loTypeId="urn:microsoft.com/office/officeart/2005/8/layout/hierarchy3" loCatId="list" qsTypeId="urn:microsoft.com/office/officeart/2005/8/quickstyle/simple4" qsCatId="simple" csTypeId="urn:microsoft.com/office/officeart/2005/8/colors/colorful1" csCatId="colorful" phldr="1"/>
      <dgm:spPr/>
      <dgm:t>
        <a:bodyPr/>
        <a:lstStyle/>
        <a:p>
          <a:endParaRPr lang="tr-TR"/>
        </a:p>
      </dgm:t>
    </dgm:pt>
    <dgm:pt modelId="{1766578D-1CB1-471C-8E95-43B891D46A6A}">
      <dgm:prSet phldrT="[Metin]"/>
      <dgm:spPr/>
      <dgm:t>
        <a:bodyPr/>
        <a:lstStyle/>
        <a:p>
          <a:pPr algn="ctr"/>
          <a:r>
            <a:rPr lang="tr-TR" dirty="0" smtClean="0"/>
            <a:t>Ürün Olarak Bilim</a:t>
          </a:r>
          <a:endParaRPr lang="tr-TR" dirty="0"/>
        </a:p>
      </dgm:t>
    </dgm:pt>
    <dgm:pt modelId="{6E92BC04-A438-468F-AF19-44C9138A3A23}" type="parTrans" cxnId="{75C7235F-3DA6-4D0E-B91F-8A19EEE75006}">
      <dgm:prSet/>
      <dgm:spPr/>
      <dgm:t>
        <a:bodyPr/>
        <a:lstStyle/>
        <a:p>
          <a:pPr algn="ctr"/>
          <a:endParaRPr lang="tr-TR"/>
        </a:p>
      </dgm:t>
    </dgm:pt>
    <dgm:pt modelId="{53CF0B3E-9B17-4B6F-A718-2F0E447573AD}" type="sibTrans" cxnId="{75C7235F-3DA6-4D0E-B91F-8A19EEE75006}">
      <dgm:prSet/>
      <dgm:spPr/>
      <dgm:t>
        <a:bodyPr/>
        <a:lstStyle/>
        <a:p>
          <a:pPr algn="ctr"/>
          <a:endParaRPr lang="tr-TR"/>
        </a:p>
      </dgm:t>
    </dgm:pt>
    <dgm:pt modelId="{DBDD7FCA-D171-4260-B82C-2FBCD84B9E50}">
      <dgm:prSet phldrT="[Metin]"/>
      <dgm:spPr/>
      <dgm:t>
        <a:bodyPr/>
        <a:lstStyle/>
        <a:p>
          <a:pPr algn="ctr"/>
          <a:r>
            <a:rPr lang="tr-TR" dirty="0" err="1" smtClean="0"/>
            <a:t>Reichenbach</a:t>
          </a:r>
          <a:endParaRPr lang="tr-TR" dirty="0" smtClean="0"/>
        </a:p>
      </dgm:t>
    </dgm:pt>
    <dgm:pt modelId="{47C48E09-BA94-48F0-B98D-918C4ED5392D}" type="parTrans" cxnId="{37135291-B393-48B2-9DD2-194B7466B63F}">
      <dgm:prSet/>
      <dgm:spPr/>
      <dgm:t>
        <a:bodyPr/>
        <a:lstStyle/>
        <a:p>
          <a:pPr algn="ctr"/>
          <a:endParaRPr lang="tr-TR"/>
        </a:p>
      </dgm:t>
    </dgm:pt>
    <dgm:pt modelId="{017E1AD6-94D2-4C83-B395-D04A12EF00F6}" type="sibTrans" cxnId="{37135291-B393-48B2-9DD2-194B7466B63F}">
      <dgm:prSet/>
      <dgm:spPr/>
      <dgm:t>
        <a:bodyPr/>
        <a:lstStyle/>
        <a:p>
          <a:pPr algn="ctr"/>
          <a:endParaRPr lang="tr-TR"/>
        </a:p>
      </dgm:t>
    </dgm:pt>
    <dgm:pt modelId="{4EBCB289-A192-4C79-962A-A9A587D243E3}">
      <dgm:prSet phldrT="[Metin]"/>
      <dgm:spPr/>
      <dgm:t>
        <a:bodyPr/>
        <a:lstStyle/>
        <a:p>
          <a:pPr algn="ctr"/>
          <a:r>
            <a:rPr lang="tr-TR" dirty="0" err="1" smtClean="0"/>
            <a:t>Carnap</a:t>
          </a:r>
          <a:endParaRPr lang="tr-TR" dirty="0"/>
        </a:p>
      </dgm:t>
    </dgm:pt>
    <dgm:pt modelId="{9CA32170-8EB5-488B-AD70-ED8A5FB67100}" type="parTrans" cxnId="{655080DC-2055-42B2-AA63-36E7A233651A}">
      <dgm:prSet/>
      <dgm:spPr/>
      <dgm:t>
        <a:bodyPr/>
        <a:lstStyle/>
        <a:p>
          <a:pPr algn="ctr"/>
          <a:endParaRPr lang="tr-TR"/>
        </a:p>
      </dgm:t>
    </dgm:pt>
    <dgm:pt modelId="{4D5F83E6-1F34-4958-AA82-99C289D09681}" type="sibTrans" cxnId="{655080DC-2055-42B2-AA63-36E7A233651A}">
      <dgm:prSet/>
      <dgm:spPr/>
      <dgm:t>
        <a:bodyPr/>
        <a:lstStyle/>
        <a:p>
          <a:pPr algn="ctr"/>
          <a:endParaRPr lang="tr-TR"/>
        </a:p>
      </dgm:t>
    </dgm:pt>
    <dgm:pt modelId="{5A1539C9-E442-4C67-BF0F-E301781B8B57}">
      <dgm:prSet phldrT="[Metin]"/>
      <dgm:spPr/>
      <dgm:t>
        <a:bodyPr/>
        <a:lstStyle/>
        <a:p>
          <a:pPr algn="ctr"/>
          <a:r>
            <a:rPr lang="tr-TR" dirty="0" smtClean="0"/>
            <a:t>Etkinlik Olarak Bilim</a:t>
          </a:r>
          <a:endParaRPr lang="tr-TR" dirty="0"/>
        </a:p>
      </dgm:t>
    </dgm:pt>
    <dgm:pt modelId="{0E06A40A-CEEC-48FC-91F0-5D692DD8207D}" type="parTrans" cxnId="{28BBDEB2-94CD-49AE-A48C-CA9769B0D56A}">
      <dgm:prSet/>
      <dgm:spPr/>
      <dgm:t>
        <a:bodyPr/>
        <a:lstStyle/>
        <a:p>
          <a:pPr algn="ctr"/>
          <a:endParaRPr lang="tr-TR"/>
        </a:p>
      </dgm:t>
    </dgm:pt>
    <dgm:pt modelId="{7C5F02E4-EA9B-42E6-90D8-98E4A99665AF}" type="sibTrans" cxnId="{28BBDEB2-94CD-49AE-A48C-CA9769B0D56A}">
      <dgm:prSet/>
      <dgm:spPr/>
      <dgm:t>
        <a:bodyPr/>
        <a:lstStyle/>
        <a:p>
          <a:pPr algn="ctr"/>
          <a:endParaRPr lang="tr-TR"/>
        </a:p>
      </dgm:t>
    </dgm:pt>
    <dgm:pt modelId="{9731F147-C2DA-4E82-83C9-6161A8E41242}">
      <dgm:prSet phldrT="[Metin]"/>
      <dgm:spPr/>
      <dgm:t>
        <a:bodyPr/>
        <a:lstStyle/>
        <a:p>
          <a:pPr algn="ctr"/>
          <a:r>
            <a:rPr lang="tr-TR" dirty="0" err="1" smtClean="0"/>
            <a:t>Kuhn</a:t>
          </a:r>
          <a:endParaRPr lang="tr-TR" dirty="0" smtClean="0"/>
        </a:p>
      </dgm:t>
    </dgm:pt>
    <dgm:pt modelId="{018B2918-F76F-4E8F-8B59-A955A9AD33E6}" type="parTrans" cxnId="{C48014A7-A937-4B87-B281-E2302BB9E8F8}">
      <dgm:prSet/>
      <dgm:spPr/>
      <dgm:t>
        <a:bodyPr/>
        <a:lstStyle/>
        <a:p>
          <a:pPr algn="ctr"/>
          <a:endParaRPr lang="tr-TR"/>
        </a:p>
      </dgm:t>
    </dgm:pt>
    <dgm:pt modelId="{91F56326-EDAB-4735-BE66-1A8C2D97ACC0}" type="sibTrans" cxnId="{C48014A7-A937-4B87-B281-E2302BB9E8F8}">
      <dgm:prSet/>
      <dgm:spPr/>
      <dgm:t>
        <a:bodyPr/>
        <a:lstStyle/>
        <a:p>
          <a:pPr algn="ctr"/>
          <a:endParaRPr lang="tr-TR"/>
        </a:p>
      </dgm:t>
    </dgm:pt>
    <dgm:pt modelId="{D2F52628-1E7F-49AC-BC0F-0DDC20FA1272}">
      <dgm:prSet phldrT="[Metin]"/>
      <dgm:spPr/>
      <dgm:t>
        <a:bodyPr/>
        <a:lstStyle/>
        <a:p>
          <a:pPr algn="ctr"/>
          <a:r>
            <a:rPr lang="tr-TR" dirty="0" err="1" smtClean="0"/>
            <a:t>Toulmin</a:t>
          </a:r>
          <a:endParaRPr lang="tr-TR" dirty="0"/>
        </a:p>
      </dgm:t>
    </dgm:pt>
    <dgm:pt modelId="{5EEFF8C7-AE0D-449B-B583-369C4BBB282F}" type="parTrans" cxnId="{3D207C9E-4681-42A4-86F8-C79D199F3511}">
      <dgm:prSet/>
      <dgm:spPr/>
      <dgm:t>
        <a:bodyPr/>
        <a:lstStyle/>
        <a:p>
          <a:pPr algn="ctr"/>
          <a:endParaRPr lang="tr-TR"/>
        </a:p>
      </dgm:t>
    </dgm:pt>
    <dgm:pt modelId="{0CFD3D81-8843-42BE-BD6C-DF1C4C1A7E3B}" type="sibTrans" cxnId="{3D207C9E-4681-42A4-86F8-C79D199F3511}">
      <dgm:prSet/>
      <dgm:spPr/>
      <dgm:t>
        <a:bodyPr/>
        <a:lstStyle/>
        <a:p>
          <a:pPr algn="ctr"/>
          <a:endParaRPr lang="tr-TR"/>
        </a:p>
      </dgm:t>
    </dgm:pt>
    <dgm:pt modelId="{47FB2F25-0708-459D-B58C-7E2711846DF7}">
      <dgm:prSet/>
      <dgm:spPr/>
      <dgm:t>
        <a:bodyPr/>
        <a:lstStyle/>
        <a:p>
          <a:pPr algn="ctr"/>
          <a:r>
            <a:rPr lang="tr-TR" smtClean="0"/>
            <a:t>Hempel</a:t>
          </a:r>
          <a:endParaRPr lang="tr-TR" dirty="0"/>
        </a:p>
      </dgm:t>
    </dgm:pt>
    <dgm:pt modelId="{58A005CE-5BA4-486A-88F0-D8FCE129EDFF}" type="parTrans" cxnId="{5CB05FB8-7A85-4975-9159-836CB82429B9}">
      <dgm:prSet/>
      <dgm:spPr/>
      <dgm:t>
        <a:bodyPr/>
        <a:lstStyle/>
        <a:p>
          <a:pPr algn="ctr"/>
          <a:endParaRPr lang="tr-TR"/>
        </a:p>
      </dgm:t>
    </dgm:pt>
    <dgm:pt modelId="{991DEB6A-0248-4631-8878-16A44EA72DAE}" type="sibTrans" cxnId="{5CB05FB8-7A85-4975-9159-836CB82429B9}">
      <dgm:prSet/>
      <dgm:spPr/>
      <dgm:t>
        <a:bodyPr/>
        <a:lstStyle/>
        <a:p>
          <a:pPr algn="ctr"/>
          <a:endParaRPr lang="tr-TR"/>
        </a:p>
      </dgm:t>
    </dgm:pt>
    <dgm:pt modelId="{8D3D55D4-507E-4FD2-80EB-DEB94E457527}" type="pres">
      <dgm:prSet presAssocID="{95AB9BDE-7422-41D3-8B7A-84DD7B722613}" presName="diagram" presStyleCnt="0">
        <dgm:presLayoutVars>
          <dgm:chPref val="1"/>
          <dgm:dir/>
          <dgm:animOne val="branch"/>
          <dgm:animLvl val="lvl"/>
          <dgm:resizeHandles/>
        </dgm:presLayoutVars>
      </dgm:prSet>
      <dgm:spPr/>
      <dgm:t>
        <a:bodyPr/>
        <a:lstStyle/>
        <a:p>
          <a:endParaRPr lang="tr-TR"/>
        </a:p>
      </dgm:t>
    </dgm:pt>
    <dgm:pt modelId="{A96AEE4F-2D27-4D3E-B86C-E2238B2BB71A}" type="pres">
      <dgm:prSet presAssocID="{1766578D-1CB1-471C-8E95-43B891D46A6A}" presName="root" presStyleCnt="0"/>
      <dgm:spPr/>
      <dgm:t>
        <a:bodyPr/>
        <a:lstStyle/>
        <a:p>
          <a:endParaRPr lang="tr-TR"/>
        </a:p>
      </dgm:t>
    </dgm:pt>
    <dgm:pt modelId="{5F511AF8-C93D-4A7E-9155-6D139CF7D041}" type="pres">
      <dgm:prSet presAssocID="{1766578D-1CB1-471C-8E95-43B891D46A6A}" presName="rootComposite" presStyleCnt="0"/>
      <dgm:spPr/>
      <dgm:t>
        <a:bodyPr/>
        <a:lstStyle/>
        <a:p>
          <a:endParaRPr lang="tr-TR"/>
        </a:p>
      </dgm:t>
    </dgm:pt>
    <dgm:pt modelId="{D9620B1F-57FF-4296-B106-7A07428C5435}" type="pres">
      <dgm:prSet presAssocID="{1766578D-1CB1-471C-8E95-43B891D46A6A}" presName="rootText" presStyleLbl="node1" presStyleIdx="0" presStyleCnt="2"/>
      <dgm:spPr/>
      <dgm:t>
        <a:bodyPr/>
        <a:lstStyle/>
        <a:p>
          <a:endParaRPr lang="tr-TR"/>
        </a:p>
      </dgm:t>
    </dgm:pt>
    <dgm:pt modelId="{97F4093C-E2E1-4C2B-8C41-BD0AB02118DE}" type="pres">
      <dgm:prSet presAssocID="{1766578D-1CB1-471C-8E95-43B891D46A6A}" presName="rootConnector" presStyleLbl="node1" presStyleIdx="0" presStyleCnt="2"/>
      <dgm:spPr/>
      <dgm:t>
        <a:bodyPr/>
        <a:lstStyle/>
        <a:p>
          <a:endParaRPr lang="tr-TR"/>
        </a:p>
      </dgm:t>
    </dgm:pt>
    <dgm:pt modelId="{8BE4B6A6-A0AD-4177-9F34-DEBF05C1696F}" type="pres">
      <dgm:prSet presAssocID="{1766578D-1CB1-471C-8E95-43B891D46A6A}" presName="childShape" presStyleCnt="0"/>
      <dgm:spPr/>
      <dgm:t>
        <a:bodyPr/>
        <a:lstStyle/>
        <a:p>
          <a:endParaRPr lang="tr-TR"/>
        </a:p>
      </dgm:t>
    </dgm:pt>
    <dgm:pt modelId="{56266A95-AC32-4F2B-94D9-CFCFED395F9B}" type="pres">
      <dgm:prSet presAssocID="{47C48E09-BA94-48F0-B98D-918C4ED5392D}" presName="Name13" presStyleLbl="parChTrans1D2" presStyleIdx="0" presStyleCnt="5"/>
      <dgm:spPr/>
      <dgm:t>
        <a:bodyPr/>
        <a:lstStyle/>
        <a:p>
          <a:endParaRPr lang="tr-TR"/>
        </a:p>
      </dgm:t>
    </dgm:pt>
    <dgm:pt modelId="{999B3CEA-6345-4280-9291-1367DD35DF7A}" type="pres">
      <dgm:prSet presAssocID="{DBDD7FCA-D171-4260-B82C-2FBCD84B9E50}" presName="childText" presStyleLbl="bgAcc1" presStyleIdx="0" presStyleCnt="5">
        <dgm:presLayoutVars>
          <dgm:bulletEnabled val="1"/>
        </dgm:presLayoutVars>
      </dgm:prSet>
      <dgm:spPr/>
      <dgm:t>
        <a:bodyPr/>
        <a:lstStyle/>
        <a:p>
          <a:endParaRPr lang="tr-TR"/>
        </a:p>
      </dgm:t>
    </dgm:pt>
    <dgm:pt modelId="{F5E6E181-6296-4356-8918-4DC568ED2CB9}" type="pres">
      <dgm:prSet presAssocID="{9CA32170-8EB5-488B-AD70-ED8A5FB67100}" presName="Name13" presStyleLbl="parChTrans1D2" presStyleIdx="1" presStyleCnt="5"/>
      <dgm:spPr/>
      <dgm:t>
        <a:bodyPr/>
        <a:lstStyle/>
        <a:p>
          <a:endParaRPr lang="tr-TR"/>
        </a:p>
      </dgm:t>
    </dgm:pt>
    <dgm:pt modelId="{05D377DE-3FF6-4B49-9211-D434FFFCB729}" type="pres">
      <dgm:prSet presAssocID="{4EBCB289-A192-4C79-962A-A9A587D243E3}" presName="childText" presStyleLbl="bgAcc1" presStyleIdx="1" presStyleCnt="5">
        <dgm:presLayoutVars>
          <dgm:bulletEnabled val="1"/>
        </dgm:presLayoutVars>
      </dgm:prSet>
      <dgm:spPr/>
      <dgm:t>
        <a:bodyPr/>
        <a:lstStyle/>
        <a:p>
          <a:endParaRPr lang="tr-TR"/>
        </a:p>
      </dgm:t>
    </dgm:pt>
    <dgm:pt modelId="{D85A67DB-C0FC-4227-A0CA-DB232577F0EE}" type="pres">
      <dgm:prSet presAssocID="{58A005CE-5BA4-486A-88F0-D8FCE129EDFF}" presName="Name13" presStyleLbl="parChTrans1D2" presStyleIdx="2" presStyleCnt="5"/>
      <dgm:spPr/>
      <dgm:t>
        <a:bodyPr/>
        <a:lstStyle/>
        <a:p>
          <a:endParaRPr lang="tr-TR"/>
        </a:p>
      </dgm:t>
    </dgm:pt>
    <dgm:pt modelId="{E1932C93-574E-4351-AA6E-CA996B14554B}" type="pres">
      <dgm:prSet presAssocID="{47FB2F25-0708-459D-B58C-7E2711846DF7}" presName="childText" presStyleLbl="bgAcc1" presStyleIdx="2" presStyleCnt="5">
        <dgm:presLayoutVars>
          <dgm:bulletEnabled val="1"/>
        </dgm:presLayoutVars>
      </dgm:prSet>
      <dgm:spPr/>
      <dgm:t>
        <a:bodyPr/>
        <a:lstStyle/>
        <a:p>
          <a:endParaRPr lang="tr-TR"/>
        </a:p>
      </dgm:t>
    </dgm:pt>
    <dgm:pt modelId="{6804F860-F391-4A97-9DF3-12F121A9A934}" type="pres">
      <dgm:prSet presAssocID="{5A1539C9-E442-4C67-BF0F-E301781B8B57}" presName="root" presStyleCnt="0"/>
      <dgm:spPr/>
      <dgm:t>
        <a:bodyPr/>
        <a:lstStyle/>
        <a:p>
          <a:endParaRPr lang="tr-TR"/>
        </a:p>
      </dgm:t>
    </dgm:pt>
    <dgm:pt modelId="{93F0B42E-6EDC-47CE-BDE8-94E38C3CD255}" type="pres">
      <dgm:prSet presAssocID="{5A1539C9-E442-4C67-BF0F-E301781B8B57}" presName="rootComposite" presStyleCnt="0"/>
      <dgm:spPr/>
      <dgm:t>
        <a:bodyPr/>
        <a:lstStyle/>
        <a:p>
          <a:endParaRPr lang="tr-TR"/>
        </a:p>
      </dgm:t>
    </dgm:pt>
    <dgm:pt modelId="{D104B931-F271-4DED-9AC6-D76246F7BF7A}" type="pres">
      <dgm:prSet presAssocID="{5A1539C9-E442-4C67-BF0F-E301781B8B57}" presName="rootText" presStyleLbl="node1" presStyleIdx="1" presStyleCnt="2"/>
      <dgm:spPr/>
      <dgm:t>
        <a:bodyPr/>
        <a:lstStyle/>
        <a:p>
          <a:endParaRPr lang="tr-TR"/>
        </a:p>
      </dgm:t>
    </dgm:pt>
    <dgm:pt modelId="{2564A78D-C314-4A3A-B762-53785D5EECE7}" type="pres">
      <dgm:prSet presAssocID="{5A1539C9-E442-4C67-BF0F-E301781B8B57}" presName="rootConnector" presStyleLbl="node1" presStyleIdx="1" presStyleCnt="2"/>
      <dgm:spPr/>
      <dgm:t>
        <a:bodyPr/>
        <a:lstStyle/>
        <a:p>
          <a:endParaRPr lang="tr-TR"/>
        </a:p>
      </dgm:t>
    </dgm:pt>
    <dgm:pt modelId="{986CC6D8-479D-41C0-AF9D-4B5CA3D9B417}" type="pres">
      <dgm:prSet presAssocID="{5A1539C9-E442-4C67-BF0F-E301781B8B57}" presName="childShape" presStyleCnt="0"/>
      <dgm:spPr/>
      <dgm:t>
        <a:bodyPr/>
        <a:lstStyle/>
        <a:p>
          <a:endParaRPr lang="tr-TR"/>
        </a:p>
      </dgm:t>
    </dgm:pt>
    <dgm:pt modelId="{AB25554B-C812-41B4-9A07-459CCB446E8A}" type="pres">
      <dgm:prSet presAssocID="{018B2918-F76F-4E8F-8B59-A955A9AD33E6}" presName="Name13" presStyleLbl="parChTrans1D2" presStyleIdx="3" presStyleCnt="5"/>
      <dgm:spPr/>
      <dgm:t>
        <a:bodyPr/>
        <a:lstStyle/>
        <a:p>
          <a:endParaRPr lang="tr-TR"/>
        </a:p>
      </dgm:t>
    </dgm:pt>
    <dgm:pt modelId="{8CD8B663-C8C8-4056-A395-E0D89970A50F}" type="pres">
      <dgm:prSet presAssocID="{9731F147-C2DA-4E82-83C9-6161A8E41242}" presName="childText" presStyleLbl="bgAcc1" presStyleIdx="3" presStyleCnt="5">
        <dgm:presLayoutVars>
          <dgm:bulletEnabled val="1"/>
        </dgm:presLayoutVars>
      </dgm:prSet>
      <dgm:spPr/>
      <dgm:t>
        <a:bodyPr/>
        <a:lstStyle/>
        <a:p>
          <a:endParaRPr lang="tr-TR"/>
        </a:p>
      </dgm:t>
    </dgm:pt>
    <dgm:pt modelId="{EA2697FB-468B-4E19-BDBB-9F974949102D}" type="pres">
      <dgm:prSet presAssocID="{5EEFF8C7-AE0D-449B-B583-369C4BBB282F}" presName="Name13" presStyleLbl="parChTrans1D2" presStyleIdx="4" presStyleCnt="5"/>
      <dgm:spPr/>
      <dgm:t>
        <a:bodyPr/>
        <a:lstStyle/>
        <a:p>
          <a:endParaRPr lang="tr-TR"/>
        </a:p>
      </dgm:t>
    </dgm:pt>
    <dgm:pt modelId="{77D80C73-C9F1-4B80-A5A7-1C58106331EA}" type="pres">
      <dgm:prSet presAssocID="{D2F52628-1E7F-49AC-BC0F-0DDC20FA1272}" presName="childText" presStyleLbl="bgAcc1" presStyleIdx="4" presStyleCnt="5">
        <dgm:presLayoutVars>
          <dgm:bulletEnabled val="1"/>
        </dgm:presLayoutVars>
      </dgm:prSet>
      <dgm:spPr/>
      <dgm:t>
        <a:bodyPr/>
        <a:lstStyle/>
        <a:p>
          <a:endParaRPr lang="tr-TR"/>
        </a:p>
      </dgm:t>
    </dgm:pt>
  </dgm:ptLst>
  <dgm:cxnLst>
    <dgm:cxn modelId="{50D03D3E-35D7-4452-A040-1420A1246F6E}" type="presOf" srcId="{47FB2F25-0708-459D-B58C-7E2711846DF7}" destId="{E1932C93-574E-4351-AA6E-CA996B14554B}" srcOrd="0" destOrd="0" presId="urn:microsoft.com/office/officeart/2005/8/layout/hierarchy3"/>
    <dgm:cxn modelId="{37135291-B393-48B2-9DD2-194B7466B63F}" srcId="{1766578D-1CB1-471C-8E95-43B891D46A6A}" destId="{DBDD7FCA-D171-4260-B82C-2FBCD84B9E50}" srcOrd="0" destOrd="0" parTransId="{47C48E09-BA94-48F0-B98D-918C4ED5392D}" sibTransId="{017E1AD6-94D2-4C83-B395-D04A12EF00F6}"/>
    <dgm:cxn modelId="{5CB05FB8-7A85-4975-9159-836CB82429B9}" srcId="{1766578D-1CB1-471C-8E95-43B891D46A6A}" destId="{47FB2F25-0708-459D-B58C-7E2711846DF7}" srcOrd="2" destOrd="0" parTransId="{58A005CE-5BA4-486A-88F0-D8FCE129EDFF}" sibTransId="{991DEB6A-0248-4631-8878-16A44EA72DAE}"/>
    <dgm:cxn modelId="{BC422C82-9F62-4223-8E38-FB8F1B28639A}" type="presOf" srcId="{9731F147-C2DA-4E82-83C9-6161A8E41242}" destId="{8CD8B663-C8C8-4056-A395-E0D89970A50F}" srcOrd="0" destOrd="0" presId="urn:microsoft.com/office/officeart/2005/8/layout/hierarchy3"/>
    <dgm:cxn modelId="{93F05B96-6DEB-4CA5-8616-5F13E8FA03AB}" type="presOf" srcId="{1766578D-1CB1-471C-8E95-43B891D46A6A}" destId="{97F4093C-E2E1-4C2B-8C41-BD0AB02118DE}" srcOrd="1" destOrd="0" presId="urn:microsoft.com/office/officeart/2005/8/layout/hierarchy3"/>
    <dgm:cxn modelId="{EA094660-A6AB-415A-BD33-2376A670E410}" type="presOf" srcId="{47C48E09-BA94-48F0-B98D-918C4ED5392D}" destId="{56266A95-AC32-4F2B-94D9-CFCFED395F9B}" srcOrd="0" destOrd="0" presId="urn:microsoft.com/office/officeart/2005/8/layout/hierarchy3"/>
    <dgm:cxn modelId="{75C7235F-3DA6-4D0E-B91F-8A19EEE75006}" srcId="{95AB9BDE-7422-41D3-8B7A-84DD7B722613}" destId="{1766578D-1CB1-471C-8E95-43B891D46A6A}" srcOrd="0" destOrd="0" parTransId="{6E92BC04-A438-468F-AF19-44C9138A3A23}" sibTransId="{53CF0B3E-9B17-4B6F-A718-2F0E447573AD}"/>
    <dgm:cxn modelId="{DBF3B277-1F96-436E-94A6-3D2867F529A0}" type="presOf" srcId="{1766578D-1CB1-471C-8E95-43B891D46A6A}" destId="{D9620B1F-57FF-4296-B106-7A07428C5435}" srcOrd="0" destOrd="0" presId="urn:microsoft.com/office/officeart/2005/8/layout/hierarchy3"/>
    <dgm:cxn modelId="{5CD22D02-896D-44FD-AE81-DB8C60DD9A18}" type="presOf" srcId="{5EEFF8C7-AE0D-449B-B583-369C4BBB282F}" destId="{EA2697FB-468B-4E19-BDBB-9F974949102D}" srcOrd="0" destOrd="0" presId="urn:microsoft.com/office/officeart/2005/8/layout/hierarchy3"/>
    <dgm:cxn modelId="{C48014A7-A937-4B87-B281-E2302BB9E8F8}" srcId="{5A1539C9-E442-4C67-BF0F-E301781B8B57}" destId="{9731F147-C2DA-4E82-83C9-6161A8E41242}" srcOrd="0" destOrd="0" parTransId="{018B2918-F76F-4E8F-8B59-A955A9AD33E6}" sibTransId="{91F56326-EDAB-4735-BE66-1A8C2D97ACC0}"/>
    <dgm:cxn modelId="{49954B72-70FC-48C9-8854-C30119758024}" type="presOf" srcId="{5A1539C9-E442-4C67-BF0F-E301781B8B57}" destId="{2564A78D-C314-4A3A-B762-53785D5EECE7}" srcOrd="1" destOrd="0" presId="urn:microsoft.com/office/officeart/2005/8/layout/hierarchy3"/>
    <dgm:cxn modelId="{5CF0081B-D937-4FD1-80A6-871747948802}" type="presOf" srcId="{9CA32170-8EB5-488B-AD70-ED8A5FB67100}" destId="{F5E6E181-6296-4356-8918-4DC568ED2CB9}" srcOrd="0" destOrd="0" presId="urn:microsoft.com/office/officeart/2005/8/layout/hierarchy3"/>
    <dgm:cxn modelId="{3D207C9E-4681-42A4-86F8-C79D199F3511}" srcId="{5A1539C9-E442-4C67-BF0F-E301781B8B57}" destId="{D2F52628-1E7F-49AC-BC0F-0DDC20FA1272}" srcOrd="1" destOrd="0" parTransId="{5EEFF8C7-AE0D-449B-B583-369C4BBB282F}" sibTransId="{0CFD3D81-8843-42BE-BD6C-DF1C4C1A7E3B}"/>
    <dgm:cxn modelId="{84A3FBC7-6094-4922-8F28-149125D6C759}" type="presOf" srcId="{D2F52628-1E7F-49AC-BC0F-0DDC20FA1272}" destId="{77D80C73-C9F1-4B80-A5A7-1C58106331EA}" srcOrd="0" destOrd="0" presId="urn:microsoft.com/office/officeart/2005/8/layout/hierarchy3"/>
    <dgm:cxn modelId="{287BD617-67DC-477A-BEC6-2A289A9637AF}" type="presOf" srcId="{4EBCB289-A192-4C79-962A-A9A587D243E3}" destId="{05D377DE-3FF6-4B49-9211-D434FFFCB729}" srcOrd="0" destOrd="0" presId="urn:microsoft.com/office/officeart/2005/8/layout/hierarchy3"/>
    <dgm:cxn modelId="{E2950785-E1B9-4F09-B4F1-FFA0F6258D26}" type="presOf" srcId="{58A005CE-5BA4-486A-88F0-D8FCE129EDFF}" destId="{D85A67DB-C0FC-4227-A0CA-DB232577F0EE}" srcOrd="0" destOrd="0" presId="urn:microsoft.com/office/officeart/2005/8/layout/hierarchy3"/>
    <dgm:cxn modelId="{5D709008-FC17-4226-85C3-5FD3EB2C090D}" type="presOf" srcId="{5A1539C9-E442-4C67-BF0F-E301781B8B57}" destId="{D104B931-F271-4DED-9AC6-D76246F7BF7A}" srcOrd="0" destOrd="0" presId="urn:microsoft.com/office/officeart/2005/8/layout/hierarchy3"/>
    <dgm:cxn modelId="{0AF1B94C-689A-4877-B76A-52EFC2D54760}" type="presOf" srcId="{95AB9BDE-7422-41D3-8B7A-84DD7B722613}" destId="{8D3D55D4-507E-4FD2-80EB-DEB94E457527}" srcOrd="0" destOrd="0" presId="urn:microsoft.com/office/officeart/2005/8/layout/hierarchy3"/>
    <dgm:cxn modelId="{28BBDEB2-94CD-49AE-A48C-CA9769B0D56A}" srcId="{95AB9BDE-7422-41D3-8B7A-84DD7B722613}" destId="{5A1539C9-E442-4C67-BF0F-E301781B8B57}" srcOrd="1" destOrd="0" parTransId="{0E06A40A-CEEC-48FC-91F0-5D692DD8207D}" sibTransId="{7C5F02E4-EA9B-42E6-90D8-98E4A99665AF}"/>
    <dgm:cxn modelId="{655080DC-2055-42B2-AA63-36E7A233651A}" srcId="{1766578D-1CB1-471C-8E95-43B891D46A6A}" destId="{4EBCB289-A192-4C79-962A-A9A587D243E3}" srcOrd="1" destOrd="0" parTransId="{9CA32170-8EB5-488B-AD70-ED8A5FB67100}" sibTransId="{4D5F83E6-1F34-4958-AA82-99C289D09681}"/>
    <dgm:cxn modelId="{B27FB71C-3A1E-47DE-8255-3E09810FA39E}" type="presOf" srcId="{DBDD7FCA-D171-4260-B82C-2FBCD84B9E50}" destId="{999B3CEA-6345-4280-9291-1367DD35DF7A}" srcOrd="0" destOrd="0" presId="urn:microsoft.com/office/officeart/2005/8/layout/hierarchy3"/>
    <dgm:cxn modelId="{54176B94-4349-4CBD-8EB3-694BE2EDE029}" type="presOf" srcId="{018B2918-F76F-4E8F-8B59-A955A9AD33E6}" destId="{AB25554B-C812-41B4-9A07-459CCB446E8A}" srcOrd="0" destOrd="0" presId="urn:microsoft.com/office/officeart/2005/8/layout/hierarchy3"/>
    <dgm:cxn modelId="{9ABAA80B-D211-4DF8-B8F2-850B6CD21DC1}" type="presParOf" srcId="{8D3D55D4-507E-4FD2-80EB-DEB94E457527}" destId="{A96AEE4F-2D27-4D3E-B86C-E2238B2BB71A}" srcOrd="0" destOrd="0" presId="urn:microsoft.com/office/officeart/2005/8/layout/hierarchy3"/>
    <dgm:cxn modelId="{859A3668-D862-4650-83EE-73F138118951}" type="presParOf" srcId="{A96AEE4F-2D27-4D3E-B86C-E2238B2BB71A}" destId="{5F511AF8-C93D-4A7E-9155-6D139CF7D041}" srcOrd="0" destOrd="0" presId="urn:microsoft.com/office/officeart/2005/8/layout/hierarchy3"/>
    <dgm:cxn modelId="{3864D1D0-9E47-41CA-985E-CE5389A1E245}" type="presParOf" srcId="{5F511AF8-C93D-4A7E-9155-6D139CF7D041}" destId="{D9620B1F-57FF-4296-B106-7A07428C5435}" srcOrd="0" destOrd="0" presId="urn:microsoft.com/office/officeart/2005/8/layout/hierarchy3"/>
    <dgm:cxn modelId="{4BB05814-1C75-46FE-80CE-E6E33A400A73}" type="presParOf" srcId="{5F511AF8-C93D-4A7E-9155-6D139CF7D041}" destId="{97F4093C-E2E1-4C2B-8C41-BD0AB02118DE}" srcOrd="1" destOrd="0" presId="urn:microsoft.com/office/officeart/2005/8/layout/hierarchy3"/>
    <dgm:cxn modelId="{231DA305-F14E-4CA2-B294-20E8AE886186}" type="presParOf" srcId="{A96AEE4F-2D27-4D3E-B86C-E2238B2BB71A}" destId="{8BE4B6A6-A0AD-4177-9F34-DEBF05C1696F}" srcOrd="1" destOrd="0" presId="urn:microsoft.com/office/officeart/2005/8/layout/hierarchy3"/>
    <dgm:cxn modelId="{B1D29635-1978-4C22-AC25-C52E22082532}" type="presParOf" srcId="{8BE4B6A6-A0AD-4177-9F34-DEBF05C1696F}" destId="{56266A95-AC32-4F2B-94D9-CFCFED395F9B}" srcOrd="0" destOrd="0" presId="urn:microsoft.com/office/officeart/2005/8/layout/hierarchy3"/>
    <dgm:cxn modelId="{63962330-D25E-4E1F-95D2-0C1389A5C0F5}" type="presParOf" srcId="{8BE4B6A6-A0AD-4177-9F34-DEBF05C1696F}" destId="{999B3CEA-6345-4280-9291-1367DD35DF7A}" srcOrd="1" destOrd="0" presId="urn:microsoft.com/office/officeart/2005/8/layout/hierarchy3"/>
    <dgm:cxn modelId="{869E7583-2446-455A-B6D9-73C5580DB08F}" type="presParOf" srcId="{8BE4B6A6-A0AD-4177-9F34-DEBF05C1696F}" destId="{F5E6E181-6296-4356-8918-4DC568ED2CB9}" srcOrd="2" destOrd="0" presId="urn:microsoft.com/office/officeart/2005/8/layout/hierarchy3"/>
    <dgm:cxn modelId="{AE0746AC-82C9-4542-A260-047CC150802C}" type="presParOf" srcId="{8BE4B6A6-A0AD-4177-9F34-DEBF05C1696F}" destId="{05D377DE-3FF6-4B49-9211-D434FFFCB729}" srcOrd="3" destOrd="0" presId="urn:microsoft.com/office/officeart/2005/8/layout/hierarchy3"/>
    <dgm:cxn modelId="{3910FF75-AF78-4207-83BE-AF452CCBF0ED}" type="presParOf" srcId="{8BE4B6A6-A0AD-4177-9F34-DEBF05C1696F}" destId="{D85A67DB-C0FC-4227-A0CA-DB232577F0EE}" srcOrd="4" destOrd="0" presId="urn:microsoft.com/office/officeart/2005/8/layout/hierarchy3"/>
    <dgm:cxn modelId="{A7DEF008-9CCB-4E78-ACFA-BA60300089EE}" type="presParOf" srcId="{8BE4B6A6-A0AD-4177-9F34-DEBF05C1696F}" destId="{E1932C93-574E-4351-AA6E-CA996B14554B}" srcOrd="5" destOrd="0" presId="urn:microsoft.com/office/officeart/2005/8/layout/hierarchy3"/>
    <dgm:cxn modelId="{AF2C196E-D6B4-40A2-9E11-16ADDC4FE0FC}" type="presParOf" srcId="{8D3D55D4-507E-4FD2-80EB-DEB94E457527}" destId="{6804F860-F391-4A97-9DF3-12F121A9A934}" srcOrd="1" destOrd="0" presId="urn:microsoft.com/office/officeart/2005/8/layout/hierarchy3"/>
    <dgm:cxn modelId="{01B000F4-B7BC-4AD2-8FED-C927EC093A46}" type="presParOf" srcId="{6804F860-F391-4A97-9DF3-12F121A9A934}" destId="{93F0B42E-6EDC-47CE-BDE8-94E38C3CD255}" srcOrd="0" destOrd="0" presId="urn:microsoft.com/office/officeart/2005/8/layout/hierarchy3"/>
    <dgm:cxn modelId="{26EB88F6-F124-4526-B1C9-68917DABF8C4}" type="presParOf" srcId="{93F0B42E-6EDC-47CE-BDE8-94E38C3CD255}" destId="{D104B931-F271-4DED-9AC6-D76246F7BF7A}" srcOrd="0" destOrd="0" presId="urn:microsoft.com/office/officeart/2005/8/layout/hierarchy3"/>
    <dgm:cxn modelId="{2B857ED4-262C-4987-AC0A-8DC5ABC1666A}" type="presParOf" srcId="{93F0B42E-6EDC-47CE-BDE8-94E38C3CD255}" destId="{2564A78D-C314-4A3A-B762-53785D5EECE7}" srcOrd="1" destOrd="0" presId="urn:microsoft.com/office/officeart/2005/8/layout/hierarchy3"/>
    <dgm:cxn modelId="{E43013B9-E0F7-4CC3-B22F-F2983129C3EE}" type="presParOf" srcId="{6804F860-F391-4A97-9DF3-12F121A9A934}" destId="{986CC6D8-479D-41C0-AF9D-4B5CA3D9B417}" srcOrd="1" destOrd="0" presId="urn:microsoft.com/office/officeart/2005/8/layout/hierarchy3"/>
    <dgm:cxn modelId="{29F4C2CC-BBDE-4587-B3C3-61FE8DCA3885}" type="presParOf" srcId="{986CC6D8-479D-41C0-AF9D-4B5CA3D9B417}" destId="{AB25554B-C812-41B4-9A07-459CCB446E8A}" srcOrd="0" destOrd="0" presId="urn:microsoft.com/office/officeart/2005/8/layout/hierarchy3"/>
    <dgm:cxn modelId="{A1623DC7-F581-4884-8792-9EA5F39EA3AA}" type="presParOf" srcId="{986CC6D8-479D-41C0-AF9D-4B5CA3D9B417}" destId="{8CD8B663-C8C8-4056-A395-E0D89970A50F}" srcOrd="1" destOrd="0" presId="urn:microsoft.com/office/officeart/2005/8/layout/hierarchy3"/>
    <dgm:cxn modelId="{0E7B57E2-EEDF-411F-8C41-07870B620D5D}" type="presParOf" srcId="{986CC6D8-479D-41C0-AF9D-4B5CA3D9B417}" destId="{EA2697FB-468B-4E19-BDBB-9F974949102D}" srcOrd="2" destOrd="0" presId="urn:microsoft.com/office/officeart/2005/8/layout/hierarchy3"/>
    <dgm:cxn modelId="{9D10D989-0D0A-4BAD-946E-05C03F3C633C}" type="presParOf" srcId="{986CC6D8-479D-41C0-AF9D-4B5CA3D9B417}" destId="{77D80C73-C9F1-4B80-A5A7-1C58106331EA}" srcOrd="3" destOrd="0" presId="urn:microsoft.com/office/officeart/2005/8/layout/hierarchy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774713-0A5C-442F-841A-26965A188D79}">
      <dsp:nvSpPr>
        <dsp:cNvPr id="0" name=""/>
        <dsp:cNvSpPr/>
      </dsp:nvSpPr>
      <dsp:spPr>
        <a:xfrm>
          <a:off x="47148" y="1437"/>
          <a:ext cx="3113782" cy="1868269"/>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lvl="0" algn="ctr" defTabSz="1955800" rtl="0">
            <a:lnSpc>
              <a:spcPct val="90000"/>
            </a:lnSpc>
            <a:spcBef>
              <a:spcPct val="0"/>
            </a:spcBef>
            <a:spcAft>
              <a:spcPct val="35000"/>
            </a:spcAft>
          </a:pPr>
          <a:r>
            <a:rPr lang="tr-TR" sz="4400" kern="1200" smtClean="0">
              <a:solidFill>
                <a:schemeClr val="tx1"/>
              </a:solidFill>
            </a:rPr>
            <a:t>Bilgi</a:t>
          </a:r>
          <a:endParaRPr lang="tr-TR" sz="4400" kern="1200">
            <a:solidFill>
              <a:schemeClr val="tx1"/>
            </a:solidFill>
          </a:endParaRPr>
        </a:p>
      </dsp:txBody>
      <dsp:txXfrm>
        <a:off x="47148" y="1437"/>
        <a:ext cx="3113782" cy="1868269"/>
      </dsp:txXfrm>
    </dsp:sp>
    <dsp:sp modelId="{1CE6816D-32D7-4429-9108-F964CCB7741B}">
      <dsp:nvSpPr>
        <dsp:cNvPr id="0" name=""/>
        <dsp:cNvSpPr/>
      </dsp:nvSpPr>
      <dsp:spPr>
        <a:xfrm>
          <a:off x="3472308" y="1437"/>
          <a:ext cx="3113782" cy="1868269"/>
        </a:xfrm>
        <a:prstGeom prst="rect">
          <a:avLst/>
        </a:prstGeom>
        <a:solidFill>
          <a:schemeClr val="accent2">
            <a:hueOff val="476948"/>
            <a:satOff val="-10882"/>
            <a:lumOff val="402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lvl="0" algn="ctr" defTabSz="1955800" rtl="0">
            <a:lnSpc>
              <a:spcPct val="90000"/>
            </a:lnSpc>
            <a:spcBef>
              <a:spcPct val="0"/>
            </a:spcBef>
            <a:spcAft>
              <a:spcPct val="35000"/>
            </a:spcAft>
          </a:pPr>
          <a:r>
            <a:rPr lang="tr-TR" sz="4400" kern="1200" smtClean="0">
              <a:solidFill>
                <a:schemeClr val="tx1"/>
              </a:solidFill>
            </a:rPr>
            <a:t>Bilgi Türleri</a:t>
          </a:r>
          <a:endParaRPr lang="tr-TR" sz="4400" kern="1200">
            <a:solidFill>
              <a:schemeClr val="tx1"/>
            </a:solidFill>
          </a:endParaRPr>
        </a:p>
      </dsp:txBody>
      <dsp:txXfrm>
        <a:off x="3472308" y="1437"/>
        <a:ext cx="3113782" cy="1868269"/>
      </dsp:txXfrm>
    </dsp:sp>
    <dsp:sp modelId="{13F484CF-CE45-43BE-B801-9D36C88AAA5D}">
      <dsp:nvSpPr>
        <dsp:cNvPr id="0" name=""/>
        <dsp:cNvSpPr/>
      </dsp:nvSpPr>
      <dsp:spPr>
        <a:xfrm>
          <a:off x="6897469" y="1437"/>
          <a:ext cx="3113782" cy="1868269"/>
        </a:xfrm>
        <a:prstGeom prst="rect">
          <a:avLst/>
        </a:prstGeom>
        <a:solidFill>
          <a:schemeClr val="accent2">
            <a:hueOff val="953895"/>
            <a:satOff val="-21764"/>
            <a:lumOff val="803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lvl="0" algn="ctr" defTabSz="1955800" rtl="0">
            <a:lnSpc>
              <a:spcPct val="90000"/>
            </a:lnSpc>
            <a:spcBef>
              <a:spcPct val="0"/>
            </a:spcBef>
            <a:spcAft>
              <a:spcPct val="35000"/>
            </a:spcAft>
          </a:pPr>
          <a:r>
            <a:rPr lang="tr-TR" sz="4400" kern="1200" smtClean="0">
              <a:solidFill>
                <a:schemeClr val="tx1"/>
              </a:solidFill>
            </a:rPr>
            <a:t>Bilim</a:t>
          </a:r>
          <a:endParaRPr lang="tr-TR" sz="4400" kern="1200">
            <a:solidFill>
              <a:schemeClr val="tx1"/>
            </a:solidFill>
          </a:endParaRPr>
        </a:p>
      </dsp:txBody>
      <dsp:txXfrm>
        <a:off x="6897469" y="1437"/>
        <a:ext cx="3113782" cy="1868269"/>
      </dsp:txXfrm>
    </dsp:sp>
    <dsp:sp modelId="{A21D531F-AF40-4C50-9A9B-D7C6269CDED4}">
      <dsp:nvSpPr>
        <dsp:cNvPr id="0" name=""/>
        <dsp:cNvSpPr/>
      </dsp:nvSpPr>
      <dsp:spPr>
        <a:xfrm>
          <a:off x="1759728" y="2181085"/>
          <a:ext cx="3113782" cy="1868269"/>
        </a:xfrm>
        <a:prstGeom prst="rect">
          <a:avLst/>
        </a:prstGeom>
        <a:solidFill>
          <a:schemeClr val="accent2">
            <a:hueOff val="1430843"/>
            <a:satOff val="-32646"/>
            <a:lumOff val="1205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lvl="0" algn="ctr" defTabSz="1955800" rtl="0">
            <a:lnSpc>
              <a:spcPct val="90000"/>
            </a:lnSpc>
            <a:spcBef>
              <a:spcPct val="0"/>
            </a:spcBef>
            <a:spcAft>
              <a:spcPct val="35000"/>
            </a:spcAft>
          </a:pPr>
          <a:r>
            <a:rPr lang="tr-TR" sz="4400" kern="1200" smtClean="0">
              <a:solidFill>
                <a:schemeClr val="tx1"/>
              </a:solidFill>
            </a:rPr>
            <a:t>Bilimin Özellikleri</a:t>
          </a:r>
          <a:endParaRPr lang="tr-TR" sz="4400" kern="1200">
            <a:solidFill>
              <a:schemeClr val="tx1"/>
            </a:solidFill>
          </a:endParaRPr>
        </a:p>
      </dsp:txBody>
      <dsp:txXfrm>
        <a:off x="1759728" y="2181085"/>
        <a:ext cx="3113782" cy="1868269"/>
      </dsp:txXfrm>
    </dsp:sp>
    <dsp:sp modelId="{E274E312-444F-4B50-BA5D-8B07F12B2F77}">
      <dsp:nvSpPr>
        <dsp:cNvPr id="0" name=""/>
        <dsp:cNvSpPr/>
      </dsp:nvSpPr>
      <dsp:spPr>
        <a:xfrm>
          <a:off x="5184889" y="2181085"/>
          <a:ext cx="3113782" cy="1868269"/>
        </a:xfrm>
        <a:prstGeom prst="rect">
          <a:avLst/>
        </a:prstGeom>
        <a:solidFill>
          <a:schemeClr val="accent2">
            <a:hueOff val="1907790"/>
            <a:satOff val="-43528"/>
            <a:lumOff val="1607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lvl="0" algn="ctr" defTabSz="1955800" rtl="0">
            <a:lnSpc>
              <a:spcPct val="90000"/>
            </a:lnSpc>
            <a:spcBef>
              <a:spcPct val="0"/>
            </a:spcBef>
            <a:spcAft>
              <a:spcPct val="35000"/>
            </a:spcAft>
          </a:pPr>
          <a:r>
            <a:rPr lang="tr-TR" sz="4400" kern="1200" smtClean="0">
              <a:solidFill>
                <a:schemeClr val="tx1"/>
              </a:solidFill>
            </a:rPr>
            <a:t>Bilim Felsefesi</a:t>
          </a:r>
          <a:endParaRPr lang="tr-TR" sz="4400" kern="1200">
            <a:solidFill>
              <a:schemeClr val="tx1"/>
            </a:solidFill>
          </a:endParaRPr>
        </a:p>
      </dsp:txBody>
      <dsp:txXfrm>
        <a:off x="5184889" y="2181085"/>
        <a:ext cx="3113782" cy="1868269"/>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921FE0-F01D-48FD-B445-A51A3AD56AF7}">
      <dsp:nvSpPr>
        <dsp:cNvPr id="0" name=""/>
        <dsp:cNvSpPr/>
      </dsp:nvSpPr>
      <dsp:spPr>
        <a:xfrm>
          <a:off x="0" y="1597"/>
          <a:ext cx="8524875" cy="818999"/>
        </a:xfrm>
        <a:prstGeom prst="roundRect">
          <a:avLst/>
        </a:prstGeom>
        <a:blipFill rotWithShape="0">
          <a:blip xmlns:r="http://schemas.openxmlformats.org/officeDocument/2006/relationships" r:embed="rId1">
            <a:duotone>
              <a:schemeClr val="accent2">
                <a:hueOff val="0"/>
                <a:satOff val="0"/>
                <a:lumOff val="0"/>
                <a:alphaOff val="0"/>
                <a:shade val="36000"/>
                <a:satMod val="120000"/>
              </a:schemeClr>
              <a:schemeClr val="accent2">
                <a:hueOff val="0"/>
                <a:satOff val="0"/>
                <a:lumOff val="0"/>
                <a:alphaOff val="0"/>
                <a:tint val="40000"/>
              </a:schemeClr>
            </a:duotone>
          </a:blip>
          <a:tile tx="0" ty="0" sx="60000" sy="59000" flip="none" algn="tl"/>
        </a:blipFill>
        <a:ln>
          <a:noFill/>
        </a:ln>
        <a:effectLst>
          <a:softEdge rad="12700"/>
        </a:effectLst>
      </dsp:spPr>
      <dsp:style>
        <a:lnRef idx="0">
          <a:scrgbClr r="0" g="0" b="0"/>
        </a:lnRef>
        <a:fillRef idx="3">
          <a:scrgbClr r="0" g="0" b="0"/>
        </a:fillRef>
        <a:effectRef idx="2">
          <a:scrgbClr r="0" g="0" b="0"/>
        </a:effectRef>
        <a:fontRef idx="minor">
          <a:schemeClr val="lt1"/>
        </a:fontRef>
      </dsp:style>
      <dsp:txBody>
        <a:bodyPr spcFirstLastPara="0" vert="horz" wrap="square" lIns="133350" tIns="133350" rIns="133350" bIns="133350" numCol="1" spcCol="1270" anchor="ctr" anchorCtr="0">
          <a:noAutofit/>
        </a:bodyPr>
        <a:lstStyle/>
        <a:p>
          <a:pPr lvl="0" algn="l" defTabSz="1555750">
            <a:lnSpc>
              <a:spcPct val="90000"/>
            </a:lnSpc>
            <a:spcBef>
              <a:spcPct val="0"/>
            </a:spcBef>
            <a:spcAft>
              <a:spcPct val="35000"/>
            </a:spcAft>
          </a:pPr>
          <a:r>
            <a:rPr lang="tr-TR" sz="3500" kern="1200" dirty="0" smtClean="0"/>
            <a:t>Özellikler</a:t>
          </a:r>
          <a:endParaRPr lang="tr-TR" sz="3500" kern="1200" dirty="0"/>
        </a:p>
      </dsp:txBody>
      <dsp:txXfrm>
        <a:off x="39980" y="41577"/>
        <a:ext cx="8444915" cy="739039"/>
      </dsp:txXfrm>
    </dsp:sp>
    <dsp:sp modelId="{1F98865E-1CE8-43E7-B291-92C8E656ED88}">
      <dsp:nvSpPr>
        <dsp:cNvPr id="0" name=""/>
        <dsp:cNvSpPr/>
      </dsp:nvSpPr>
      <dsp:spPr>
        <a:xfrm>
          <a:off x="0" y="870152"/>
          <a:ext cx="8524875" cy="3622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0665" tIns="44450" rIns="248920" bIns="44450" numCol="1" spcCol="1270" anchor="t" anchorCtr="0">
          <a:noAutofit/>
        </a:bodyPr>
        <a:lstStyle/>
        <a:p>
          <a:pPr marL="228600" lvl="1" indent="-228600" algn="l" defTabSz="1200150">
            <a:lnSpc>
              <a:spcPct val="90000"/>
            </a:lnSpc>
            <a:spcBef>
              <a:spcPct val="0"/>
            </a:spcBef>
            <a:spcAft>
              <a:spcPct val="20000"/>
            </a:spcAft>
            <a:buChar char="••"/>
          </a:pPr>
          <a:r>
            <a:rPr lang="tr-TR" sz="2700" kern="1200" dirty="0" smtClean="0"/>
            <a:t>İlerleyici olması	</a:t>
          </a:r>
          <a:endParaRPr lang="tr-TR" sz="2700" kern="1200" dirty="0"/>
        </a:p>
        <a:p>
          <a:pPr marL="228600" lvl="1" indent="-228600" algn="l" defTabSz="1200150">
            <a:lnSpc>
              <a:spcPct val="90000"/>
            </a:lnSpc>
            <a:spcBef>
              <a:spcPct val="0"/>
            </a:spcBef>
            <a:spcAft>
              <a:spcPct val="20000"/>
            </a:spcAft>
            <a:buChar char="••"/>
          </a:pPr>
          <a:r>
            <a:rPr lang="tr-TR" sz="2700" kern="1200" dirty="0" err="1" smtClean="0"/>
            <a:t>Artmacı</a:t>
          </a:r>
          <a:r>
            <a:rPr lang="tr-TR" sz="2700" kern="1200" dirty="0" smtClean="0"/>
            <a:t> veya </a:t>
          </a:r>
          <a:r>
            <a:rPr lang="tr-TR" sz="2700" kern="1200" dirty="0" err="1" smtClean="0"/>
            <a:t>birikmeci</a:t>
          </a:r>
          <a:r>
            <a:rPr lang="tr-TR" sz="2700" kern="1200" dirty="0" smtClean="0"/>
            <a:t> olması</a:t>
          </a:r>
          <a:endParaRPr lang="tr-TR" sz="2700" kern="1200" dirty="0"/>
        </a:p>
        <a:p>
          <a:pPr marL="228600" lvl="1" indent="-228600" algn="l" defTabSz="1200150">
            <a:lnSpc>
              <a:spcPct val="90000"/>
            </a:lnSpc>
            <a:spcBef>
              <a:spcPct val="0"/>
            </a:spcBef>
            <a:spcAft>
              <a:spcPct val="20000"/>
            </a:spcAft>
            <a:buChar char="••"/>
          </a:pPr>
          <a:r>
            <a:rPr lang="tr-TR" sz="2700" kern="1200" dirty="0" smtClean="0"/>
            <a:t>Herkese açık, toplumsal olması</a:t>
          </a:r>
          <a:endParaRPr lang="tr-TR" sz="2700" kern="1200" dirty="0"/>
        </a:p>
        <a:p>
          <a:pPr marL="228600" lvl="1" indent="-228600" algn="l" defTabSz="1200150">
            <a:lnSpc>
              <a:spcPct val="90000"/>
            </a:lnSpc>
            <a:spcBef>
              <a:spcPct val="0"/>
            </a:spcBef>
            <a:spcAft>
              <a:spcPct val="20000"/>
            </a:spcAft>
            <a:buChar char="••"/>
          </a:pPr>
          <a:r>
            <a:rPr lang="tr-TR" sz="2700" kern="1200" dirty="0" smtClean="0"/>
            <a:t>Nesnel olması</a:t>
          </a:r>
          <a:endParaRPr lang="tr-TR" sz="2700" kern="1200" dirty="0"/>
        </a:p>
        <a:p>
          <a:pPr marL="228600" lvl="1" indent="-228600" algn="l" defTabSz="1200150">
            <a:lnSpc>
              <a:spcPct val="90000"/>
            </a:lnSpc>
            <a:spcBef>
              <a:spcPct val="0"/>
            </a:spcBef>
            <a:spcAft>
              <a:spcPct val="20000"/>
            </a:spcAft>
            <a:buChar char="••"/>
          </a:pPr>
          <a:r>
            <a:rPr lang="tr-TR" sz="2700" kern="1200" dirty="0" smtClean="0"/>
            <a:t>Dinamik olması</a:t>
          </a:r>
          <a:endParaRPr lang="tr-TR" sz="2700" kern="1200" dirty="0"/>
        </a:p>
        <a:p>
          <a:pPr marL="228600" lvl="1" indent="-228600" algn="l" defTabSz="1200150">
            <a:lnSpc>
              <a:spcPct val="90000"/>
            </a:lnSpc>
            <a:spcBef>
              <a:spcPct val="0"/>
            </a:spcBef>
            <a:spcAft>
              <a:spcPct val="20000"/>
            </a:spcAft>
            <a:buChar char="••"/>
          </a:pPr>
          <a:r>
            <a:rPr lang="tr-TR" sz="2700" kern="1200" dirty="0" smtClean="0"/>
            <a:t>Geçici olması</a:t>
          </a:r>
          <a:endParaRPr lang="tr-TR" sz="2700" kern="1200" dirty="0"/>
        </a:p>
        <a:p>
          <a:pPr marL="228600" lvl="1" indent="-228600" algn="l" defTabSz="1200150">
            <a:lnSpc>
              <a:spcPct val="90000"/>
            </a:lnSpc>
            <a:spcBef>
              <a:spcPct val="0"/>
            </a:spcBef>
            <a:spcAft>
              <a:spcPct val="20000"/>
            </a:spcAft>
            <a:buChar char="••"/>
          </a:pPr>
          <a:r>
            <a:rPr lang="tr-TR" sz="2700" kern="1200" dirty="0" smtClean="0"/>
            <a:t>Tutarlı olması</a:t>
          </a:r>
          <a:endParaRPr lang="tr-TR" sz="2700" kern="1200" dirty="0"/>
        </a:p>
        <a:p>
          <a:pPr marL="228600" lvl="1" indent="-228600" algn="l" defTabSz="1200150">
            <a:lnSpc>
              <a:spcPct val="90000"/>
            </a:lnSpc>
            <a:spcBef>
              <a:spcPct val="0"/>
            </a:spcBef>
            <a:spcAft>
              <a:spcPct val="20000"/>
            </a:spcAft>
            <a:buChar char="••"/>
          </a:pPr>
          <a:r>
            <a:rPr lang="tr-TR" sz="2700" kern="1200" dirty="0" err="1" smtClean="0"/>
            <a:t>Öndeyilerin</a:t>
          </a:r>
          <a:r>
            <a:rPr lang="tr-TR" sz="2700" kern="1200" dirty="0" smtClean="0"/>
            <a:t> mümkün olması</a:t>
          </a:r>
          <a:endParaRPr lang="tr-TR" sz="2700" kern="1200" dirty="0"/>
        </a:p>
      </dsp:txBody>
      <dsp:txXfrm>
        <a:off x="0" y="870152"/>
        <a:ext cx="8524875" cy="36225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320884-4F06-40E2-BBC5-5438630A5654}">
      <dsp:nvSpPr>
        <dsp:cNvPr id="0" name=""/>
        <dsp:cNvSpPr/>
      </dsp:nvSpPr>
      <dsp:spPr>
        <a:xfrm>
          <a:off x="2317750" y="1501246"/>
          <a:ext cx="1268382" cy="440264"/>
        </a:xfrm>
        <a:custGeom>
          <a:avLst/>
          <a:gdLst/>
          <a:ahLst/>
          <a:cxnLst/>
          <a:rect l="0" t="0" r="0" b="0"/>
          <a:pathLst>
            <a:path>
              <a:moveTo>
                <a:pt x="0" y="0"/>
              </a:moveTo>
              <a:lnTo>
                <a:pt x="0" y="220132"/>
              </a:lnTo>
              <a:lnTo>
                <a:pt x="1268382" y="220132"/>
              </a:lnTo>
              <a:lnTo>
                <a:pt x="1268382" y="440264"/>
              </a:lnTo>
            </a:path>
          </a:pathLst>
        </a:custGeom>
        <a:noFill/>
        <a:ln w="12700" cap="flat" cmpd="sng" algn="ctr">
          <a:solidFill>
            <a:schemeClr val="accent2">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85D6E695-41AE-41CE-83FD-A3D6BB75FE07}">
      <dsp:nvSpPr>
        <dsp:cNvPr id="0" name=""/>
        <dsp:cNvSpPr/>
      </dsp:nvSpPr>
      <dsp:spPr>
        <a:xfrm>
          <a:off x="1049367" y="1501246"/>
          <a:ext cx="1268382" cy="440264"/>
        </a:xfrm>
        <a:custGeom>
          <a:avLst/>
          <a:gdLst/>
          <a:ahLst/>
          <a:cxnLst/>
          <a:rect l="0" t="0" r="0" b="0"/>
          <a:pathLst>
            <a:path>
              <a:moveTo>
                <a:pt x="1268382" y="0"/>
              </a:moveTo>
              <a:lnTo>
                <a:pt x="1268382" y="220132"/>
              </a:lnTo>
              <a:lnTo>
                <a:pt x="0" y="220132"/>
              </a:lnTo>
              <a:lnTo>
                <a:pt x="0" y="440264"/>
              </a:lnTo>
            </a:path>
          </a:pathLst>
        </a:custGeom>
        <a:noFill/>
        <a:ln w="12700" cap="flat" cmpd="sng" algn="ctr">
          <a:solidFill>
            <a:schemeClr val="accent2">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63CCF278-80E5-443F-A8E7-11F9DE770B7C}">
      <dsp:nvSpPr>
        <dsp:cNvPr id="0" name=""/>
        <dsp:cNvSpPr/>
      </dsp:nvSpPr>
      <dsp:spPr>
        <a:xfrm>
          <a:off x="1269500" y="452996"/>
          <a:ext cx="2096499" cy="1048249"/>
        </a:xfrm>
        <a:prstGeom prst="rect">
          <a:avLst/>
        </a:prstGeom>
        <a:blipFill rotWithShape="0">
          <a:blip xmlns:r="http://schemas.openxmlformats.org/officeDocument/2006/relationships" r:embed="rId1">
            <a:duotone>
              <a:schemeClr val="accent1">
                <a:hueOff val="0"/>
                <a:satOff val="0"/>
                <a:lumOff val="0"/>
                <a:alphaOff val="0"/>
                <a:shade val="36000"/>
                <a:satMod val="120000"/>
              </a:schemeClr>
              <a:schemeClr val="accent1">
                <a:hueOff val="0"/>
                <a:satOff val="0"/>
                <a:lumOff val="0"/>
                <a:alphaOff val="0"/>
                <a:tint val="40000"/>
              </a:schemeClr>
            </a:duotone>
          </a:blip>
          <a:tile tx="0" ty="0" sx="60000" sy="59000" flip="none" algn="tl"/>
        </a:blipFill>
        <a:ln>
          <a:noFill/>
        </a:ln>
        <a:effectLst>
          <a:softEdge rad="12700"/>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8415" tIns="18415" rIns="18415" bIns="18415" numCol="1" spcCol="1270" anchor="ctr" anchorCtr="0">
          <a:noAutofit/>
        </a:bodyPr>
        <a:lstStyle/>
        <a:p>
          <a:pPr lvl="0" algn="ctr" defTabSz="1289050">
            <a:lnSpc>
              <a:spcPct val="90000"/>
            </a:lnSpc>
            <a:spcBef>
              <a:spcPct val="0"/>
            </a:spcBef>
            <a:spcAft>
              <a:spcPct val="35000"/>
            </a:spcAft>
          </a:pPr>
          <a:r>
            <a:rPr lang="tr-TR" sz="2900" b="1" kern="1200" dirty="0" smtClean="0">
              <a:solidFill>
                <a:schemeClr val="bg1"/>
              </a:solidFill>
            </a:rPr>
            <a:t>Bilgi</a:t>
          </a:r>
          <a:endParaRPr lang="tr-TR" sz="2900" b="1" kern="1200" dirty="0">
            <a:solidFill>
              <a:schemeClr val="bg1"/>
            </a:solidFill>
          </a:endParaRPr>
        </a:p>
      </dsp:txBody>
      <dsp:txXfrm>
        <a:off x="1269500" y="452996"/>
        <a:ext cx="2096499" cy="1048249"/>
      </dsp:txXfrm>
    </dsp:sp>
    <dsp:sp modelId="{836751A0-31B8-47EC-B42B-A81EC3AB06F3}">
      <dsp:nvSpPr>
        <dsp:cNvPr id="0" name=""/>
        <dsp:cNvSpPr/>
      </dsp:nvSpPr>
      <dsp:spPr>
        <a:xfrm>
          <a:off x="1117" y="1941511"/>
          <a:ext cx="2096499" cy="1048249"/>
        </a:xfrm>
        <a:prstGeom prst="rect">
          <a:avLst/>
        </a:prstGeom>
        <a:blipFill rotWithShape="0">
          <a:blip xmlns:r="http://schemas.openxmlformats.org/officeDocument/2006/relationships" r:embed="rId1">
            <a:duotone>
              <a:schemeClr val="accent2">
                <a:hueOff val="0"/>
                <a:satOff val="0"/>
                <a:lumOff val="0"/>
                <a:alphaOff val="0"/>
                <a:shade val="36000"/>
                <a:satMod val="120000"/>
              </a:schemeClr>
              <a:schemeClr val="accent2">
                <a:hueOff val="0"/>
                <a:satOff val="0"/>
                <a:lumOff val="0"/>
                <a:alphaOff val="0"/>
                <a:tint val="40000"/>
              </a:schemeClr>
            </a:duotone>
          </a:blip>
          <a:tile tx="0" ty="0" sx="60000" sy="59000" flip="none" algn="tl"/>
        </a:blip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8415" tIns="18415" rIns="18415" bIns="18415" numCol="1" spcCol="1270" anchor="ctr" anchorCtr="0">
          <a:noAutofit/>
        </a:bodyPr>
        <a:lstStyle/>
        <a:p>
          <a:pPr lvl="0" algn="ctr" defTabSz="1289050">
            <a:lnSpc>
              <a:spcPct val="90000"/>
            </a:lnSpc>
            <a:spcBef>
              <a:spcPct val="0"/>
            </a:spcBef>
            <a:spcAft>
              <a:spcPct val="35000"/>
            </a:spcAft>
          </a:pPr>
          <a:r>
            <a:rPr lang="tr-TR" sz="2900" b="1" kern="1200" dirty="0" smtClean="0">
              <a:solidFill>
                <a:schemeClr val="bg1"/>
              </a:solidFill>
            </a:rPr>
            <a:t>Apriori</a:t>
          </a:r>
          <a:endParaRPr lang="tr-TR" sz="2900" b="1" kern="1200" dirty="0">
            <a:solidFill>
              <a:schemeClr val="bg1"/>
            </a:solidFill>
          </a:endParaRPr>
        </a:p>
      </dsp:txBody>
      <dsp:txXfrm>
        <a:off x="1117" y="1941511"/>
        <a:ext cx="2096499" cy="1048249"/>
      </dsp:txXfrm>
    </dsp:sp>
    <dsp:sp modelId="{EF03888C-3D6D-4D23-95F0-FEA249E4B40B}">
      <dsp:nvSpPr>
        <dsp:cNvPr id="0" name=""/>
        <dsp:cNvSpPr/>
      </dsp:nvSpPr>
      <dsp:spPr>
        <a:xfrm>
          <a:off x="2537882" y="1941511"/>
          <a:ext cx="2096499" cy="1048249"/>
        </a:xfrm>
        <a:prstGeom prst="rect">
          <a:avLst/>
        </a:prstGeom>
        <a:blipFill rotWithShape="0">
          <a:blip xmlns:r="http://schemas.openxmlformats.org/officeDocument/2006/relationships" r:embed="rId1">
            <a:duotone>
              <a:schemeClr val="accent2">
                <a:hueOff val="0"/>
                <a:satOff val="0"/>
                <a:lumOff val="0"/>
                <a:alphaOff val="0"/>
                <a:shade val="36000"/>
                <a:satMod val="120000"/>
              </a:schemeClr>
              <a:schemeClr val="accent2">
                <a:hueOff val="0"/>
                <a:satOff val="0"/>
                <a:lumOff val="0"/>
                <a:alphaOff val="0"/>
                <a:tint val="40000"/>
              </a:schemeClr>
            </a:duotone>
          </a:blip>
          <a:tile tx="0" ty="0" sx="60000" sy="59000" flip="none" algn="tl"/>
        </a:blip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8415" tIns="18415" rIns="18415" bIns="18415" numCol="1" spcCol="1270" anchor="ctr" anchorCtr="0">
          <a:noAutofit/>
        </a:bodyPr>
        <a:lstStyle/>
        <a:p>
          <a:pPr lvl="0" algn="ctr" defTabSz="1289050">
            <a:lnSpc>
              <a:spcPct val="90000"/>
            </a:lnSpc>
            <a:spcBef>
              <a:spcPct val="0"/>
            </a:spcBef>
            <a:spcAft>
              <a:spcPct val="35000"/>
            </a:spcAft>
          </a:pPr>
          <a:r>
            <a:rPr lang="tr-TR" sz="2900" b="1" kern="1200" dirty="0" smtClean="0">
              <a:solidFill>
                <a:schemeClr val="bg1"/>
              </a:solidFill>
            </a:rPr>
            <a:t>Aposteriori</a:t>
          </a:r>
          <a:endParaRPr lang="tr-TR" sz="2900" b="1" kern="1200" dirty="0">
            <a:solidFill>
              <a:schemeClr val="bg1"/>
            </a:solidFill>
          </a:endParaRPr>
        </a:p>
      </dsp:txBody>
      <dsp:txXfrm>
        <a:off x="2537882" y="1941511"/>
        <a:ext cx="2096499" cy="104824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54C4CE-A96E-4957-A812-9850A87459FC}">
      <dsp:nvSpPr>
        <dsp:cNvPr id="0" name=""/>
        <dsp:cNvSpPr/>
      </dsp:nvSpPr>
      <dsp:spPr>
        <a:xfrm>
          <a:off x="2398712" y="1902721"/>
          <a:ext cx="1697106" cy="294539"/>
        </a:xfrm>
        <a:custGeom>
          <a:avLst/>
          <a:gdLst/>
          <a:ahLst/>
          <a:cxnLst/>
          <a:rect l="0" t="0" r="0" b="0"/>
          <a:pathLst>
            <a:path>
              <a:moveTo>
                <a:pt x="0" y="0"/>
              </a:moveTo>
              <a:lnTo>
                <a:pt x="0" y="147269"/>
              </a:lnTo>
              <a:lnTo>
                <a:pt x="1697106" y="147269"/>
              </a:lnTo>
              <a:lnTo>
                <a:pt x="1697106" y="294539"/>
              </a:lnTo>
            </a:path>
          </a:pathLst>
        </a:custGeom>
        <a:noFill/>
        <a:ln w="6350" cap="flat" cmpd="sng" algn="ctr">
          <a:solidFill>
            <a:schemeClr val="accent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745A84EC-4DA1-4856-9DCE-E0CB77429CE1}">
      <dsp:nvSpPr>
        <dsp:cNvPr id="0" name=""/>
        <dsp:cNvSpPr/>
      </dsp:nvSpPr>
      <dsp:spPr>
        <a:xfrm>
          <a:off x="2352992" y="1902721"/>
          <a:ext cx="91440" cy="294539"/>
        </a:xfrm>
        <a:custGeom>
          <a:avLst/>
          <a:gdLst/>
          <a:ahLst/>
          <a:cxnLst/>
          <a:rect l="0" t="0" r="0" b="0"/>
          <a:pathLst>
            <a:path>
              <a:moveTo>
                <a:pt x="45720" y="0"/>
              </a:moveTo>
              <a:lnTo>
                <a:pt x="45720" y="294539"/>
              </a:lnTo>
            </a:path>
          </a:pathLst>
        </a:custGeom>
        <a:noFill/>
        <a:ln w="6350" cap="flat" cmpd="sng" algn="ctr">
          <a:solidFill>
            <a:schemeClr val="accent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5919F8CB-D575-408B-AEE4-E41B416C609F}">
      <dsp:nvSpPr>
        <dsp:cNvPr id="0" name=""/>
        <dsp:cNvSpPr/>
      </dsp:nvSpPr>
      <dsp:spPr>
        <a:xfrm>
          <a:off x="701605" y="1902721"/>
          <a:ext cx="1697106" cy="294539"/>
        </a:xfrm>
        <a:custGeom>
          <a:avLst/>
          <a:gdLst/>
          <a:ahLst/>
          <a:cxnLst/>
          <a:rect l="0" t="0" r="0" b="0"/>
          <a:pathLst>
            <a:path>
              <a:moveTo>
                <a:pt x="1697106" y="0"/>
              </a:moveTo>
              <a:lnTo>
                <a:pt x="1697106" y="147269"/>
              </a:lnTo>
              <a:lnTo>
                <a:pt x="0" y="147269"/>
              </a:lnTo>
              <a:lnTo>
                <a:pt x="0" y="294539"/>
              </a:lnTo>
            </a:path>
          </a:pathLst>
        </a:custGeom>
        <a:noFill/>
        <a:ln w="6350" cap="flat" cmpd="sng" algn="ctr">
          <a:solidFill>
            <a:schemeClr val="accent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C984519E-6AA5-47F0-AE94-B7CE3CDEB73A}">
      <dsp:nvSpPr>
        <dsp:cNvPr id="0" name=""/>
        <dsp:cNvSpPr/>
      </dsp:nvSpPr>
      <dsp:spPr>
        <a:xfrm>
          <a:off x="1697428" y="1201438"/>
          <a:ext cx="1402567" cy="701283"/>
        </a:xfrm>
        <a:prstGeom prst="rect">
          <a:avLst/>
        </a:prstGeom>
        <a:blipFill rotWithShape="0">
          <a:blip xmlns:r="http://schemas.openxmlformats.org/officeDocument/2006/relationships" r:embed="rId1">
            <a:duotone>
              <a:schemeClr val="accent1">
                <a:hueOff val="0"/>
                <a:satOff val="0"/>
                <a:lumOff val="0"/>
                <a:alphaOff val="0"/>
                <a:shade val="36000"/>
                <a:satMod val="120000"/>
              </a:schemeClr>
              <a:schemeClr val="accent1">
                <a:hueOff val="0"/>
                <a:satOff val="0"/>
                <a:lumOff val="0"/>
                <a:alphaOff val="0"/>
                <a:tint val="40000"/>
              </a:schemeClr>
            </a:duotone>
          </a:blip>
          <a:tile tx="0" ty="0" sx="60000" sy="59000" flip="none" algn="tl"/>
        </a:blipFill>
        <a:ln>
          <a:noFill/>
        </a:ln>
        <a:effectLst>
          <a:softEdge rad="12700"/>
        </a:effectLst>
      </dsp:spPr>
      <dsp:style>
        <a:lnRef idx="0">
          <a:scrgbClr r="0" g="0" b="0"/>
        </a:lnRef>
        <a:fillRef idx="3">
          <a:scrgbClr r="0" g="0" b="0"/>
        </a:fillRef>
        <a:effectRef idx="2">
          <a:scrgbClr r="0" g="0" b="0"/>
        </a:effectRef>
        <a:fontRef idx="minor">
          <a:schemeClr val="lt1"/>
        </a:fontRef>
      </dsp:style>
      <dsp:txBody>
        <a:bodyPr spcFirstLastPara="0" vert="horz" wrap="square" lIns="15875" tIns="15875" rIns="15875" bIns="15875" numCol="1" spcCol="1270" anchor="ctr" anchorCtr="0">
          <a:noAutofit/>
        </a:bodyPr>
        <a:lstStyle/>
        <a:p>
          <a:pPr lvl="0" algn="ctr" defTabSz="1111250">
            <a:lnSpc>
              <a:spcPct val="90000"/>
            </a:lnSpc>
            <a:spcBef>
              <a:spcPct val="0"/>
            </a:spcBef>
            <a:spcAft>
              <a:spcPct val="35000"/>
            </a:spcAft>
          </a:pPr>
          <a:r>
            <a:rPr lang="tr-TR" sz="2500" kern="1200" dirty="0" smtClean="0">
              <a:solidFill>
                <a:schemeClr val="bg1"/>
              </a:solidFill>
            </a:rPr>
            <a:t>Bilgi</a:t>
          </a:r>
          <a:endParaRPr lang="tr-TR" sz="2500" kern="1200" dirty="0">
            <a:solidFill>
              <a:schemeClr val="bg1"/>
            </a:solidFill>
          </a:endParaRPr>
        </a:p>
      </dsp:txBody>
      <dsp:txXfrm>
        <a:off x="1697428" y="1201438"/>
        <a:ext cx="1402567" cy="701283"/>
      </dsp:txXfrm>
    </dsp:sp>
    <dsp:sp modelId="{680803B6-A9C5-42AB-80E7-31FEC7852C07}">
      <dsp:nvSpPr>
        <dsp:cNvPr id="0" name=""/>
        <dsp:cNvSpPr/>
      </dsp:nvSpPr>
      <dsp:spPr>
        <a:xfrm>
          <a:off x="322" y="2197261"/>
          <a:ext cx="1402567" cy="701283"/>
        </a:xfrm>
        <a:prstGeom prst="rect">
          <a:avLst/>
        </a:prstGeom>
        <a:blipFill rotWithShape="0">
          <a:blip xmlns:r="http://schemas.openxmlformats.org/officeDocument/2006/relationships" r:embed="rId1">
            <a:duotone>
              <a:schemeClr val="accent2">
                <a:hueOff val="0"/>
                <a:satOff val="0"/>
                <a:lumOff val="0"/>
                <a:alphaOff val="0"/>
                <a:shade val="36000"/>
                <a:satMod val="120000"/>
              </a:schemeClr>
              <a:schemeClr val="accent2">
                <a:hueOff val="0"/>
                <a:satOff val="0"/>
                <a:lumOff val="0"/>
                <a:alphaOff val="0"/>
                <a:tint val="40000"/>
              </a:schemeClr>
            </a:duotone>
          </a:blip>
          <a:tile tx="0" ty="0" sx="60000" sy="59000" flip="none" algn="tl"/>
        </a:blipFill>
        <a:ln>
          <a:noFill/>
        </a:ln>
        <a:effectLst>
          <a:softEdge rad="12700"/>
        </a:effectLst>
      </dsp:spPr>
      <dsp:style>
        <a:lnRef idx="0">
          <a:scrgbClr r="0" g="0" b="0"/>
        </a:lnRef>
        <a:fillRef idx="3">
          <a:scrgbClr r="0" g="0" b="0"/>
        </a:fillRef>
        <a:effectRef idx="2">
          <a:scrgbClr r="0" g="0" b="0"/>
        </a:effectRef>
        <a:fontRef idx="minor">
          <a:schemeClr val="lt1"/>
        </a:fontRef>
      </dsp:style>
      <dsp:txBody>
        <a:bodyPr spcFirstLastPara="0" vert="horz" wrap="square" lIns="15875" tIns="15875" rIns="15875" bIns="15875" numCol="1" spcCol="1270" anchor="ctr" anchorCtr="0">
          <a:noAutofit/>
        </a:bodyPr>
        <a:lstStyle/>
        <a:p>
          <a:pPr lvl="0" algn="ctr" defTabSz="1111250">
            <a:lnSpc>
              <a:spcPct val="90000"/>
            </a:lnSpc>
            <a:spcBef>
              <a:spcPct val="0"/>
            </a:spcBef>
            <a:spcAft>
              <a:spcPct val="35000"/>
            </a:spcAft>
          </a:pPr>
          <a:r>
            <a:rPr lang="tr-TR" sz="2500" kern="1200" dirty="0" smtClean="0">
              <a:solidFill>
                <a:schemeClr val="bg1"/>
              </a:solidFill>
            </a:rPr>
            <a:t>Analitik</a:t>
          </a:r>
          <a:endParaRPr lang="tr-TR" sz="2500" kern="1200" dirty="0">
            <a:solidFill>
              <a:schemeClr val="bg1"/>
            </a:solidFill>
          </a:endParaRPr>
        </a:p>
      </dsp:txBody>
      <dsp:txXfrm>
        <a:off x="322" y="2197261"/>
        <a:ext cx="1402567" cy="701283"/>
      </dsp:txXfrm>
    </dsp:sp>
    <dsp:sp modelId="{A2D3CF9F-7C9F-48DC-9317-5C8A58CFEBD7}">
      <dsp:nvSpPr>
        <dsp:cNvPr id="0" name=""/>
        <dsp:cNvSpPr/>
      </dsp:nvSpPr>
      <dsp:spPr>
        <a:xfrm>
          <a:off x="1697428" y="2197261"/>
          <a:ext cx="1402567" cy="701283"/>
        </a:xfrm>
        <a:prstGeom prst="rect">
          <a:avLst/>
        </a:prstGeom>
        <a:blipFill rotWithShape="0">
          <a:blip xmlns:r="http://schemas.openxmlformats.org/officeDocument/2006/relationships" r:embed="rId1">
            <a:duotone>
              <a:schemeClr val="accent2">
                <a:hueOff val="0"/>
                <a:satOff val="0"/>
                <a:lumOff val="0"/>
                <a:alphaOff val="0"/>
                <a:shade val="36000"/>
                <a:satMod val="120000"/>
              </a:schemeClr>
              <a:schemeClr val="accent2">
                <a:hueOff val="0"/>
                <a:satOff val="0"/>
                <a:lumOff val="0"/>
                <a:alphaOff val="0"/>
                <a:tint val="40000"/>
              </a:schemeClr>
            </a:duotone>
          </a:blip>
          <a:tile tx="0" ty="0" sx="60000" sy="59000" flip="none" algn="tl"/>
        </a:blipFill>
        <a:ln>
          <a:noFill/>
        </a:ln>
        <a:effectLst>
          <a:softEdge rad="12700"/>
        </a:effectLst>
      </dsp:spPr>
      <dsp:style>
        <a:lnRef idx="0">
          <a:scrgbClr r="0" g="0" b="0"/>
        </a:lnRef>
        <a:fillRef idx="3">
          <a:scrgbClr r="0" g="0" b="0"/>
        </a:fillRef>
        <a:effectRef idx="2">
          <a:scrgbClr r="0" g="0" b="0"/>
        </a:effectRef>
        <a:fontRef idx="minor">
          <a:schemeClr val="lt1"/>
        </a:fontRef>
      </dsp:style>
      <dsp:txBody>
        <a:bodyPr spcFirstLastPara="0" vert="horz" wrap="square" lIns="15875" tIns="15875" rIns="15875" bIns="15875" numCol="1" spcCol="1270" anchor="ctr" anchorCtr="0">
          <a:noAutofit/>
        </a:bodyPr>
        <a:lstStyle/>
        <a:p>
          <a:pPr lvl="0" algn="ctr" defTabSz="1111250">
            <a:lnSpc>
              <a:spcPct val="90000"/>
            </a:lnSpc>
            <a:spcBef>
              <a:spcPct val="0"/>
            </a:spcBef>
            <a:spcAft>
              <a:spcPct val="35000"/>
            </a:spcAft>
          </a:pPr>
          <a:r>
            <a:rPr lang="tr-TR" sz="2500" kern="1200" dirty="0" smtClean="0">
              <a:solidFill>
                <a:schemeClr val="bg1"/>
              </a:solidFill>
            </a:rPr>
            <a:t>Sentetik</a:t>
          </a:r>
          <a:endParaRPr lang="tr-TR" sz="2500" kern="1200" dirty="0">
            <a:solidFill>
              <a:schemeClr val="bg1"/>
            </a:solidFill>
          </a:endParaRPr>
        </a:p>
      </dsp:txBody>
      <dsp:txXfrm>
        <a:off x="1697428" y="2197261"/>
        <a:ext cx="1402567" cy="701283"/>
      </dsp:txXfrm>
    </dsp:sp>
    <dsp:sp modelId="{B9EF22D2-FBBE-4D61-86A5-19553B327D28}">
      <dsp:nvSpPr>
        <dsp:cNvPr id="0" name=""/>
        <dsp:cNvSpPr/>
      </dsp:nvSpPr>
      <dsp:spPr>
        <a:xfrm>
          <a:off x="3394535" y="2197261"/>
          <a:ext cx="1402567" cy="701283"/>
        </a:xfrm>
        <a:prstGeom prst="rect">
          <a:avLst/>
        </a:prstGeom>
        <a:blipFill rotWithShape="0">
          <a:blip xmlns:r="http://schemas.openxmlformats.org/officeDocument/2006/relationships" r:embed="rId1">
            <a:duotone>
              <a:schemeClr val="accent2">
                <a:hueOff val="0"/>
                <a:satOff val="0"/>
                <a:lumOff val="0"/>
                <a:alphaOff val="0"/>
                <a:shade val="36000"/>
                <a:satMod val="120000"/>
              </a:schemeClr>
              <a:schemeClr val="accent2">
                <a:hueOff val="0"/>
                <a:satOff val="0"/>
                <a:lumOff val="0"/>
                <a:alphaOff val="0"/>
                <a:tint val="40000"/>
              </a:schemeClr>
            </a:duotone>
          </a:blip>
          <a:tile tx="0" ty="0" sx="60000" sy="59000" flip="none" algn="tl"/>
        </a:blipFill>
        <a:ln>
          <a:noFill/>
        </a:ln>
        <a:effectLst>
          <a:softEdge rad="12700"/>
        </a:effectLst>
      </dsp:spPr>
      <dsp:style>
        <a:lnRef idx="0">
          <a:scrgbClr r="0" g="0" b="0"/>
        </a:lnRef>
        <a:fillRef idx="3">
          <a:scrgbClr r="0" g="0" b="0"/>
        </a:fillRef>
        <a:effectRef idx="2">
          <a:scrgbClr r="0" g="0" b="0"/>
        </a:effectRef>
        <a:fontRef idx="minor">
          <a:schemeClr val="lt1"/>
        </a:fontRef>
      </dsp:style>
      <dsp:txBody>
        <a:bodyPr spcFirstLastPara="0" vert="horz" wrap="square" lIns="15875" tIns="15875" rIns="15875" bIns="15875" numCol="1" spcCol="1270" anchor="ctr" anchorCtr="0">
          <a:noAutofit/>
        </a:bodyPr>
        <a:lstStyle/>
        <a:p>
          <a:pPr lvl="0" algn="ctr" defTabSz="1111250">
            <a:lnSpc>
              <a:spcPct val="90000"/>
            </a:lnSpc>
            <a:spcBef>
              <a:spcPct val="0"/>
            </a:spcBef>
            <a:spcAft>
              <a:spcPct val="35000"/>
            </a:spcAft>
          </a:pPr>
          <a:r>
            <a:rPr lang="tr-TR" sz="2500" kern="1200" dirty="0" smtClean="0">
              <a:solidFill>
                <a:schemeClr val="bg1"/>
              </a:solidFill>
            </a:rPr>
            <a:t>Metafizik</a:t>
          </a:r>
          <a:endParaRPr lang="tr-TR" sz="2500" kern="1200" dirty="0">
            <a:solidFill>
              <a:schemeClr val="bg1"/>
            </a:solidFill>
          </a:endParaRPr>
        </a:p>
      </dsp:txBody>
      <dsp:txXfrm>
        <a:off x="3394535" y="2197261"/>
        <a:ext cx="1402567" cy="70128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22B4D5-6DC3-4199-A43F-BC403E9396B2}">
      <dsp:nvSpPr>
        <dsp:cNvPr id="0" name=""/>
        <dsp:cNvSpPr/>
      </dsp:nvSpPr>
      <dsp:spPr>
        <a:xfrm>
          <a:off x="5367" y="1583"/>
          <a:ext cx="11504990" cy="2418550"/>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lvl="0" algn="ctr" defTabSz="2889250">
            <a:lnSpc>
              <a:spcPct val="90000"/>
            </a:lnSpc>
            <a:spcBef>
              <a:spcPct val="0"/>
            </a:spcBef>
            <a:spcAft>
              <a:spcPct val="35000"/>
            </a:spcAft>
          </a:pPr>
          <a:r>
            <a:rPr lang="tr-TR" sz="6500" b="1" kern="1200" smtClean="0">
              <a:solidFill>
                <a:schemeClr val="tx1"/>
              </a:solidFill>
            </a:rPr>
            <a:t>Bilgi</a:t>
          </a:r>
          <a:endParaRPr lang="tr-TR" sz="6500" b="1" kern="1200" dirty="0">
            <a:solidFill>
              <a:schemeClr val="tx1"/>
            </a:solidFill>
          </a:endParaRPr>
        </a:p>
      </dsp:txBody>
      <dsp:txXfrm>
        <a:off x="76204" y="72420"/>
        <a:ext cx="11363316" cy="2276876"/>
      </dsp:txXfrm>
    </dsp:sp>
    <dsp:sp modelId="{61251D3E-3C24-45DC-86D8-6EF091B1F113}">
      <dsp:nvSpPr>
        <dsp:cNvPr id="0" name=""/>
        <dsp:cNvSpPr/>
      </dsp:nvSpPr>
      <dsp:spPr>
        <a:xfrm>
          <a:off x="5367" y="2723366"/>
          <a:ext cx="1339658" cy="2418550"/>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tr-TR" sz="1700" b="1" kern="1200" smtClean="0">
              <a:solidFill>
                <a:schemeClr val="tx1"/>
              </a:solidFill>
            </a:rPr>
            <a:t>Günlük</a:t>
          </a:r>
          <a:endParaRPr lang="tr-TR" sz="1700" b="1" kern="1200" dirty="0">
            <a:solidFill>
              <a:schemeClr val="tx1"/>
            </a:solidFill>
          </a:endParaRPr>
        </a:p>
      </dsp:txBody>
      <dsp:txXfrm>
        <a:off x="44604" y="2762603"/>
        <a:ext cx="1261184" cy="2340076"/>
      </dsp:txXfrm>
    </dsp:sp>
    <dsp:sp modelId="{BDD21C2D-DB94-4FF2-8D38-E5F85F15A7A9}">
      <dsp:nvSpPr>
        <dsp:cNvPr id="0" name=""/>
        <dsp:cNvSpPr/>
      </dsp:nvSpPr>
      <dsp:spPr>
        <a:xfrm>
          <a:off x="1457557" y="2723366"/>
          <a:ext cx="1339658" cy="2418550"/>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tr-TR" sz="1700" b="1" kern="1200" smtClean="0">
              <a:solidFill>
                <a:schemeClr val="tx1"/>
              </a:solidFill>
            </a:rPr>
            <a:t>Gelenek ve Göreneğin Bilgisi</a:t>
          </a:r>
          <a:endParaRPr lang="tr-TR" sz="1700" b="1" kern="1200" dirty="0">
            <a:solidFill>
              <a:schemeClr val="tx1"/>
            </a:solidFill>
          </a:endParaRPr>
        </a:p>
      </dsp:txBody>
      <dsp:txXfrm>
        <a:off x="1496794" y="2762603"/>
        <a:ext cx="1261184" cy="2340076"/>
      </dsp:txXfrm>
    </dsp:sp>
    <dsp:sp modelId="{13E48C63-CA33-4B78-9E57-35090179624F}">
      <dsp:nvSpPr>
        <dsp:cNvPr id="0" name=""/>
        <dsp:cNvSpPr/>
      </dsp:nvSpPr>
      <dsp:spPr>
        <a:xfrm>
          <a:off x="2909747" y="2723366"/>
          <a:ext cx="1339658" cy="2418550"/>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tr-TR" sz="1700" b="1" kern="1200" smtClean="0">
              <a:solidFill>
                <a:schemeClr val="tx1"/>
              </a:solidFill>
            </a:rPr>
            <a:t>Düzmece</a:t>
          </a:r>
          <a:endParaRPr lang="tr-TR" sz="1700" b="1" kern="1200" dirty="0">
            <a:solidFill>
              <a:schemeClr val="tx1"/>
            </a:solidFill>
          </a:endParaRPr>
        </a:p>
      </dsp:txBody>
      <dsp:txXfrm>
        <a:off x="2948984" y="2762603"/>
        <a:ext cx="1261184" cy="2340076"/>
      </dsp:txXfrm>
    </dsp:sp>
    <dsp:sp modelId="{6014B216-4AE4-4ECE-8BDA-952D46E1889C}">
      <dsp:nvSpPr>
        <dsp:cNvPr id="0" name=""/>
        <dsp:cNvSpPr/>
      </dsp:nvSpPr>
      <dsp:spPr>
        <a:xfrm>
          <a:off x="4361937" y="2723366"/>
          <a:ext cx="1339658" cy="2418550"/>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tr-TR" sz="1700" b="1" kern="1200" smtClean="0">
              <a:solidFill>
                <a:schemeClr val="tx1"/>
              </a:solidFill>
            </a:rPr>
            <a:t>Politik</a:t>
          </a:r>
          <a:endParaRPr lang="tr-TR" sz="1700" b="1" kern="1200" dirty="0">
            <a:solidFill>
              <a:schemeClr val="tx1"/>
            </a:solidFill>
          </a:endParaRPr>
        </a:p>
      </dsp:txBody>
      <dsp:txXfrm>
        <a:off x="4401174" y="2762603"/>
        <a:ext cx="1261184" cy="2340076"/>
      </dsp:txXfrm>
    </dsp:sp>
    <dsp:sp modelId="{E15D853F-AB14-492F-952D-11F60EF05F5B}">
      <dsp:nvSpPr>
        <dsp:cNvPr id="0" name=""/>
        <dsp:cNvSpPr/>
      </dsp:nvSpPr>
      <dsp:spPr>
        <a:xfrm>
          <a:off x="5814128" y="2723366"/>
          <a:ext cx="1339658" cy="2418550"/>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tr-TR" sz="1700" b="1" kern="1200" smtClean="0">
              <a:solidFill>
                <a:schemeClr val="tx1"/>
              </a:solidFill>
            </a:rPr>
            <a:t>Sanatsal Bilgi</a:t>
          </a:r>
          <a:endParaRPr lang="tr-TR" sz="1700" b="1" kern="1200" dirty="0">
            <a:solidFill>
              <a:schemeClr val="tx1"/>
            </a:solidFill>
          </a:endParaRPr>
        </a:p>
      </dsp:txBody>
      <dsp:txXfrm>
        <a:off x="5853365" y="2762603"/>
        <a:ext cx="1261184" cy="2340076"/>
      </dsp:txXfrm>
    </dsp:sp>
    <dsp:sp modelId="{76DDC94D-0DCD-4735-B088-CE9D08D8416C}">
      <dsp:nvSpPr>
        <dsp:cNvPr id="0" name=""/>
        <dsp:cNvSpPr/>
      </dsp:nvSpPr>
      <dsp:spPr>
        <a:xfrm>
          <a:off x="7266318" y="2723366"/>
          <a:ext cx="1339658" cy="2418550"/>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tr-TR" sz="1700" b="1" kern="1200" smtClean="0">
              <a:solidFill>
                <a:schemeClr val="tx1"/>
              </a:solidFill>
            </a:rPr>
            <a:t>Dinsel Bilgi</a:t>
          </a:r>
          <a:endParaRPr lang="tr-TR" sz="1700" b="1" kern="1200" dirty="0">
            <a:solidFill>
              <a:schemeClr val="tx1"/>
            </a:solidFill>
          </a:endParaRPr>
        </a:p>
      </dsp:txBody>
      <dsp:txXfrm>
        <a:off x="7305555" y="2762603"/>
        <a:ext cx="1261184" cy="2340076"/>
      </dsp:txXfrm>
    </dsp:sp>
    <dsp:sp modelId="{76A42CB3-D9E0-4A74-91F1-98EB3E272FBA}">
      <dsp:nvSpPr>
        <dsp:cNvPr id="0" name=""/>
        <dsp:cNvSpPr/>
      </dsp:nvSpPr>
      <dsp:spPr>
        <a:xfrm>
          <a:off x="8718508" y="2723366"/>
          <a:ext cx="1339658" cy="2418550"/>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tr-TR" sz="1700" b="1" kern="1200" smtClean="0">
              <a:solidFill>
                <a:schemeClr val="tx1"/>
              </a:solidFill>
            </a:rPr>
            <a:t>Felsefi Bilgi</a:t>
          </a:r>
          <a:endParaRPr lang="tr-TR" sz="1700" b="1" kern="1200" dirty="0">
            <a:solidFill>
              <a:schemeClr val="tx1"/>
            </a:solidFill>
          </a:endParaRPr>
        </a:p>
      </dsp:txBody>
      <dsp:txXfrm>
        <a:off x="8757745" y="2762603"/>
        <a:ext cx="1261184" cy="2340076"/>
      </dsp:txXfrm>
    </dsp:sp>
    <dsp:sp modelId="{4B011D94-23E4-445F-A7E9-CDC336DE811B}">
      <dsp:nvSpPr>
        <dsp:cNvPr id="0" name=""/>
        <dsp:cNvSpPr/>
      </dsp:nvSpPr>
      <dsp:spPr>
        <a:xfrm>
          <a:off x="10170699" y="2723366"/>
          <a:ext cx="1339658" cy="2418550"/>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tr-TR" sz="1700" b="1" kern="1200" smtClean="0">
              <a:solidFill>
                <a:schemeClr val="tx1"/>
              </a:solidFill>
            </a:rPr>
            <a:t>Bilimsel Bilgi</a:t>
          </a:r>
          <a:endParaRPr lang="tr-TR" sz="1700" b="1" kern="1200" dirty="0">
            <a:solidFill>
              <a:schemeClr val="tx1"/>
            </a:solidFill>
          </a:endParaRPr>
        </a:p>
      </dsp:txBody>
      <dsp:txXfrm>
        <a:off x="10209936" y="2762603"/>
        <a:ext cx="1261184" cy="234007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4FBCE5-9329-4451-BDD3-59694974EE07}">
      <dsp:nvSpPr>
        <dsp:cNvPr id="0" name=""/>
        <dsp:cNvSpPr/>
      </dsp:nvSpPr>
      <dsp:spPr>
        <a:xfrm>
          <a:off x="609599" y="0"/>
          <a:ext cx="6908800" cy="3690408"/>
        </a:xfrm>
        <a:prstGeom prst="rightArrow">
          <a:avLst/>
        </a:prstGeom>
        <a:solidFill>
          <a:schemeClr val="accent2">
            <a:tint val="40000"/>
            <a:hueOff val="0"/>
            <a:satOff val="0"/>
            <a:lumOff val="0"/>
            <a:alphaOff val="0"/>
          </a:schemeClr>
        </a:solidFill>
        <a:ln>
          <a:noFill/>
        </a:ln>
        <a:effectLst>
          <a:softEdge rad="12700"/>
        </a:effectLst>
      </dsp:spPr>
      <dsp:style>
        <a:lnRef idx="0">
          <a:scrgbClr r="0" g="0" b="0"/>
        </a:lnRef>
        <a:fillRef idx="1">
          <a:scrgbClr r="0" g="0" b="0"/>
        </a:fillRef>
        <a:effectRef idx="2">
          <a:scrgbClr r="0" g="0" b="0"/>
        </a:effectRef>
        <a:fontRef idx="minor"/>
      </dsp:style>
    </dsp:sp>
    <dsp:sp modelId="{8FE73651-9E0D-4261-8F23-C0BB0E686F19}">
      <dsp:nvSpPr>
        <dsp:cNvPr id="0" name=""/>
        <dsp:cNvSpPr/>
      </dsp:nvSpPr>
      <dsp:spPr>
        <a:xfrm>
          <a:off x="281880" y="1107122"/>
          <a:ext cx="3683000" cy="1476163"/>
        </a:xfrm>
        <a:prstGeom prst="roundRect">
          <a:avLst/>
        </a:prstGeom>
        <a:blipFill rotWithShape="0">
          <a:blip xmlns:r="http://schemas.openxmlformats.org/officeDocument/2006/relationships" r:embed="rId1">
            <a:duotone>
              <a:schemeClr val="accent2">
                <a:hueOff val="0"/>
                <a:satOff val="0"/>
                <a:lumOff val="0"/>
                <a:alphaOff val="0"/>
                <a:shade val="36000"/>
                <a:satMod val="120000"/>
              </a:schemeClr>
              <a:schemeClr val="accent2">
                <a:hueOff val="0"/>
                <a:satOff val="0"/>
                <a:lumOff val="0"/>
                <a:alphaOff val="0"/>
                <a:tint val="40000"/>
              </a:schemeClr>
            </a:duotone>
          </a:blip>
          <a:tile tx="0" ty="0" sx="60000" sy="59000" flip="none" algn="tl"/>
        </a:blipFill>
        <a:ln>
          <a:noFill/>
        </a:ln>
        <a:effectLst>
          <a:softEdge rad="12700"/>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tr-TR" sz="2700" b="1" kern="1200" dirty="0" smtClean="0">
              <a:solidFill>
                <a:schemeClr val="bg1"/>
              </a:solidFill>
            </a:rPr>
            <a:t>Aklın düşünme yeteneği</a:t>
          </a:r>
          <a:endParaRPr lang="tr-TR" sz="2700" b="1" kern="1200" dirty="0">
            <a:solidFill>
              <a:schemeClr val="bg1"/>
            </a:solidFill>
          </a:endParaRPr>
        </a:p>
      </dsp:txBody>
      <dsp:txXfrm>
        <a:off x="353940" y="1179182"/>
        <a:ext cx="3538880" cy="1332043"/>
      </dsp:txXfrm>
    </dsp:sp>
    <dsp:sp modelId="{B1124C98-84E9-4339-80CF-943B6215A129}">
      <dsp:nvSpPr>
        <dsp:cNvPr id="0" name=""/>
        <dsp:cNvSpPr/>
      </dsp:nvSpPr>
      <dsp:spPr>
        <a:xfrm>
          <a:off x="4163119" y="1107122"/>
          <a:ext cx="3683000" cy="1476163"/>
        </a:xfrm>
        <a:prstGeom prst="roundRect">
          <a:avLst/>
        </a:prstGeom>
        <a:blipFill rotWithShape="0">
          <a:blip xmlns:r="http://schemas.openxmlformats.org/officeDocument/2006/relationships" r:embed="rId1">
            <a:duotone>
              <a:schemeClr val="accent3">
                <a:hueOff val="0"/>
                <a:satOff val="0"/>
                <a:lumOff val="0"/>
                <a:alphaOff val="0"/>
                <a:shade val="36000"/>
                <a:satMod val="120000"/>
              </a:schemeClr>
              <a:schemeClr val="accent3">
                <a:hueOff val="0"/>
                <a:satOff val="0"/>
                <a:lumOff val="0"/>
                <a:alphaOff val="0"/>
                <a:tint val="40000"/>
              </a:schemeClr>
            </a:duotone>
          </a:blip>
          <a:tile tx="0" ty="0" sx="60000" sy="59000" flip="none" algn="tl"/>
        </a:blipFill>
        <a:ln>
          <a:noFill/>
        </a:ln>
        <a:effectLst>
          <a:softEdge rad="12700"/>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tr-TR" sz="2700" b="1" kern="1200" dirty="0" smtClean="0">
              <a:solidFill>
                <a:schemeClr val="bg1"/>
              </a:solidFill>
            </a:rPr>
            <a:t>Duyuların algılama ve gözlemleme yeteneği</a:t>
          </a:r>
          <a:endParaRPr lang="tr-TR" sz="2700" b="1" kern="1200" dirty="0">
            <a:solidFill>
              <a:schemeClr val="bg1"/>
            </a:solidFill>
          </a:endParaRPr>
        </a:p>
      </dsp:txBody>
      <dsp:txXfrm>
        <a:off x="4235179" y="1179182"/>
        <a:ext cx="3538880" cy="133204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A228FD-50AB-4537-9CD8-9077A4378E0D}">
      <dsp:nvSpPr>
        <dsp:cNvPr id="0" name=""/>
        <dsp:cNvSpPr/>
      </dsp:nvSpPr>
      <dsp:spPr>
        <a:xfrm>
          <a:off x="2936" y="0"/>
          <a:ext cx="2824832" cy="4670425"/>
        </a:xfrm>
        <a:prstGeom prst="roundRect">
          <a:avLst>
            <a:gd name="adj" fmla="val 10000"/>
          </a:avLst>
        </a:prstGeom>
        <a:solidFill>
          <a:schemeClr val="accent2">
            <a:tint val="40000"/>
            <a:hueOff val="0"/>
            <a:satOff val="0"/>
            <a:lumOff val="0"/>
            <a:alphaOff val="0"/>
          </a:schemeClr>
        </a:solidFill>
        <a:ln>
          <a:noFill/>
        </a:ln>
        <a:effectLst>
          <a:softEdge rad="12700"/>
        </a:effectLst>
      </dsp:spPr>
      <dsp:style>
        <a:lnRef idx="0">
          <a:scrgbClr r="0" g="0" b="0"/>
        </a:lnRef>
        <a:fillRef idx="1">
          <a:scrgbClr r="0" g="0" b="0"/>
        </a:fillRef>
        <a:effectRef idx="2">
          <a:scrgbClr r="0" g="0" b="0"/>
        </a:effectRef>
        <a:fontRef idx="minor"/>
      </dsp:style>
      <dsp:txBody>
        <a:bodyPr spcFirstLastPara="0" vert="horz" wrap="square" lIns="148590" tIns="148590" rIns="148590" bIns="148590" numCol="1" spcCol="1270" anchor="ctr" anchorCtr="0">
          <a:noAutofit/>
        </a:bodyPr>
        <a:lstStyle/>
        <a:p>
          <a:pPr lvl="0" algn="ctr" defTabSz="1733550">
            <a:lnSpc>
              <a:spcPct val="90000"/>
            </a:lnSpc>
            <a:spcBef>
              <a:spcPct val="0"/>
            </a:spcBef>
            <a:spcAft>
              <a:spcPct val="35000"/>
            </a:spcAft>
          </a:pPr>
          <a:r>
            <a:rPr lang="tr-TR" sz="3900" kern="1200" dirty="0" smtClean="0"/>
            <a:t>Akılcılar</a:t>
          </a:r>
          <a:endParaRPr lang="tr-TR" sz="3900" kern="1200" dirty="0"/>
        </a:p>
      </dsp:txBody>
      <dsp:txXfrm>
        <a:off x="2936" y="0"/>
        <a:ext cx="2824832" cy="1401127"/>
      </dsp:txXfrm>
    </dsp:sp>
    <dsp:sp modelId="{314BC7EA-4ACB-4928-A945-A33D13E015F6}">
      <dsp:nvSpPr>
        <dsp:cNvPr id="0" name=""/>
        <dsp:cNvSpPr/>
      </dsp:nvSpPr>
      <dsp:spPr>
        <a:xfrm>
          <a:off x="285419" y="1401241"/>
          <a:ext cx="2259865" cy="680381"/>
        </a:xfrm>
        <a:prstGeom prst="roundRect">
          <a:avLst>
            <a:gd name="adj" fmla="val 10000"/>
          </a:avLst>
        </a:prstGeom>
        <a:blipFill rotWithShape="0">
          <a:blip xmlns:r="http://schemas.openxmlformats.org/officeDocument/2006/relationships" r:embed="rId1">
            <a:duotone>
              <a:schemeClr val="accent2">
                <a:hueOff val="0"/>
                <a:satOff val="0"/>
                <a:lumOff val="0"/>
                <a:alphaOff val="0"/>
                <a:shade val="36000"/>
                <a:satMod val="120000"/>
              </a:schemeClr>
              <a:schemeClr val="accent2">
                <a:hueOff val="0"/>
                <a:satOff val="0"/>
                <a:lumOff val="0"/>
                <a:alphaOff val="0"/>
                <a:tint val="40000"/>
              </a:schemeClr>
            </a:duotone>
          </a:blip>
          <a:tile tx="0" ty="0" sx="60000" sy="59000" flip="none" algn="tl"/>
        </a:blipFill>
        <a:ln>
          <a:noFill/>
        </a:ln>
        <a:effectLst>
          <a:softEdge rad="12700"/>
        </a:effectLst>
      </dsp:spPr>
      <dsp:style>
        <a:lnRef idx="0">
          <a:scrgbClr r="0" g="0" b="0"/>
        </a:lnRef>
        <a:fillRef idx="3">
          <a:scrgbClr r="0" g="0" b="0"/>
        </a:fillRef>
        <a:effectRef idx="2">
          <a:scrgbClr r="0" g="0" b="0"/>
        </a:effectRef>
        <a:fontRef idx="minor">
          <a:schemeClr val="lt1"/>
        </a:fontRef>
      </dsp:style>
      <dsp:txBody>
        <a:bodyPr spcFirstLastPara="0" vert="horz" wrap="square" lIns="88900" tIns="66675" rIns="88900" bIns="66675" numCol="1" spcCol="1270" anchor="ctr" anchorCtr="0">
          <a:noAutofit/>
        </a:bodyPr>
        <a:lstStyle/>
        <a:p>
          <a:pPr lvl="0" algn="ctr" defTabSz="1555750">
            <a:lnSpc>
              <a:spcPct val="90000"/>
            </a:lnSpc>
            <a:spcBef>
              <a:spcPct val="0"/>
            </a:spcBef>
            <a:spcAft>
              <a:spcPct val="35000"/>
            </a:spcAft>
          </a:pPr>
          <a:r>
            <a:rPr lang="tr-TR" sz="3500" kern="1200" dirty="0" smtClean="0"/>
            <a:t>Platon</a:t>
          </a:r>
          <a:endParaRPr lang="tr-TR" sz="3500" kern="1200" dirty="0"/>
        </a:p>
      </dsp:txBody>
      <dsp:txXfrm>
        <a:off x="305347" y="1421169"/>
        <a:ext cx="2220009" cy="640525"/>
      </dsp:txXfrm>
    </dsp:sp>
    <dsp:sp modelId="{A522E818-AF4F-446E-9205-680F835A225A}">
      <dsp:nvSpPr>
        <dsp:cNvPr id="0" name=""/>
        <dsp:cNvSpPr/>
      </dsp:nvSpPr>
      <dsp:spPr>
        <a:xfrm>
          <a:off x="285419" y="2186297"/>
          <a:ext cx="2259865" cy="680381"/>
        </a:xfrm>
        <a:prstGeom prst="roundRect">
          <a:avLst>
            <a:gd name="adj" fmla="val 10000"/>
          </a:avLst>
        </a:prstGeom>
        <a:blipFill rotWithShape="0">
          <a:blip xmlns:r="http://schemas.openxmlformats.org/officeDocument/2006/relationships" r:embed="rId1">
            <a:duotone>
              <a:schemeClr val="accent3">
                <a:hueOff val="0"/>
                <a:satOff val="0"/>
                <a:lumOff val="0"/>
                <a:alphaOff val="0"/>
                <a:shade val="36000"/>
                <a:satMod val="120000"/>
              </a:schemeClr>
              <a:schemeClr val="accent3">
                <a:hueOff val="0"/>
                <a:satOff val="0"/>
                <a:lumOff val="0"/>
                <a:alphaOff val="0"/>
                <a:tint val="40000"/>
              </a:schemeClr>
            </a:duotone>
          </a:blip>
          <a:tile tx="0" ty="0" sx="60000" sy="59000" flip="none" algn="tl"/>
        </a:blipFill>
        <a:ln>
          <a:noFill/>
        </a:ln>
        <a:effectLst>
          <a:softEdge rad="12700"/>
        </a:effectLst>
      </dsp:spPr>
      <dsp:style>
        <a:lnRef idx="0">
          <a:scrgbClr r="0" g="0" b="0"/>
        </a:lnRef>
        <a:fillRef idx="3">
          <a:scrgbClr r="0" g="0" b="0"/>
        </a:fillRef>
        <a:effectRef idx="2">
          <a:scrgbClr r="0" g="0" b="0"/>
        </a:effectRef>
        <a:fontRef idx="minor">
          <a:schemeClr val="lt1"/>
        </a:fontRef>
      </dsp:style>
      <dsp:txBody>
        <a:bodyPr spcFirstLastPara="0" vert="horz" wrap="square" lIns="88900" tIns="66675" rIns="88900" bIns="66675" numCol="1" spcCol="1270" anchor="ctr" anchorCtr="0">
          <a:noAutofit/>
        </a:bodyPr>
        <a:lstStyle/>
        <a:p>
          <a:pPr lvl="0" algn="ctr" defTabSz="1555750">
            <a:lnSpc>
              <a:spcPct val="90000"/>
            </a:lnSpc>
            <a:spcBef>
              <a:spcPct val="0"/>
            </a:spcBef>
            <a:spcAft>
              <a:spcPct val="35000"/>
            </a:spcAft>
          </a:pPr>
          <a:r>
            <a:rPr lang="tr-TR" sz="3500" kern="1200" dirty="0" err="1" smtClean="0"/>
            <a:t>İbni</a:t>
          </a:r>
          <a:r>
            <a:rPr lang="tr-TR" sz="3500" kern="1200" dirty="0" smtClean="0"/>
            <a:t> Sina</a:t>
          </a:r>
          <a:endParaRPr lang="tr-TR" sz="3500" kern="1200" dirty="0"/>
        </a:p>
      </dsp:txBody>
      <dsp:txXfrm>
        <a:off x="305347" y="2206225"/>
        <a:ext cx="2220009" cy="640525"/>
      </dsp:txXfrm>
    </dsp:sp>
    <dsp:sp modelId="{F36E593C-347E-435A-915D-723FE899031A}">
      <dsp:nvSpPr>
        <dsp:cNvPr id="0" name=""/>
        <dsp:cNvSpPr/>
      </dsp:nvSpPr>
      <dsp:spPr>
        <a:xfrm>
          <a:off x="285419" y="2971352"/>
          <a:ext cx="2259865" cy="680381"/>
        </a:xfrm>
        <a:prstGeom prst="roundRect">
          <a:avLst>
            <a:gd name="adj" fmla="val 10000"/>
          </a:avLst>
        </a:prstGeom>
        <a:blipFill rotWithShape="0">
          <a:blip xmlns:r="http://schemas.openxmlformats.org/officeDocument/2006/relationships" r:embed="rId1">
            <a:duotone>
              <a:schemeClr val="accent4">
                <a:hueOff val="0"/>
                <a:satOff val="0"/>
                <a:lumOff val="0"/>
                <a:alphaOff val="0"/>
                <a:shade val="36000"/>
                <a:satMod val="120000"/>
              </a:schemeClr>
              <a:schemeClr val="accent4">
                <a:hueOff val="0"/>
                <a:satOff val="0"/>
                <a:lumOff val="0"/>
                <a:alphaOff val="0"/>
                <a:tint val="40000"/>
              </a:schemeClr>
            </a:duotone>
          </a:blip>
          <a:tile tx="0" ty="0" sx="60000" sy="59000" flip="none" algn="tl"/>
        </a:blipFill>
        <a:ln>
          <a:noFill/>
        </a:ln>
        <a:effectLst>
          <a:softEdge rad="12700"/>
        </a:effectLst>
      </dsp:spPr>
      <dsp:style>
        <a:lnRef idx="0">
          <a:scrgbClr r="0" g="0" b="0"/>
        </a:lnRef>
        <a:fillRef idx="3">
          <a:scrgbClr r="0" g="0" b="0"/>
        </a:fillRef>
        <a:effectRef idx="2">
          <a:scrgbClr r="0" g="0" b="0"/>
        </a:effectRef>
        <a:fontRef idx="minor">
          <a:schemeClr val="lt1"/>
        </a:fontRef>
      </dsp:style>
      <dsp:txBody>
        <a:bodyPr spcFirstLastPara="0" vert="horz" wrap="square" lIns="88900" tIns="66675" rIns="88900" bIns="66675" numCol="1" spcCol="1270" anchor="ctr" anchorCtr="0">
          <a:noAutofit/>
        </a:bodyPr>
        <a:lstStyle/>
        <a:p>
          <a:pPr lvl="0" algn="ctr" defTabSz="1555750">
            <a:lnSpc>
              <a:spcPct val="90000"/>
            </a:lnSpc>
            <a:spcBef>
              <a:spcPct val="0"/>
            </a:spcBef>
            <a:spcAft>
              <a:spcPct val="35000"/>
            </a:spcAft>
          </a:pPr>
          <a:r>
            <a:rPr lang="tr-TR" sz="3500" kern="1200" dirty="0" smtClean="0"/>
            <a:t>Descartes</a:t>
          </a:r>
          <a:endParaRPr lang="tr-TR" sz="3500" kern="1200" dirty="0"/>
        </a:p>
      </dsp:txBody>
      <dsp:txXfrm>
        <a:off x="305347" y="2991280"/>
        <a:ext cx="2220009" cy="640525"/>
      </dsp:txXfrm>
    </dsp:sp>
    <dsp:sp modelId="{150402A6-3CF7-4BEA-BB62-BAA50B5775E7}">
      <dsp:nvSpPr>
        <dsp:cNvPr id="0" name=""/>
        <dsp:cNvSpPr/>
      </dsp:nvSpPr>
      <dsp:spPr>
        <a:xfrm>
          <a:off x="285419" y="3756408"/>
          <a:ext cx="2259865" cy="680381"/>
        </a:xfrm>
        <a:prstGeom prst="roundRect">
          <a:avLst>
            <a:gd name="adj" fmla="val 10000"/>
          </a:avLst>
        </a:prstGeom>
        <a:blipFill rotWithShape="0">
          <a:blip xmlns:r="http://schemas.openxmlformats.org/officeDocument/2006/relationships" r:embed="rId1">
            <a:duotone>
              <a:schemeClr val="accent5">
                <a:hueOff val="0"/>
                <a:satOff val="0"/>
                <a:lumOff val="0"/>
                <a:alphaOff val="0"/>
                <a:shade val="36000"/>
                <a:satMod val="120000"/>
              </a:schemeClr>
              <a:schemeClr val="accent5">
                <a:hueOff val="0"/>
                <a:satOff val="0"/>
                <a:lumOff val="0"/>
                <a:alphaOff val="0"/>
                <a:tint val="40000"/>
              </a:schemeClr>
            </a:duotone>
          </a:blip>
          <a:tile tx="0" ty="0" sx="60000" sy="59000" flip="none" algn="tl"/>
        </a:blipFill>
        <a:ln>
          <a:noFill/>
        </a:ln>
        <a:effectLst>
          <a:softEdge rad="12700"/>
        </a:effectLst>
      </dsp:spPr>
      <dsp:style>
        <a:lnRef idx="0">
          <a:scrgbClr r="0" g="0" b="0"/>
        </a:lnRef>
        <a:fillRef idx="3">
          <a:scrgbClr r="0" g="0" b="0"/>
        </a:fillRef>
        <a:effectRef idx="2">
          <a:scrgbClr r="0" g="0" b="0"/>
        </a:effectRef>
        <a:fontRef idx="minor">
          <a:schemeClr val="lt1"/>
        </a:fontRef>
      </dsp:style>
      <dsp:txBody>
        <a:bodyPr spcFirstLastPara="0" vert="horz" wrap="square" lIns="88900" tIns="66675" rIns="88900" bIns="66675" numCol="1" spcCol="1270" anchor="ctr" anchorCtr="0">
          <a:noAutofit/>
        </a:bodyPr>
        <a:lstStyle/>
        <a:p>
          <a:pPr lvl="0" algn="ctr" defTabSz="1555750">
            <a:lnSpc>
              <a:spcPct val="90000"/>
            </a:lnSpc>
            <a:spcBef>
              <a:spcPct val="0"/>
            </a:spcBef>
            <a:spcAft>
              <a:spcPct val="35000"/>
            </a:spcAft>
          </a:pPr>
          <a:r>
            <a:rPr lang="tr-TR" sz="3500" kern="1200" dirty="0" err="1" smtClean="0"/>
            <a:t>Spinoza</a:t>
          </a:r>
          <a:endParaRPr lang="tr-TR" sz="3500" kern="1200" dirty="0"/>
        </a:p>
      </dsp:txBody>
      <dsp:txXfrm>
        <a:off x="305347" y="3776336"/>
        <a:ext cx="2220009" cy="640525"/>
      </dsp:txXfrm>
    </dsp:sp>
    <dsp:sp modelId="{9EFE2BDC-CA39-4E22-A5DD-120D851EE40F}">
      <dsp:nvSpPr>
        <dsp:cNvPr id="0" name=""/>
        <dsp:cNvSpPr/>
      </dsp:nvSpPr>
      <dsp:spPr>
        <a:xfrm>
          <a:off x="3039631" y="0"/>
          <a:ext cx="2824832" cy="4670425"/>
        </a:xfrm>
        <a:prstGeom prst="roundRect">
          <a:avLst>
            <a:gd name="adj" fmla="val 10000"/>
          </a:avLst>
        </a:prstGeom>
        <a:solidFill>
          <a:schemeClr val="accent2">
            <a:tint val="40000"/>
            <a:hueOff val="0"/>
            <a:satOff val="0"/>
            <a:lumOff val="0"/>
            <a:alphaOff val="0"/>
          </a:schemeClr>
        </a:solidFill>
        <a:ln>
          <a:noFill/>
        </a:ln>
        <a:effectLst>
          <a:softEdge rad="12700"/>
        </a:effectLst>
      </dsp:spPr>
      <dsp:style>
        <a:lnRef idx="0">
          <a:scrgbClr r="0" g="0" b="0"/>
        </a:lnRef>
        <a:fillRef idx="1">
          <a:scrgbClr r="0" g="0" b="0"/>
        </a:fillRef>
        <a:effectRef idx="2">
          <a:scrgbClr r="0" g="0" b="0"/>
        </a:effectRef>
        <a:fontRef idx="minor"/>
      </dsp:style>
      <dsp:txBody>
        <a:bodyPr spcFirstLastPara="0" vert="horz" wrap="square" lIns="148590" tIns="148590" rIns="148590" bIns="148590" numCol="1" spcCol="1270" anchor="ctr" anchorCtr="0">
          <a:noAutofit/>
        </a:bodyPr>
        <a:lstStyle/>
        <a:p>
          <a:pPr lvl="0" algn="ctr" defTabSz="1733550">
            <a:lnSpc>
              <a:spcPct val="90000"/>
            </a:lnSpc>
            <a:spcBef>
              <a:spcPct val="0"/>
            </a:spcBef>
            <a:spcAft>
              <a:spcPct val="35000"/>
            </a:spcAft>
          </a:pPr>
          <a:r>
            <a:rPr lang="tr-TR" sz="3900" kern="1200" dirty="0" smtClean="0"/>
            <a:t>Deneyciler</a:t>
          </a:r>
          <a:endParaRPr lang="tr-TR" sz="3900" kern="1200" dirty="0"/>
        </a:p>
      </dsp:txBody>
      <dsp:txXfrm>
        <a:off x="3039631" y="0"/>
        <a:ext cx="2824832" cy="1401127"/>
      </dsp:txXfrm>
    </dsp:sp>
    <dsp:sp modelId="{CA79F2D8-74B6-4EE7-9E04-EE2B250EAEE4}">
      <dsp:nvSpPr>
        <dsp:cNvPr id="0" name=""/>
        <dsp:cNvSpPr/>
      </dsp:nvSpPr>
      <dsp:spPr>
        <a:xfrm>
          <a:off x="3322114" y="1401241"/>
          <a:ext cx="2259865" cy="680381"/>
        </a:xfrm>
        <a:prstGeom prst="roundRect">
          <a:avLst>
            <a:gd name="adj" fmla="val 10000"/>
          </a:avLst>
        </a:prstGeom>
        <a:blipFill rotWithShape="0">
          <a:blip xmlns:r="http://schemas.openxmlformats.org/officeDocument/2006/relationships" r:embed="rId1">
            <a:duotone>
              <a:schemeClr val="accent6">
                <a:hueOff val="0"/>
                <a:satOff val="0"/>
                <a:lumOff val="0"/>
                <a:alphaOff val="0"/>
                <a:shade val="36000"/>
                <a:satMod val="120000"/>
              </a:schemeClr>
              <a:schemeClr val="accent6">
                <a:hueOff val="0"/>
                <a:satOff val="0"/>
                <a:lumOff val="0"/>
                <a:alphaOff val="0"/>
                <a:tint val="40000"/>
              </a:schemeClr>
            </a:duotone>
          </a:blip>
          <a:tile tx="0" ty="0" sx="60000" sy="59000" flip="none" algn="tl"/>
        </a:blipFill>
        <a:ln>
          <a:noFill/>
        </a:ln>
        <a:effectLst>
          <a:softEdge rad="12700"/>
        </a:effectLst>
      </dsp:spPr>
      <dsp:style>
        <a:lnRef idx="0">
          <a:scrgbClr r="0" g="0" b="0"/>
        </a:lnRef>
        <a:fillRef idx="3">
          <a:scrgbClr r="0" g="0" b="0"/>
        </a:fillRef>
        <a:effectRef idx="2">
          <a:scrgbClr r="0" g="0" b="0"/>
        </a:effectRef>
        <a:fontRef idx="minor">
          <a:schemeClr val="lt1"/>
        </a:fontRef>
      </dsp:style>
      <dsp:txBody>
        <a:bodyPr spcFirstLastPara="0" vert="horz" wrap="square" lIns="88900" tIns="66675" rIns="88900" bIns="66675" numCol="1" spcCol="1270" anchor="ctr" anchorCtr="0">
          <a:noAutofit/>
        </a:bodyPr>
        <a:lstStyle/>
        <a:p>
          <a:pPr lvl="0" algn="ctr" defTabSz="1555750">
            <a:lnSpc>
              <a:spcPct val="90000"/>
            </a:lnSpc>
            <a:spcBef>
              <a:spcPct val="0"/>
            </a:spcBef>
            <a:spcAft>
              <a:spcPct val="35000"/>
            </a:spcAft>
          </a:pPr>
          <a:r>
            <a:rPr lang="tr-TR" sz="3500" kern="1200" dirty="0" err="1" smtClean="0"/>
            <a:t>Epikuros</a:t>
          </a:r>
          <a:endParaRPr lang="tr-TR" sz="3500" kern="1200" dirty="0"/>
        </a:p>
      </dsp:txBody>
      <dsp:txXfrm>
        <a:off x="3342042" y="1421169"/>
        <a:ext cx="2220009" cy="640525"/>
      </dsp:txXfrm>
    </dsp:sp>
    <dsp:sp modelId="{006DE75E-FB21-4508-8104-B42F9B497493}">
      <dsp:nvSpPr>
        <dsp:cNvPr id="0" name=""/>
        <dsp:cNvSpPr/>
      </dsp:nvSpPr>
      <dsp:spPr>
        <a:xfrm>
          <a:off x="3322114" y="2186297"/>
          <a:ext cx="2259865" cy="680381"/>
        </a:xfrm>
        <a:prstGeom prst="roundRect">
          <a:avLst>
            <a:gd name="adj" fmla="val 10000"/>
          </a:avLst>
        </a:prstGeom>
        <a:blipFill rotWithShape="0">
          <a:blip xmlns:r="http://schemas.openxmlformats.org/officeDocument/2006/relationships" r:embed="rId1">
            <a:duotone>
              <a:schemeClr val="accent2">
                <a:hueOff val="0"/>
                <a:satOff val="0"/>
                <a:lumOff val="0"/>
                <a:alphaOff val="0"/>
                <a:shade val="36000"/>
                <a:satMod val="120000"/>
              </a:schemeClr>
              <a:schemeClr val="accent2">
                <a:hueOff val="0"/>
                <a:satOff val="0"/>
                <a:lumOff val="0"/>
                <a:alphaOff val="0"/>
                <a:tint val="40000"/>
              </a:schemeClr>
            </a:duotone>
          </a:blip>
          <a:tile tx="0" ty="0" sx="60000" sy="59000" flip="none" algn="tl"/>
        </a:blipFill>
        <a:ln>
          <a:noFill/>
        </a:ln>
        <a:effectLst>
          <a:softEdge rad="12700"/>
        </a:effectLst>
      </dsp:spPr>
      <dsp:style>
        <a:lnRef idx="0">
          <a:scrgbClr r="0" g="0" b="0"/>
        </a:lnRef>
        <a:fillRef idx="3">
          <a:scrgbClr r="0" g="0" b="0"/>
        </a:fillRef>
        <a:effectRef idx="2">
          <a:scrgbClr r="0" g="0" b="0"/>
        </a:effectRef>
        <a:fontRef idx="minor">
          <a:schemeClr val="lt1"/>
        </a:fontRef>
      </dsp:style>
      <dsp:txBody>
        <a:bodyPr spcFirstLastPara="0" vert="horz" wrap="square" lIns="88900" tIns="66675" rIns="88900" bIns="66675" numCol="1" spcCol="1270" anchor="ctr" anchorCtr="0">
          <a:noAutofit/>
        </a:bodyPr>
        <a:lstStyle/>
        <a:p>
          <a:pPr lvl="0" algn="ctr" defTabSz="1555750">
            <a:lnSpc>
              <a:spcPct val="90000"/>
            </a:lnSpc>
            <a:spcBef>
              <a:spcPct val="0"/>
            </a:spcBef>
            <a:spcAft>
              <a:spcPct val="35000"/>
            </a:spcAft>
          </a:pPr>
          <a:r>
            <a:rPr lang="tr-TR" sz="3500" kern="1200" dirty="0" smtClean="0"/>
            <a:t>J. Locke</a:t>
          </a:r>
          <a:endParaRPr lang="tr-TR" sz="3500" kern="1200" dirty="0"/>
        </a:p>
      </dsp:txBody>
      <dsp:txXfrm>
        <a:off x="3342042" y="2206225"/>
        <a:ext cx="2220009" cy="640525"/>
      </dsp:txXfrm>
    </dsp:sp>
    <dsp:sp modelId="{E76B2071-E199-4199-AC0E-500A8026D21A}">
      <dsp:nvSpPr>
        <dsp:cNvPr id="0" name=""/>
        <dsp:cNvSpPr/>
      </dsp:nvSpPr>
      <dsp:spPr>
        <a:xfrm>
          <a:off x="3322114" y="2971352"/>
          <a:ext cx="2259865" cy="680381"/>
        </a:xfrm>
        <a:prstGeom prst="roundRect">
          <a:avLst>
            <a:gd name="adj" fmla="val 10000"/>
          </a:avLst>
        </a:prstGeom>
        <a:blipFill rotWithShape="0">
          <a:blip xmlns:r="http://schemas.openxmlformats.org/officeDocument/2006/relationships" r:embed="rId1">
            <a:duotone>
              <a:schemeClr val="accent3">
                <a:hueOff val="0"/>
                <a:satOff val="0"/>
                <a:lumOff val="0"/>
                <a:alphaOff val="0"/>
                <a:shade val="36000"/>
                <a:satMod val="120000"/>
              </a:schemeClr>
              <a:schemeClr val="accent3">
                <a:hueOff val="0"/>
                <a:satOff val="0"/>
                <a:lumOff val="0"/>
                <a:alphaOff val="0"/>
                <a:tint val="40000"/>
              </a:schemeClr>
            </a:duotone>
          </a:blip>
          <a:tile tx="0" ty="0" sx="60000" sy="59000" flip="none" algn="tl"/>
        </a:blipFill>
        <a:ln>
          <a:noFill/>
        </a:ln>
        <a:effectLst>
          <a:softEdge rad="12700"/>
        </a:effectLst>
      </dsp:spPr>
      <dsp:style>
        <a:lnRef idx="0">
          <a:scrgbClr r="0" g="0" b="0"/>
        </a:lnRef>
        <a:fillRef idx="3">
          <a:scrgbClr r="0" g="0" b="0"/>
        </a:fillRef>
        <a:effectRef idx="2">
          <a:scrgbClr r="0" g="0" b="0"/>
        </a:effectRef>
        <a:fontRef idx="minor">
          <a:schemeClr val="lt1"/>
        </a:fontRef>
      </dsp:style>
      <dsp:txBody>
        <a:bodyPr spcFirstLastPara="0" vert="horz" wrap="square" lIns="88900" tIns="66675" rIns="88900" bIns="66675" numCol="1" spcCol="1270" anchor="ctr" anchorCtr="0">
          <a:noAutofit/>
        </a:bodyPr>
        <a:lstStyle/>
        <a:p>
          <a:pPr lvl="0" algn="ctr" defTabSz="1555750">
            <a:lnSpc>
              <a:spcPct val="90000"/>
            </a:lnSpc>
            <a:spcBef>
              <a:spcPct val="0"/>
            </a:spcBef>
            <a:spcAft>
              <a:spcPct val="35000"/>
            </a:spcAft>
          </a:pPr>
          <a:r>
            <a:rPr lang="tr-TR" sz="3500" kern="1200" dirty="0" smtClean="0"/>
            <a:t>D. </a:t>
          </a:r>
          <a:r>
            <a:rPr lang="tr-TR" sz="3500" kern="1200" dirty="0" err="1" smtClean="0"/>
            <a:t>Hume</a:t>
          </a:r>
          <a:endParaRPr lang="tr-TR" sz="3500" kern="1200" dirty="0"/>
        </a:p>
      </dsp:txBody>
      <dsp:txXfrm>
        <a:off x="3342042" y="2991280"/>
        <a:ext cx="2220009" cy="640525"/>
      </dsp:txXfrm>
    </dsp:sp>
    <dsp:sp modelId="{5C608B42-F39D-4107-B5B4-2DDCCA5D2D36}">
      <dsp:nvSpPr>
        <dsp:cNvPr id="0" name=""/>
        <dsp:cNvSpPr/>
      </dsp:nvSpPr>
      <dsp:spPr>
        <a:xfrm>
          <a:off x="3322114" y="3756408"/>
          <a:ext cx="2259865" cy="680381"/>
        </a:xfrm>
        <a:prstGeom prst="roundRect">
          <a:avLst>
            <a:gd name="adj" fmla="val 10000"/>
          </a:avLst>
        </a:prstGeom>
        <a:blipFill rotWithShape="0">
          <a:blip xmlns:r="http://schemas.openxmlformats.org/officeDocument/2006/relationships" r:embed="rId1">
            <a:duotone>
              <a:schemeClr val="accent4">
                <a:hueOff val="0"/>
                <a:satOff val="0"/>
                <a:lumOff val="0"/>
                <a:alphaOff val="0"/>
                <a:shade val="36000"/>
                <a:satMod val="120000"/>
              </a:schemeClr>
              <a:schemeClr val="accent4">
                <a:hueOff val="0"/>
                <a:satOff val="0"/>
                <a:lumOff val="0"/>
                <a:alphaOff val="0"/>
                <a:tint val="40000"/>
              </a:schemeClr>
            </a:duotone>
          </a:blip>
          <a:tile tx="0" ty="0" sx="60000" sy="59000" flip="none" algn="tl"/>
        </a:blipFill>
        <a:ln>
          <a:noFill/>
        </a:ln>
        <a:effectLst>
          <a:softEdge rad="12700"/>
        </a:effectLst>
      </dsp:spPr>
      <dsp:style>
        <a:lnRef idx="0">
          <a:scrgbClr r="0" g="0" b="0"/>
        </a:lnRef>
        <a:fillRef idx="3">
          <a:scrgbClr r="0" g="0" b="0"/>
        </a:fillRef>
        <a:effectRef idx="2">
          <a:scrgbClr r="0" g="0" b="0"/>
        </a:effectRef>
        <a:fontRef idx="minor">
          <a:schemeClr val="lt1"/>
        </a:fontRef>
      </dsp:style>
      <dsp:txBody>
        <a:bodyPr spcFirstLastPara="0" vert="horz" wrap="square" lIns="88900" tIns="66675" rIns="88900" bIns="66675" numCol="1" spcCol="1270" anchor="ctr" anchorCtr="0">
          <a:noAutofit/>
        </a:bodyPr>
        <a:lstStyle/>
        <a:p>
          <a:pPr lvl="0" algn="ctr" defTabSz="1555750">
            <a:lnSpc>
              <a:spcPct val="90000"/>
            </a:lnSpc>
            <a:spcBef>
              <a:spcPct val="0"/>
            </a:spcBef>
            <a:spcAft>
              <a:spcPct val="35000"/>
            </a:spcAft>
          </a:pPr>
          <a:r>
            <a:rPr lang="tr-TR" sz="3500" kern="1200" dirty="0" smtClean="0"/>
            <a:t>A. </a:t>
          </a:r>
          <a:r>
            <a:rPr lang="tr-TR" sz="3500" kern="1200" dirty="0" err="1" smtClean="0"/>
            <a:t>Comte</a:t>
          </a:r>
          <a:endParaRPr lang="tr-TR" sz="3500" kern="1200" dirty="0"/>
        </a:p>
      </dsp:txBody>
      <dsp:txXfrm>
        <a:off x="3342042" y="3776336"/>
        <a:ext cx="2220009" cy="64052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FCF3D7-C67D-4A3E-B56C-6481D2B32841}">
      <dsp:nvSpPr>
        <dsp:cNvPr id="0" name=""/>
        <dsp:cNvSpPr/>
      </dsp:nvSpPr>
      <dsp:spPr>
        <a:xfrm>
          <a:off x="8869408" y="3373372"/>
          <a:ext cx="1156766" cy="836216"/>
        </a:xfrm>
        <a:custGeom>
          <a:avLst/>
          <a:gdLst/>
          <a:ahLst/>
          <a:cxnLst/>
          <a:rect l="0" t="0" r="0" b="0"/>
          <a:pathLst>
            <a:path>
              <a:moveTo>
                <a:pt x="1156766" y="0"/>
              </a:moveTo>
              <a:lnTo>
                <a:pt x="1156766" y="836216"/>
              </a:lnTo>
              <a:lnTo>
                <a:pt x="0" y="836216"/>
              </a:lnTo>
            </a:path>
          </a:pathLst>
        </a:custGeom>
        <a:noFill/>
        <a:ln w="127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147E18B-0794-45C6-8651-2A65C9BF4695}">
      <dsp:nvSpPr>
        <dsp:cNvPr id="0" name=""/>
        <dsp:cNvSpPr/>
      </dsp:nvSpPr>
      <dsp:spPr>
        <a:xfrm>
          <a:off x="6653434" y="1394326"/>
          <a:ext cx="3372739" cy="585351"/>
        </a:xfrm>
        <a:custGeom>
          <a:avLst/>
          <a:gdLst/>
          <a:ahLst/>
          <a:cxnLst/>
          <a:rect l="0" t="0" r="0" b="0"/>
          <a:pathLst>
            <a:path>
              <a:moveTo>
                <a:pt x="0" y="0"/>
              </a:moveTo>
              <a:lnTo>
                <a:pt x="0" y="292675"/>
              </a:lnTo>
              <a:lnTo>
                <a:pt x="3372739" y="292675"/>
              </a:lnTo>
              <a:lnTo>
                <a:pt x="3372739" y="585351"/>
              </a:lnTo>
            </a:path>
          </a:pathLst>
        </a:custGeom>
        <a:noFill/>
        <a:ln w="127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E5FFDDD-BFB6-41A2-8637-3F9936295088}">
      <dsp:nvSpPr>
        <dsp:cNvPr id="0" name=""/>
        <dsp:cNvSpPr/>
      </dsp:nvSpPr>
      <dsp:spPr>
        <a:xfrm>
          <a:off x="5496668" y="3373372"/>
          <a:ext cx="1156766" cy="836216"/>
        </a:xfrm>
        <a:custGeom>
          <a:avLst/>
          <a:gdLst/>
          <a:ahLst/>
          <a:cxnLst/>
          <a:rect l="0" t="0" r="0" b="0"/>
          <a:pathLst>
            <a:path>
              <a:moveTo>
                <a:pt x="1156766" y="0"/>
              </a:moveTo>
              <a:lnTo>
                <a:pt x="1156766" y="836216"/>
              </a:lnTo>
              <a:lnTo>
                <a:pt x="0" y="836216"/>
              </a:lnTo>
            </a:path>
          </a:pathLst>
        </a:custGeom>
        <a:noFill/>
        <a:ln w="127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3FAD457-EA50-4F48-ABE3-6E146B83B93B}">
      <dsp:nvSpPr>
        <dsp:cNvPr id="0" name=""/>
        <dsp:cNvSpPr/>
      </dsp:nvSpPr>
      <dsp:spPr>
        <a:xfrm>
          <a:off x="6607714" y="1394326"/>
          <a:ext cx="91440" cy="585351"/>
        </a:xfrm>
        <a:custGeom>
          <a:avLst/>
          <a:gdLst/>
          <a:ahLst/>
          <a:cxnLst/>
          <a:rect l="0" t="0" r="0" b="0"/>
          <a:pathLst>
            <a:path>
              <a:moveTo>
                <a:pt x="45720" y="0"/>
              </a:moveTo>
              <a:lnTo>
                <a:pt x="45720" y="585351"/>
              </a:lnTo>
            </a:path>
          </a:pathLst>
        </a:custGeom>
        <a:noFill/>
        <a:ln w="127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AFAF6F7-F3CC-462F-9450-9D095B80C288}">
      <dsp:nvSpPr>
        <dsp:cNvPr id="0" name=""/>
        <dsp:cNvSpPr/>
      </dsp:nvSpPr>
      <dsp:spPr>
        <a:xfrm>
          <a:off x="2123929" y="3373372"/>
          <a:ext cx="1156766" cy="836216"/>
        </a:xfrm>
        <a:custGeom>
          <a:avLst/>
          <a:gdLst/>
          <a:ahLst/>
          <a:cxnLst/>
          <a:rect l="0" t="0" r="0" b="0"/>
          <a:pathLst>
            <a:path>
              <a:moveTo>
                <a:pt x="1156766" y="0"/>
              </a:moveTo>
              <a:lnTo>
                <a:pt x="1156766" y="836216"/>
              </a:lnTo>
              <a:lnTo>
                <a:pt x="0" y="836216"/>
              </a:lnTo>
            </a:path>
          </a:pathLst>
        </a:custGeom>
        <a:noFill/>
        <a:ln w="127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4B0CF93-BC9D-4175-8852-138CC236B54D}">
      <dsp:nvSpPr>
        <dsp:cNvPr id="0" name=""/>
        <dsp:cNvSpPr/>
      </dsp:nvSpPr>
      <dsp:spPr>
        <a:xfrm>
          <a:off x="3280695" y="1394326"/>
          <a:ext cx="3372739" cy="585351"/>
        </a:xfrm>
        <a:custGeom>
          <a:avLst/>
          <a:gdLst/>
          <a:ahLst/>
          <a:cxnLst/>
          <a:rect l="0" t="0" r="0" b="0"/>
          <a:pathLst>
            <a:path>
              <a:moveTo>
                <a:pt x="3372739" y="0"/>
              </a:moveTo>
              <a:lnTo>
                <a:pt x="3372739" y="292675"/>
              </a:lnTo>
              <a:lnTo>
                <a:pt x="0" y="292675"/>
              </a:lnTo>
              <a:lnTo>
                <a:pt x="0" y="585351"/>
              </a:lnTo>
            </a:path>
          </a:pathLst>
        </a:custGeom>
        <a:noFill/>
        <a:ln w="127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4D2B634-5CED-4D2D-A020-401461A69938}">
      <dsp:nvSpPr>
        <dsp:cNvPr id="0" name=""/>
        <dsp:cNvSpPr/>
      </dsp:nvSpPr>
      <dsp:spPr>
        <a:xfrm>
          <a:off x="5956587" y="632"/>
          <a:ext cx="1393694" cy="1393694"/>
        </a:xfrm>
        <a:prstGeom prst="arc">
          <a:avLst>
            <a:gd name="adj1" fmla="val 13200000"/>
            <a:gd name="adj2" fmla="val 19200000"/>
          </a:avLst>
        </a:prstGeom>
        <a:noFill/>
        <a:ln w="127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02C0F90-71C2-48CE-8840-0CF275D318BB}">
      <dsp:nvSpPr>
        <dsp:cNvPr id="0" name=""/>
        <dsp:cNvSpPr/>
      </dsp:nvSpPr>
      <dsp:spPr>
        <a:xfrm>
          <a:off x="5956587" y="632"/>
          <a:ext cx="1393694" cy="1393694"/>
        </a:xfrm>
        <a:prstGeom prst="arc">
          <a:avLst>
            <a:gd name="adj1" fmla="val 2400000"/>
            <a:gd name="adj2" fmla="val 8400000"/>
          </a:avLst>
        </a:prstGeom>
        <a:noFill/>
        <a:ln w="127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9AC09C9-0DB5-4B41-81C4-8593B26744FC}">
      <dsp:nvSpPr>
        <dsp:cNvPr id="0" name=""/>
        <dsp:cNvSpPr/>
      </dsp:nvSpPr>
      <dsp:spPr>
        <a:xfrm>
          <a:off x="5259740" y="251497"/>
          <a:ext cx="2787388" cy="891964"/>
        </a:xfrm>
        <a:prstGeom prst="rect">
          <a:avLst/>
        </a:prstGeom>
        <a:noFill/>
        <a:ln w="127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tr-TR" sz="2100" kern="1200" dirty="0" smtClean="0"/>
            <a:t>Doğru(Bilgi)</a:t>
          </a:r>
          <a:endParaRPr lang="tr-TR" sz="2100" kern="1200" dirty="0"/>
        </a:p>
      </dsp:txBody>
      <dsp:txXfrm>
        <a:off x="5259740" y="251497"/>
        <a:ext cx="2787388" cy="891964"/>
      </dsp:txXfrm>
    </dsp:sp>
    <dsp:sp modelId="{DC090305-186D-488A-82EF-CF3FD78CB7FC}">
      <dsp:nvSpPr>
        <dsp:cNvPr id="0" name=""/>
        <dsp:cNvSpPr/>
      </dsp:nvSpPr>
      <dsp:spPr>
        <a:xfrm>
          <a:off x="2583848" y="1979677"/>
          <a:ext cx="1393694" cy="1393694"/>
        </a:xfrm>
        <a:prstGeom prst="arc">
          <a:avLst>
            <a:gd name="adj1" fmla="val 13200000"/>
            <a:gd name="adj2" fmla="val 19200000"/>
          </a:avLst>
        </a:prstGeom>
        <a:noFill/>
        <a:ln w="127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290A076-E4DB-44DF-A6B6-C1A8BEB01147}">
      <dsp:nvSpPr>
        <dsp:cNvPr id="0" name=""/>
        <dsp:cNvSpPr/>
      </dsp:nvSpPr>
      <dsp:spPr>
        <a:xfrm>
          <a:off x="2583848" y="1979677"/>
          <a:ext cx="1393694" cy="1393694"/>
        </a:xfrm>
        <a:prstGeom prst="arc">
          <a:avLst>
            <a:gd name="adj1" fmla="val 2400000"/>
            <a:gd name="adj2" fmla="val 8400000"/>
          </a:avLst>
        </a:prstGeom>
        <a:noFill/>
        <a:ln w="127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32BC1F2-8A03-4CB0-A7C9-AF51ECC4D0F1}">
      <dsp:nvSpPr>
        <dsp:cNvPr id="0" name=""/>
        <dsp:cNvSpPr/>
      </dsp:nvSpPr>
      <dsp:spPr>
        <a:xfrm>
          <a:off x="1887001" y="2230542"/>
          <a:ext cx="2787388" cy="891964"/>
        </a:xfrm>
        <a:prstGeom prst="rect">
          <a:avLst/>
        </a:prstGeom>
        <a:noFill/>
        <a:ln w="127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tr-TR" sz="2100" kern="1200" dirty="0" smtClean="0"/>
            <a:t>Uyuşma Kuramı</a:t>
          </a:r>
          <a:endParaRPr lang="tr-TR" sz="2100" kern="1200" dirty="0"/>
        </a:p>
      </dsp:txBody>
      <dsp:txXfrm>
        <a:off x="1887001" y="2230542"/>
        <a:ext cx="2787388" cy="891964"/>
      </dsp:txXfrm>
    </dsp:sp>
    <dsp:sp modelId="{9972CABD-6048-4745-94A2-4FFD3AC0D93B}">
      <dsp:nvSpPr>
        <dsp:cNvPr id="0" name=""/>
        <dsp:cNvSpPr/>
      </dsp:nvSpPr>
      <dsp:spPr>
        <a:xfrm>
          <a:off x="897478" y="3958723"/>
          <a:ext cx="1393694" cy="1393694"/>
        </a:xfrm>
        <a:prstGeom prst="arc">
          <a:avLst>
            <a:gd name="adj1" fmla="val 13200000"/>
            <a:gd name="adj2" fmla="val 19200000"/>
          </a:avLst>
        </a:prstGeom>
        <a:noFill/>
        <a:ln w="127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515E67E-D561-4CAF-897C-9A589A82F0BE}">
      <dsp:nvSpPr>
        <dsp:cNvPr id="0" name=""/>
        <dsp:cNvSpPr/>
      </dsp:nvSpPr>
      <dsp:spPr>
        <a:xfrm>
          <a:off x="897478" y="3958723"/>
          <a:ext cx="1393694" cy="1393694"/>
        </a:xfrm>
        <a:prstGeom prst="arc">
          <a:avLst>
            <a:gd name="adj1" fmla="val 2400000"/>
            <a:gd name="adj2" fmla="val 8400000"/>
          </a:avLst>
        </a:prstGeom>
        <a:noFill/>
        <a:ln w="127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5C1F413-2428-4F6C-A630-DD1D6633D029}">
      <dsp:nvSpPr>
        <dsp:cNvPr id="0" name=""/>
        <dsp:cNvSpPr/>
      </dsp:nvSpPr>
      <dsp:spPr>
        <a:xfrm>
          <a:off x="200631" y="4209588"/>
          <a:ext cx="2787388" cy="891964"/>
        </a:xfrm>
        <a:prstGeom prst="rect">
          <a:avLst/>
        </a:prstGeom>
        <a:noFill/>
        <a:ln w="127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tr-TR" sz="2100" kern="1200" dirty="0" smtClean="0"/>
            <a:t>Nesne ile gerçek arasındaki uyuşma</a:t>
          </a:r>
          <a:endParaRPr lang="tr-TR" sz="2100" kern="1200" dirty="0"/>
        </a:p>
      </dsp:txBody>
      <dsp:txXfrm>
        <a:off x="200631" y="4209588"/>
        <a:ext cx="2787388" cy="891964"/>
      </dsp:txXfrm>
    </dsp:sp>
    <dsp:sp modelId="{61760A35-5A85-427B-A228-706923115B57}">
      <dsp:nvSpPr>
        <dsp:cNvPr id="0" name=""/>
        <dsp:cNvSpPr/>
      </dsp:nvSpPr>
      <dsp:spPr>
        <a:xfrm>
          <a:off x="5956587" y="1979677"/>
          <a:ext cx="1393694" cy="1393694"/>
        </a:xfrm>
        <a:prstGeom prst="arc">
          <a:avLst>
            <a:gd name="adj1" fmla="val 13200000"/>
            <a:gd name="adj2" fmla="val 19200000"/>
          </a:avLst>
        </a:prstGeom>
        <a:noFill/>
        <a:ln w="127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6A218D3-63BE-4EDF-8C11-5B267EFDCF96}">
      <dsp:nvSpPr>
        <dsp:cNvPr id="0" name=""/>
        <dsp:cNvSpPr/>
      </dsp:nvSpPr>
      <dsp:spPr>
        <a:xfrm>
          <a:off x="5956587" y="1979677"/>
          <a:ext cx="1393694" cy="1393694"/>
        </a:xfrm>
        <a:prstGeom prst="arc">
          <a:avLst>
            <a:gd name="adj1" fmla="val 2400000"/>
            <a:gd name="adj2" fmla="val 8400000"/>
          </a:avLst>
        </a:prstGeom>
        <a:noFill/>
        <a:ln w="127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1D235A3-7102-4E5E-B34F-255D37D4734E}">
      <dsp:nvSpPr>
        <dsp:cNvPr id="0" name=""/>
        <dsp:cNvSpPr/>
      </dsp:nvSpPr>
      <dsp:spPr>
        <a:xfrm>
          <a:off x="5259740" y="2230542"/>
          <a:ext cx="2787388" cy="891964"/>
        </a:xfrm>
        <a:prstGeom prst="rect">
          <a:avLst/>
        </a:prstGeom>
        <a:noFill/>
        <a:ln w="127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tr-TR" sz="2100" kern="1200" dirty="0" smtClean="0"/>
            <a:t>Tutarlılık Kuramı</a:t>
          </a:r>
          <a:endParaRPr lang="tr-TR" sz="2100" kern="1200" dirty="0"/>
        </a:p>
      </dsp:txBody>
      <dsp:txXfrm>
        <a:off x="5259740" y="2230542"/>
        <a:ext cx="2787388" cy="891964"/>
      </dsp:txXfrm>
    </dsp:sp>
    <dsp:sp modelId="{37E399E0-A161-42F9-9750-49E1E1F1B6AF}">
      <dsp:nvSpPr>
        <dsp:cNvPr id="0" name=""/>
        <dsp:cNvSpPr/>
      </dsp:nvSpPr>
      <dsp:spPr>
        <a:xfrm>
          <a:off x="4270218" y="3958723"/>
          <a:ext cx="1393694" cy="1393694"/>
        </a:xfrm>
        <a:prstGeom prst="arc">
          <a:avLst>
            <a:gd name="adj1" fmla="val 13200000"/>
            <a:gd name="adj2" fmla="val 19200000"/>
          </a:avLst>
        </a:prstGeom>
        <a:noFill/>
        <a:ln w="127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670D2DA-921D-4302-962E-69CDAED76360}">
      <dsp:nvSpPr>
        <dsp:cNvPr id="0" name=""/>
        <dsp:cNvSpPr/>
      </dsp:nvSpPr>
      <dsp:spPr>
        <a:xfrm>
          <a:off x="4270218" y="3958723"/>
          <a:ext cx="1393694" cy="1393694"/>
        </a:xfrm>
        <a:prstGeom prst="arc">
          <a:avLst>
            <a:gd name="adj1" fmla="val 2400000"/>
            <a:gd name="adj2" fmla="val 8400000"/>
          </a:avLst>
        </a:prstGeom>
        <a:noFill/>
        <a:ln w="127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6E1AD0D-FA27-4242-9396-38D5887AC600}">
      <dsp:nvSpPr>
        <dsp:cNvPr id="0" name=""/>
        <dsp:cNvSpPr/>
      </dsp:nvSpPr>
      <dsp:spPr>
        <a:xfrm>
          <a:off x="3573371" y="4209588"/>
          <a:ext cx="2787388" cy="891964"/>
        </a:xfrm>
        <a:prstGeom prst="rect">
          <a:avLst/>
        </a:prstGeom>
        <a:noFill/>
        <a:ln w="127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tr-TR" sz="2100" kern="1200" dirty="0" smtClean="0"/>
            <a:t>Bir bilgi ile başka bir bilgi arasındaki uyuşma</a:t>
          </a:r>
          <a:endParaRPr lang="tr-TR" sz="2100" kern="1200" dirty="0"/>
        </a:p>
      </dsp:txBody>
      <dsp:txXfrm>
        <a:off x="3573371" y="4209588"/>
        <a:ext cx="2787388" cy="891964"/>
      </dsp:txXfrm>
    </dsp:sp>
    <dsp:sp modelId="{80C9BD47-E237-4B69-95D0-DC5F48820FBC}">
      <dsp:nvSpPr>
        <dsp:cNvPr id="0" name=""/>
        <dsp:cNvSpPr/>
      </dsp:nvSpPr>
      <dsp:spPr>
        <a:xfrm>
          <a:off x="9329327" y="1979677"/>
          <a:ext cx="1393694" cy="1393694"/>
        </a:xfrm>
        <a:prstGeom prst="arc">
          <a:avLst>
            <a:gd name="adj1" fmla="val 13200000"/>
            <a:gd name="adj2" fmla="val 19200000"/>
          </a:avLst>
        </a:prstGeom>
        <a:noFill/>
        <a:ln w="127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05A4CE9-2633-48A2-955D-097E722F9C75}">
      <dsp:nvSpPr>
        <dsp:cNvPr id="0" name=""/>
        <dsp:cNvSpPr/>
      </dsp:nvSpPr>
      <dsp:spPr>
        <a:xfrm>
          <a:off x="9329327" y="1979677"/>
          <a:ext cx="1393694" cy="1393694"/>
        </a:xfrm>
        <a:prstGeom prst="arc">
          <a:avLst>
            <a:gd name="adj1" fmla="val 2400000"/>
            <a:gd name="adj2" fmla="val 8400000"/>
          </a:avLst>
        </a:prstGeom>
        <a:noFill/>
        <a:ln w="127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8D8BF72-5988-4D23-8582-38B8EADD59A9}">
      <dsp:nvSpPr>
        <dsp:cNvPr id="0" name=""/>
        <dsp:cNvSpPr/>
      </dsp:nvSpPr>
      <dsp:spPr>
        <a:xfrm>
          <a:off x="8632480" y="2230542"/>
          <a:ext cx="2787388" cy="891964"/>
        </a:xfrm>
        <a:prstGeom prst="rect">
          <a:avLst/>
        </a:prstGeom>
        <a:noFill/>
        <a:ln w="127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tr-TR" sz="2100" kern="1200" dirty="0" smtClean="0"/>
            <a:t>Pragmatizm</a:t>
          </a:r>
          <a:endParaRPr lang="tr-TR" sz="2100" kern="1200" dirty="0"/>
        </a:p>
      </dsp:txBody>
      <dsp:txXfrm>
        <a:off x="8632480" y="2230542"/>
        <a:ext cx="2787388" cy="891964"/>
      </dsp:txXfrm>
    </dsp:sp>
    <dsp:sp modelId="{1C042676-3A4E-4D13-94A5-016F1E0A7107}">
      <dsp:nvSpPr>
        <dsp:cNvPr id="0" name=""/>
        <dsp:cNvSpPr/>
      </dsp:nvSpPr>
      <dsp:spPr>
        <a:xfrm>
          <a:off x="7642957" y="3958723"/>
          <a:ext cx="1393694" cy="1393694"/>
        </a:xfrm>
        <a:prstGeom prst="arc">
          <a:avLst>
            <a:gd name="adj1" fmla="val 13200000"/>
            <a:gd name="adj2" fmla="val 19200000"/>
          </a:avLst>
        </a:prstGeom>
        <a:noFill/>
        <a:ln w="127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E416556-2E91-4704-812D-87002260DD1B}">
      <dsp:nvSpPr>
        <dsp:cNvPr id="0" name=""/>
        <dsp:cNvSpPr/>
      </dsp:nvSpPr>
      <dsp:spPr>
        <a:xfrm>
          <a:off x="7642957" y="3958723"/>
          <a:ext cx="1393694" cy="1393694"/>
        </a:xfrm>
        <a:prstGeom prst="arc">
          <a:avLst>
            <a:gd name="adj1" fmla="val 2400000"/>
            <a:gd name="adj2" fmla="val 8400000"/>
          </a:avLst>
        </a:prstGeom>
        <a:noFill/>
        <a:ln w="127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238199A-3508-4B85-904B-A351FFC2F5BF}">
      <dsp:nvSpPr>
        <dsp:cNvPr id="0" name=""/>
        <dsp:cNvSpPr/>
      </dsp:nvSpPr>
      <dsp:spPr>
        <a:xfrm>
          <a:off x="6946110" y="4209588"/>
          <a:ext cx="2787388" cy="891964"/>
        </a:xfrm>
        <a:prstGeom prst="rect">
          <a:avLst/>
        </a:prstGeom>
        <a:noFill/>
        <a:ln w="127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tr-TR" sz="2100" kern="1200" dirty="0" smtClean="0"/>
            <a:t>Pragmatik olarak işe yarayan ve doğrulanabilendir.</a:t>
          </a:r>
          <a:endParaRPr lang="tr-TR" sz="2100" kern="1200" dirty="0"/>
        </a:p>
      </dsp:txBody>
      <dsp:txXfrm>
        <a:off x="6946110" y="4209588"/>
        <a:ext cx="2787388" cy="89196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53E89B-3CEC-428A-96A5-28C2C1C4402E}">
      <dsp:nvSpPr>
        <dsp:cNvPr id="0" name=""/>
        <dsp:cNvSpPr/>
      </dsp:nvSpPr>
      <dsp:spPr>
        <a:xfrm>
          <a:off x="5795158" y="1678645"/>
          <a:ext cx="2028659" cy="704162"/>
        </a:xfrm>
        <a:custGeom>
          <a:avLst/>
          <a:gdLst/>
          <a:ahLst/>
          <a:cxnLst/>
          <a:rect l="0" t="0" r="0" b="0"/>
          <a:pathLst>
            <a:path>
              <a:moveTo>
                <a:pt x="0" y="0"/>
              </a:moveTo>
              <a:lnTo>
                <a:pt x="0" y="352081"/>
              </a:lnTo>
              <a:lnTo>
                <a:pt x="2028659" y="352081"/>
              </a:lnTo>
              <a:lnTo>
                <a:pt x="2028659" y="704162"/>
              </a:lnTo>
            </a:path>
          </a:pathLst>
        </a:custGeom>
        <a:noFill/>
        <a:ln w="127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37CB06E-B16C-49A9-ACC1-1DEE7BE850CB}">
      <dsp:nvSpPr>
        <dsp:cNvPr id="0" name=""/>
        <dsp:cNvSpPr/>
      </dsp:nvSpPr>
      <dsp:spPr>
        <a:xfrm>
          <a:off x="3766499" y="1678645"/>
          <a:ext cx="2028659" cy="704162"/>
        </a:xfrm>
        <a:custGeom>
          <a:avLst/>
          <a:gdLst/>
          <a:ahLst/>
          <a:cxnLst/>
          <a:rect l="0" t="0" r="0" b="0"/>
          <a:pathLst>
            <a:path>
              <a:moveTo>
                <a:pt x="2028659" y="0"/>
              </a:moveTo>
              <a:lnTo>
                <a:pt x="2028659" y="352081"/>
              </a:lnTo>
              <a:lnTo>
                <a:pt x="0" y="352081"/>
              </a:lnTo>
              <a:lnTo>
                <a:pt x="0" y="704162"/>
              </a:lnTo>
            </a:path>
          </a:pathLst>
        </a:custGeom>
        <a:noFill/>
        <a:ln w="127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1E32079-384D-4AE5-8D50-71676E6E2EC3}">
      <dsp:nvSpPr>
        <dsp:cNvPr id="0" name=""/>
        <dsp:cNvSpPr/>
      </dsp:nvSpPr>
      <dsp:spPr>
        <a:xfrm>
          <a:off x="4956869" y="2067"/>
          <a:ext cx="1676577" cy="1676577"/>
        </a:xfrm>
        <a:prstGeom prst="arc">
          <a:avLst>
            <a:gd name="adj1" fmla="val 13200000"/>
            <a:gd name="adj2" fmla="val 19200000"/>
          </a:avLst>
        </a:prstGeom>
        <a:noFill/>
        <a:ln w="127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443C1A1-4949-48DA-8F19-907B70AA95BF}">
      <dsp:nvSpPr>
        <dsp:cNvPr id="0" name=""/>
        <dsp:cNvSpPr/>
      </dsp:nvSpPr>
      <dsp:spPr>
        <a:xfrm>
          <a:off x="4956869" y="2067"/>
          <a:ext cx="1676577" cy="1676577"/>
        </a:xfrm>
        <a:prstGeom prst="arc">
          <a:avLst>
            <a:gd name="adj1" fmla="val 2400000"/>
            <a:gd name="adj2" fmla="val 8400000"/>
          </a:avLst>
        </a:prstGeom>
        <a:noFill/>
        <a:ln w="127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B2A6F7F-714C-4A26-B55C-F4B25CA51674}">
      <dsp:nvSpPr>
        <dsp:cNvPr id="0" name=""/>
        <dsp:cNvSpPr/>
      </dsp:nvSpPr>
      <dsp:spPr>
        <a:xfrm>
          <a:off x="4118580" y="303851"/>
          <a:ext cx="3353155" cy="1073009"/>
        </a:xfrm>
        <a:prstGeom prst="rect">
          <a:avLst/>
        </a:prstGeom>
        <a:noFill/>
        <a:ln w="127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tr-TR" sz="1700" kern="1200" dirty="0" smtClean="0"/>
            <a:t>Bilim</a:t>
          </a:r>
          <a:endParaRPr lang="tr-TR" sz="1700" kern="1200" dirty="0"/>
        </a:p>
      </dsp:txBody>
      <dsp:txXfrm>
        <a:off x="4118580" y="303851"/>
        <a:ext cx="3353155" cy="1073009"/>
      </dsp:txXfrm>
    </dsp:sp>
    <dsp:sp modelId="{618BEE29-E686-4A49-A6B6-7BA7A3D77C67}">
      <dsp:nvSpPr>
        <dsp:cNvPr id="0" name=""/>
        <dsp:cNvSpPr/>
      </dsp:nvSpPr>
      <dsp:spPr>
        <a:xfrm>
          <a:off x="2928210" y="2382807"/>
          <a:ext cx="1676577" cy="1676577"/>
        </a:xfrm>
        <a:prstGeom prst="arc">
          <a:avLst>
            <a:gd name="adj1" fmla="val 13200000"/>
            <a:gd name="adj2" fmla="val 19200000"/>
          </a:avLst>
        </a:prstGeom>
        <a:noFill/>
        <a:ln w="127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CE26B1B-7E08-468D-9F50-648359B21542}">
      <dsp:nvSpPr>
        <dsp:cNvPr id="0" name=""/>
        <dsp:cNvSpPr/>
      </dsp:nvSpPr>
      <dsp:spPr>
        <a:xfrm>
          <a:off x="2928210" y="2382807"/>
          <a:ext cx="1676577" cy="1676577"/>
        </a:xfrm>
        <a:prstGeom prst="arc">
          <a:avLst>
            <a:gd name="adj1" fmla="val 2400000"/>
            <a:gd name="adj2" fmla="val 8400000"/>
          </a:avLst>
        </a:prstGeom>
        <a:noFill/>
        <a:ln w="127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A32D2AF-3D37-46AD-9C67-EBBBC0F3F7C2}">
      <dsp:nvSpPr>
        <dsp:cNvPr id="0" name=""/>
        <dsp:cNvSpPr/>
      </dsp:nvSpPr>
      <dsp:spPr>
        <a:xfrm>
          <a:off x="2089921" y="2684591"/>
          <a:ext cx="3353155" cy="1073009"/>
        </a:xfrm>
        <a:prstGeom prst="rect">
          <a:avLst/>
        </a:prstGeom>
        <a:noFill/>
        <a:ln w="127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tr-TR" sz="1700" kern="1200" dirty="0" smtClean="0"/>
            <a:t>Dünyayı anlamada ve doğru bilgiye erişmede bir yaklaşım tarzı, bir araştırma usulü, bir yöntem olarak</a:t>
          </a:r>
          <a:endParaRPr lang="tr-TR" sz="1700" kern="1200" dirty="0"/>
        </a:p>
      </dsp:txBody>
      <dsp:txXfrm>
        <a:off x="2089921" y="2684591"/>
        <a:ext cx="3353155" cy="1073009"/>
      </dsp:txXfrm>
    </dsp:sp>
    <dsp:sp modelId="{BE191AA9-8E5E-49D1-BB36-71696491AD2F}">
      <dsp:nvSpPr>
        <dsp:cNvPr id="0" name=""/>
        <dsp:cNvSpPr/>
      </dsp:nvSpPr>
      <dsp:spPr>
        <a:xfrm>
          <a:off x="6985528" y="2382807"/>
          <a:ext cx="1676577" cy="1676577"/>
        </a:xfrm>
        <a:prstGeom prst="arc">
          <a:avLst>
            <a:gd name="adj1" fmla="val 13200000"/>
            <a:gd name="adj2" fmla="val 19200000"/>
          </a:avLst>
        </a:prstGeom>
        <a:noFill/>
        <a:ln w="127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F1BF591-2472-47A8-A17B-E5273DB35621}">
      <dsp:nvSpPr>
        <dsp:cNvPr id="0" name=""/>
        <dsp:cNvSpPr/>
      </dsp:nvSpPr>
      <dsp:spPr>
        <a:xfrm>
          <a:off x="6985528" y="2382807"/>
          <a:ext cx="1676577" cy="1676577"/>
        </a:xfrm>
        <a:prstGeom prst="arc">
          <a:avLst>
            <a:gd name="adj1" fmla="val 2400000"/>
            <a:gd name="adj2" fmla="val 8400000"/>
          </a:avLst>
        </a:prstGeom>
        <a:noFill/>
        <a:ln w="127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93D975A-C0B0-40D0-B95D-EF203375EB10}">
      <dsp:nvSpPr>
        <dsp:cNvPr id="0" name=""/>
        <dsp:cNvSpPr/>
      </dsp:nvSpPr>
      <dsp:spPr>
        <a:xfrm>
          <a:off x="6147239" y="2684591"/>
          <a:ext cx="3353155" cy="1073009"/>
        </a:xfrm>
        <a:prstGeom prst="rect">
          <a:avLst/>
        </a:prstGeom>
        <a:noFill/>
        <a:ln w="127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tr-TR" sz="1700" kern="1200" dirty="0" smtClean="0"/>
            <a:t>Böyle bir araştırma usulü, böyle bir yöntem sonucunda ortaya çıkan bir sonuç, bir ürün, bir bilimsel bilgiler topluluğu olarak</a:t>
          </a:r>
          <a:endParaRPr lang="tr-TR" sz="1700" kern="1200" dirty="0"/>
        </a:p>
      </dsp:txBody>
      <dsp:txXfrm>
        <a:off x="6147239" y="2684591"/>
        <a:ext cx="3353155" cy="1073009"/>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620B1F-57FF-4296-B106-7A07428C5435}">
      <dsp:nvSpPr>
        <dsp:cNvPr id="0" name=""/>
        <dsp:cNvSpPr/>
      </dsp:nvSpPr>
      <dsp:spPr>
        <a:xfrm>
          <a:off x="2157455" y="832"/>
          <a:ext cx="1985395" cy="992697"/>
        </a:xfrm>
        <a:prstGeom prst="roundRect">
          <a:avLst>
            <a:gd name="adj" fmla="val 10000"/>
          </a:avLst>
        </a:prstGeom>
        <a:blipFill rotWithShape="0">
          <a:blip xmlns:r="http://schemas.openxmlformats.org/officeDocument/2006/relationships" r:embed="rId1">
            <a:duotone>
              <a:schemeClr val="accent2">
                <a:hueOff val="0"/>
                <a:satOff val="0"/>
                <a:lumOff val="0"/>
                <a:alphaOff val="0"/>
                <a:shade val="36000"/>
                <a:satMod val="120000"/>
              </a:schemeClr>
              <a:schemeClr val="accent2">
                <a:hueOff val="0"/>
                <a:satOff val="0"/>
                <a:lumOff val="0"/>
                <a:alphaOff val="0"/>
                <a:tint val="40000"/>
              </a:schemeClr>
            </a:duotone>
          </a:blip>
          <a:tile tx="0" ty="0" sx="60000" sy="59000" flip="none" algn="tl"/>
        </a:blipFill>
        <a:ln>
          <a:noFill/>
        </a:ln>
        <a:effectLst>
          <a:softEdge rad="12700"/>
        </a:effectLst>
      </dsp:spPr>
      <dsp:style>
        <a:lnRef idx="0">
          <a:scrgbClr r="0" g="0" b="0"/>
        </a:lnRef>
        <a:fillRef idx="3">
          <a:scrgbClr r="0" g="0" b="0"/>
        </a:fillRef>
        <a:effectRef idx="2">
          <a:scrgbClr r="0" g="0" b="0"/>
        </a:effectRef>
        <a:fontRef idx="minor">
          <a:schemeClr val="lt1"/>
        </a:fontRef>
      </dsp:style>
      <dsp:txBody>
        <a:bodyPr spcFirstLastPara="0" vert="horz" wrap="square" lIns="47625" tIns="31750" rIns="47625" bIns="31750" numCol="1" spcCol="1270" anchor="ctr" anchorCtr="0">
          <a:noAutofit/>
        </a:bodyPr>
        <a:lstStyle/>
        <a:p>
          <a:pPr lvl="0" algn="ctr" defTabSz="1111250">
            <a:lnSpc>
              <a:spcPct val="90000"/>
            </a:lnSpc>
            <a:spcBef>
              <a:spcPct val="0"/>
            </a:spcBef>
            <a:spcAft>
              <a:spcPct val="35000"/>
            </a:spcAft>
          </a:pPr>
          <a:r>
            <a:rPr lang="tr-TR" sz="2500" kern="1200" dirty="0" smtClean="0"/>
            <a:t>Ürün Olarak Bilim</a:t>
          </a:r>
          <a:endParaRPr lang="tr-TR" sz="2500" kern="1200" dirty="0"/>
        </a:p>
      </dsp:txBody>
      <dsp:txXfrm>
        <a:off x="2186530" y="29907"/>
        <a:ext cx="1927245" cy="934547"/>
      </dsp:txXfrm>
    </dsp:sp>
    <dsp:sp modelId="{56266A95-AC32-4F2B-94D9-CFCFED395F9B}">
      <dsp:nvSpPr>
        <dsp:cNvPr id="0" name=""/>
        <dsp:cNvSpPr/>
      </dsp:nvSpPr>
      <dsp:spPr>
        <a:xfrm>
          <a:off x="2355995" y="993529"/>
          <a:ext cx="198539" cy="744523"/>
        </a:xfrm>
        <a:custGeom>
          <a:avLst/>
          <a:gdLst/>
          <a:ahLst/>
          <a:cxnLst/>
          <a:rect l="0" t="0" r="0" b="0"/>
          <a:pathLst>
            <a:path>
              <a:moveTo>
                <a:pt x="0" y="0"/>
              </a:moveTo>
              <a:lnTo>
                <a:pt x="0" y="744523"/>
              </a:lnTo>
              <a:lnTo>
                <a:pt x="198539" y="744523"/>
              </a:lnTo>
            </a:path>
          </a:pathLst>
        </a:custGeom>
        <a:noFill/>
        <a:ln w="6350" cap="flat" cmpd="sng" algn="ctr">
          <a:solidFill>
            <a:schemeClr val="accent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999B3CEA-6345-4280-9291-1367DD35DF7A}">
      <dsp:nvSpPr>
        <dsp:cNvPr id="0" name=""/>
        <dsp:cNvSpPr/>
      </dsp:nvSpPr>
      <dsp:spPr>
        <a:xfrm>
          <a:off x="2554534" y="1241704"/>
          <a:ext cx="1588316" cy="992697"/>
        </a:xfrm>
        <a:prstGeom prst="roundRect">
          <a:avLst>
            <a:gd name="adj" fmla="val 10000"/>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6195" tIns="24130" rIns="36195" bIns="24130" numCol="1" spcCol="1270" anchor="ctr" anchorCtr="0">
          <a:noAutofit/>
        </a:bodyPr>
        <a:lstStyle/>
        <a:p>
          <a:pPr lvl="0" algn="ctr" defTabSz="844550">
            <a:lnSpc>
              <a:spcPct val="90000"/>
            </a:lnSpc>
            <a:spcBef>
              <a:spcPct val="0"/>
            </a:spcBef>
            <a:spcAft>
              <a:spcPct val="35000"/>
            </a:spcAft>
          </a:pPr>
          <a:r>
            <a:rPr lang="tr-TR" sz="1900" kern="1200" dirty="0" err="1" smtClean="0"/>
            <a:t>Reichenbach</a:t>
          </a:r>
          <a:endParaRPr lang="tr-TR" sz="1900" kern="1200" dirty="0" smtClean="0"/>
        </a:p>
      </dsp:txBody>
      <dsp:txXfrm>
        <a:off x="2583609" y="1270779"/>
        <a:ext cx="1530166" cy="934547"/>
      </dsp:txXfrm>
    </dsp:sp>
    <dsp:sp modelId="{F5E6E181-6296-4356-8918-4DC568ED2CB9}">
      <dsp:nvSpPr>
        <dsp:cNvPr id="0" name=""/>
        <dsp:cNvSpPr/>
      </dsp:nvSpPr>
      <dsp:spPr>
        <a:xfrm>
          <a:off x="2355995" y="993529"/>
          <a:ext cx="198539" cy="1985395"/>
        </a:xfrm>
        <a:custGeom>
          <a:avLst/>
          <a:gdLst/>
          <a:ahLst/>
          <a:cxnLst/>
          <a:rect l="0" t="0" r="0" b="0"/>
          <a:pathLst>
            <a:path>
              <a:moveTo>
                <a:pt x="0" y="0"/>
              </a:moveTo>
              <a:lnTo>
                <a:pt x="0" y="1985395"/>
              </a:lnTo>
              <a:lnTo>
                <a:pt x="198539" y="1985395"/>
              </a:lnTo>
            </a:path>
          </a:pathLst>
        </a:custGeom>
        <a:noFill/>
        <a:ln w="6350" cap="flat" cmpd="sng" algn="ctr">
          <a:solidFill>
            <a:schemeClr val="accent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05D377DE-3FF6-4B49-9211-D434FFFCB729}">
      <dsp:nvSpPr>
        <dsp:cNvPr id="0" name=""/>
        <dsp:cNvSpPr/>
      </dsp:nvSpPr>
      <dsp:spPr>
        <a:xfrm>
          <a:off x="2554534" y="2482576"/>
          <a:ext cx="1588316" cy="992697"/>
        </a:xfrm>
        <a:prstGeom prst="roundRect">
          <a:avLst>
            <a:gd name="adj" fmla="val 10000"/>
          </a:avLst>
        </a:prstGeom>
        <a:solidFill>
          <a:schemeClr val="lt1">
            <a:alpha val="90000"/>
            <a:hueOff val="0"/>
            <a:satOff val="0"/>
            <a:lumOff val="0"/>
            <a:alphaOff val="0"/>
          </a:schemeClr>
        </a:solidFill>
        <a:ln w="6350"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6195" tIns="24130" rIns="36195" bIns="24130" numCol="1" spcCol="1270" anchor="ctr" anchorCtr="0">
          <a:noAutofit/>
        </a:bodyPr>
        <a:lstStyle/>
        <a:p>
          <a:pPr lvl="0" algn="ctr" defTabSz="844550">
            <a:lnSpc>
              <a:spcPct val="90000"/>
            </a:lnSpc>
            <a:spcBef>
              <a:spcPct val="0"/>
            </a:spcBef>
            <a:spcAft>
              <a:spcPct val="35000"/>
            </a:spcAft>
          </a:pPr>
          <a:r>
            <a:rPr lang="tr-TR" sz="1900" kern="1200" dirty="0" err="1" smtClean="0"/>
            <a:t>Carnap</a:t>
          </a:r>
          <a:endParaRPr lang="tr-TR" sz="1900" kern="1200" dirty="0"/>
        </a:p>
      </dsp:txBody>
      <dsp:txXfrm>
        <a:off x="2583609" y="2511651"/>
        <a:ext cx="1530166" cy="934547"/>
      </dsp:txXfrm>
    </dsp:sp>
    <dsp:sp modelId="{D85A67DB-C0FC-4227-A0CA-DB232577F0EE}">
      <dsp:nvSpPr>
        <dsp:cNvPr id="0" name=""/>
        <dsp:cNvSpPr/>
      </dsp:nvSpPr>
      <dsp:spPr>
        <a:xfrm>
          <a:off x="2355995" y="993529"/>
          <a:ext cx="198539" cy="3226267"/>
        </a:xfrm>
        <a:custGeom>
          <a:avLst/>
          <a:gdLst/>
          <a:ahLst/>
          <a:cxnLst/>
          <a:rect l="0" t="0" r="0" b="0"/>
          <a:pathLst>
            <a:path>
              <a:moveTo>
                <a:pt x="0" y="0"/>
              </a:moveTo>
              <a:lnTo>
                <a:pt x="0" y="3226267"/>
              </a:lnTo>
              <a:lnTo>
                <a:pt x="198539" y="3226267"/>
              </a:lnTo>
            </a:path>
          </a:pathLst>
        </a:custGeom>
        <a:noFill/>
        <a:ln w="6350" cap="flat" cmpd="sng" algn="ctr">
          <a:solidFill>
            <a:schemeClr val="accent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E1932C93-574E-4351-AA6E-CA996B14554B}">
      <dsp:nvSpPr>
        <dsp:cNvPr id="0" name=""/>
        <dsp:cNvSpPr/>
      </dsp:nvSpPr>
      <dsp:spPr>
        <a:xfrm>
          <a:off x="2554534" y="3723448"/>
          <a:ext cx="1588316" cy="992697"/>
        </a:xfrm>
        <a:prstGeom prst="roundRect">
          <a:avLst>
            <a:gd name="adj" fmla="val 10000"/>
          </a:avLst>
        </a:prstGeom>
        <a:solidFill>
          <a:schemeClr val="lt1">
            <a:alpha val="90000"/>
            <a:hueOff val="0"/>
            <a:satOff val="0"/>
            <a:lumOff val="0"/>
            <a:alphaOff val="0"/>
          </a:schemeClr>
        </a:solidFill>
        <a:ln w="6350"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6195" tIns="24130" rIns="36195" bIns="24130" numCol="1" spcCol="1270" anchor="ctr" anchorCtr="0">
          <a:noAutofit/>
        </a:bodyPr>
        <a:lstStyle/>
        <a:p>
          <a:pPr lvl="0" algn="ctr" defTabSz="844550">
            <a:lnSpc>
              <a:spcPct val="90000"/>
            </a:lnSpc>
            <a:spcBef>
              <a:spcPct val="0"/>
            </a:spcBef>
            <a:spcAft>
              <a:spcPct val="35000"/>
            </a:spcAft>
          </a:pPr>
          <a:r>
            <a:rPr lang="tr-TR" sz="1900" kern="1200" smtClean="0"/>
            <a:t>Hempel</a:t>
          </a:r>
          <a:endParaRPr lang="tr-TR" sz="1900" kern="1200" dirty="0"/>
        </a:p>
      </dsp:txBody>
      <dsp:txXfrm>
        <a:off x="2583609" y="3752523"/>
        <a:ext cx="1530166" cy="934547"/>
      </dsp:txXfrm>
    </dsp:sp>
    <dsp:sp modelId="{D104B931-F271-4DED-9AC6-D76246F7BF7A}">
      <dsp:nvSpPr>
        <dsp:cNvPr id="0" name=""/>
        <dsp:cNvSpPr/>
      </dsp:nvSpPr>
      <dsp:spPr>
        <a:xfrm>
          <a:off x="4639199" y="832"/>
          <a:ext cx="1985395" cy="992697"/>
        </a:xfrm>
        <a:prstGeom prst="roundRect">
          <a:avLst>
            <a:gd name="adj" fmla="val 10000"/>
          </a:avLst>
        </a:prstGeom>
        <a:blipFill rotWithShape="0">
          <a:blip xmlns:r="http://schemas.openxmlformats.org/officeDocument/2006/relationships" r:embed="rId1">
            <a:duotone>
              <a:schemeClr val="accent3">
                <a:hueOff val="0"/>
                <a:satOff val="0"/>
                <a:lumOff val="0"/>
                <a:alphaOff val="0"/>
                <a:shade val="36000"/>
                <a:satMod val="120000"/>
              </a:schemeClr>
              <a:schemeClr val="accent3">
                <a:hueOff val="0"/>
                <a:satOff val="0"/>
                <a:lumOff val="0"/>
                <a:alphaOff val="0"/>
                <a:tint val="40000"/>
              </a:schemeClr>
            </a:duotone>
          </a:blip>
          <a:tile tx="0" ty="0" sx="60000" sy="59000" flip="none" algn="tl"/>
        </a:blipFill>
        <a:ln>
          <a:noFill/>
        </a:ln>
        <a:effectLst>
          <a:softEdge rad="12700"/>
        </a:effectLst>
      </dsp:spPr>
      <dsp:style>
        <a:lnRef idx="0">
          <a:scrgbClr r="0" g="0" b="0"/>
        </a:lnRef>
        <a:fillRef idx="3">
          <a:scrgbClr r="0" g="0" b="0"/>
        </a:fillRef>
        <a:effectRef idx="2">
          <a:scrgbClr r="0" g="0" b="0"/>
        </a:effectRef>
        <a:fontRef idx="minor">
          <a:schemeClr val="lt1"/>
        </a:fontRef>
      </dsp:style>
      <dsp:txBody>
        <a:bodyPr spcFirstLastPara="0" vert="horz" wrap="square" lIns="47625" tIns="31750" rIns="47625" bIns="31750" numCol="1" spcCol="1270" anchor="ctr" anchorCtr="0">
          <a:noAutofit/>
        </a:bodyPr>
        <a:lstStyle/>
        <a:p>
          <a:pPr lvl="0" algn="ctr" defTabSz="1111250">
            <a:lnSpc>
              <a:spcPct val="90000"/>
            </a:lnSpc>
            <a:spcBef>
              <a:spcPct val="0"/>
            </a:spcBef>
            <a:spcAft>
              <a:spcPct val="35000"/>
            </a:spcAft>
          </a:pPr>
          <a:r>
            <a:rPr lang="tr-TR" sz="2500" kern="1200" dirty="0" smtClean="0"/>
            <a:t>Etkinlik Olarak Bilim</a:t>
          </a:r>
          <a:endParaRPr lang="tr-TR" sz="2500" kern="1200" dirty="0"/>
        </a:p>
      </dsp:txBody>
      <dsp:txXfrm>
        <a:off x="4668274" y="29907"/>
        <a:ext cx="1927245" cy="934547"/>
      </dsp:txXfrm>
    </dsp:sp>
    <dsp:sp modelId="{AB25554B-C812-41B4-9A07-459CCB446E8A}">
      <dsp:nvSpPr>
        <dsp:cNvPr id="0" name=""/>
        <dsp:cNvSpPr/>
      </dsp:nvSpPr>
      <dsp:spPr>
        <a:xfrm>
          <a:off x="4837738" y="993529"/>
          <a:ext cx="198539" cy="744523"/>
        </a:xfrm>
        <a:custGeom>
          <a:avLst/>
          <a:gdLst/>
          <a:ahLst/>
          <a:cxnLst/>
          <a:rect l="0" t="0" r="0" b="0"/>
          <a:pathLst>
            <a:path>
              <a:moveTo>
                <a:pt x="0" y="0"/>
              </a:moveTo>
              <a:lnTo>
                <a:pt x="0" y="744523"/>
              </a:lnTo>
              <a:lnTo>
                <a:pt x="198539" y="744523"/>
              </a:lnTo>
            </a:path>
          </a:pathLst>
        </a:custGeom>
        <a:noFill/>
        <a:ln w="6350" cap="flat" cmpd="sng" algn="ctr">
          <a:solidFill>
            <a:schemeClr val="accent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8CD8B663-C8C8-4056-A395-E0D89970A50F}">
      <dsp:nvSpPr>
        <dsp:cNvPr id="0" name=""/>
        <dsp:cNvSpPr/>
      </dsp:nvSpPr>
      <dsp:spPr>
        <a:xfrm>
          <a:off x="5036278" y="1241704"/>
          <a:ext cx="1588316" cy="992697"/>
        </a:xfrm>
        <a:prstGeom prst="roundRect">
          <a:avLst>
            <a:gd name="adj" fmla="val 10000"/>
          </a:avLst>
        </a:prstGeom>
        <a:solidFill>
          <a:schemeClr val="lt1">
            <a:alpha val="90000"/>
            <a:hueOff val="0"/>
            <a:satOff val="0"/>
            <a:lumOff val="0"/>
            <a:alphaOff val="0"/>
          </a:schemeClr>
        </a:solidFill>
        <a:ln w="6350"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6195" tIns="24130" rIns="36195" bIns="24130" numCol="1" spcCol="1270" anchor="ctr" anchorCtr="0">
          <a:noAutofit/>
        </a:bodyPr>
        <a:lstStyle/>
        <a:p>
          <a:pPr lvl="0" algn="ctr" defTabSz="844550">
            <a:lnSpc>
              <a:spcPct val="90000"/>
            </a:lnSpc>
            <a:spcBef>
              <a:spcPct val="0"/>
            </a:spcBef>
            <a:spcAft>
              <a:spcPct val="35000"/>
            </a:spcAft>
          </a:pPr>
          <a:r>
            <a:rPr lang="tr-TR" sz="1900" kern="1200" dirty="0" err="1" smtClean="0"/>
            <a:t>Kuhn</a:t>
          </a:r>
          <a:endParaRPr lang="tr-TR" sz="1900" kern="1200" dirty="0" smtClean="0"/>
        </a:p>
      </dsp:txBody>
      <dsp:txXfrm>
        <a:off x="5065353" y="1270779"/>
        <a:ext cx="1530166" cy="934547"/>
      </dsp:txXfrm>
    </dsp:sp>
    <dsp:sp modelId="{EA2697FB-468B-4E19-BDBB-9F974949102D}">
      <dsp:nvSpPr>
        <dsp:cNvPr id="0" name=""/>
        <dsp:cNvSpPr/>
      </dsp:nvSpPr>
      <dsp:spPr>
        <a:xfrm>
          <a:off x="4837738" y="993529"/>
          <a:ext cx="198539" cy="1985395"/>
        </a:xfrm>
        <a:custGeom>
          <a:avLst/>
          <a:gdLst/>
          <a:ahLst/>
          <a:cxnLst/>
          <a:rect l="0" t="0" r="0" b="0"/>
          <a:pathLst>
            <a:path>
              <a:moveTo>
                <a:pt x="0" y="0"/>
              </a:moveTo>
              <a:lnTo>
                <a:pt x="0" y="1985395"/>
              </a:lnTo>
              <a:lnTo>
                <a:pt x="198539" y="1985395"/>
              </a:lnTo>
            </a:path>
          </a:pathLst>
        </a:custGeom>
        <a:noFill/>
        <a:ln w="6350" cap="flat" cmpd="sng" algn="ctr">
          <a:solidFill>
            <a:schemeClr val="accent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77D80C73-C9F1-4B80-A5A7-1C58106331EA}">
      <dsp:nvSpPr>
        <dsp:cNvPr id="0" name=""/>
        <dsp:cNvSpPr/>
      </dsp:nvSpPr>
      <dsp:spPr>
        <a:xfrm>
          <a:off x="5036278" y="2482576"/>
          <a:ext cx="1588316" cy="992697"/>
        </a:xfrm>
        <a:prstGeom prst="roundRect">
          <a:avLst>
            <a:gd name="adj" fmla="val 10000"/>
          </a:avLst>
        </a:prstGeom>
        <a:solidFill>
          <a:schemeClr val="lt1">
            <a:alpha val="90000"/>
            <a:hueOff val="0"/>
            <a:satOff val="0"/>
            <a:lumOff val="0"/>
            <a:alphaOff val="0"/>
          </a:schemeClr>
        </a:solidFill>
        <a:ln w="6350" cap="flat" cmpd="sng" algn="ctr">
          <a:solidFill>
            <a:schemeClr val="accent6">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6195" tIns="24130" rIns="36195" bIns="24130" numCol="1" spcCol="1270" anchor="ctr" anchorCtr="0">
          <a:noAutofit/>
        </a:bodyPr>
        <a:lstStyle/>
        <a:p>
          <a:pPr lvl="0" algn="ctr" defTabSz="844550">
            <a:lnSpc>
              <a:spcPct val="90000"/>
            </a:lnSpc>
            <a:spcBef>
              <a:spcPct val="0"/>
            </a:spcBef>
            <a:spcAft>
              <a:spcPct val="35000"/>
            </a:spcAft>
          </a:pPr>
          <a:r>
            <a:rPr lang="tr-TR" sz="1900" kern="1200" dirty="0" err="1" smtClean="0"/>
            <a:t>Toulmin</a:t>
          </a:r>
          <a:endParaRPr lang="tr-TR" sz="1900" kern="1200" dirty="0"/>
        </a:p>
      </dsp:txBody>
      <dsp:txXfrm>
        <a:off x="5065353" y="2511651"/>
        <a:ext cx="1530166" cy="934547"/>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8/layout/HalfCircleOrganizationChart">
  <dgm:title val=""/>
  <dgm:desc val=""/>
  <dgm:catLst>
    <dgm:cat type="hierarchy" pri="1500"/>
  </dgm:catLst>
  <dgm:samp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Name0">
    <dgm:varLst>
      <dgm:orgChart val="1"/>
      <dgm:chPref val="1"/>
      <dgm:dir/>
      <dgm:animOne val="branch"/>
      <dgm:animLvl val="lvl"/>
      <dgm:resizeHandles/>
    </dgm:varLst>
    <dgm:choose name="Name1">
      <dgm:if name="Name2" func="var" arg="dir" op="equ" val="norm">
        <dgm:alg type="hierChild">
          <dgm:param type="linDir" val="fromL"/>
        </dgm:alg>
      </dgm:if>
      <dgm:else name="Name3">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2" refType="w" fact="10"/>
      <dgm:constr type="h" for="des" forName="rootComposite2"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forEach name="Name4" axis="ch">
      <dgm:forEach name="Name5" axis="self" ptType="node">
        <dgm:layoutNode name="hierRoot1">
          <dgm:varLst>
            <dgm:hierBranch val="init"/>
          </dgm:varLst>
          <dgm:choose name="Name6">
            <dgm:if name="Name7" func="var" arg="hierBranch" op="equ" val="l">
              <dgm:alg type="hierRoot">
                <dgm:param type="hierAlign" val="tR"/>
              </dgm:alg>
              <dgm:constrLst>
                <dgm:constr type="alignOff" val="0.65"/>
              </dgm:constrLst>
            </dgm:if>
            <dgm:if name="Name8" func="var" arg="hierBranch" op="equ" val="r">
              <dgm:alg type="hierRoot">
                <dgm:param type="hierAlign" val="tL"/>
              </dgm:alg>
              <dgm:constrLst>
                <dgm:constr type="alignOff" val="0.65"/>
              </dgm:constrLst>
            </dgm:if>
            <dgm:if name="Name9" func="var" arg="hierBranch" op="equ" val="hang">
              <dgm:alg type="hierRoot"/>
              <dgm:constrLst>
                <dgm:constr type="alignOff" val="0.65"/>
              </dgm:constrLst>
            </dgm:if>
            <dgm:else name="Name10">
              <dgm:alg type="hierRoot"/>
              <dgm:constrLst>
                <dgm:constr type="alignOff"/>
                <dgm:constr type="bendDist" for="des" ptType="parTrans" refType="sp" fact="0.5"/>
              </dgm:constrLst>
            </dgm:else>
          </dgm:choose>
          <dgm:shape xmlns:r="http://schemas.openxmlformats.org/officeDocument/2006/relationships" r:blip="">
            <dgm:adjLst/>
          </dgm:shape>
          <dgm:presOf/>
          <dgm:layoutNode name="rootComposite1">
            <dgm:alg type="composite"/>
            <dgm:shape xmlns:r="http://schemas.openxmlformats.org/officeDocument/2006/relationships" r:blip="">
              <dgm:adjLst/>
            </dgm:shape>
            <dgm:presOf axis="self" ptType="node" cnt="1"/>
            <dgm:choose name="Name11">
              <dgm:if name="Name12" func="var" arg="hierBranch" op="equ" val="init">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3" func="var" arg="hierBranch" op="equ" val="l">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4" func="var" arg="hierBranch" op="equ" val="r">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else name="Name15">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else>
            </dgm:choose>
            <dgm:layoutNode name="rootText1"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1" styleLbl="parChTrans1D1" moveWith="rootText1">
              <dgm:alg type="sp"/>
              <dgm:shape xmlns:r="http://schemas.openxmlformats.org/officeDocument/2006/relationships" type="arc" r:blip="" zOrderOff="-2">
                <dgm:adjLst>
                  <dgm:adj idx="1" val="-140"/>
                  <dgm:adj idx="2" val="-40"/>
                </dgm:adjLst>
              </dgm:shape>
              <dgm:presOf/>
            </dgm:layoutNode>
            <dgm:layoutNode name="bottomArc1" styleLbl="parChTrans1D1" moveWith="rootText1">
              <dgm:alg type="sp"/>
              <dgm:shape xmlns:r="http://schemas.openxmlformats.org/officeDocument/2006/relationships" type="arc" r:blip="" zOrderOff="-2">
                <dgm:adjLst>
                  <dgm:adj idx="1" val="40"/>
                  <dgm:adj idx="2" val="140"/>
                </dgm:adjLst>
              </dgm:shape>
              <dgm:presOf/>
            </dgm:layoutNode>
            <dgm:layoutNode name="topConnNode1" moveWith="rootText1">
              <dgm:alg type="sp"/>
              <dgm:shape xmlns:r="http://schemas.openxmlformats.org/officeDocument/2006/relationships" type="rect" r:blip="" hideGeom="1">
                <dgm:adjLst/>
              </dgm:shape>
              <dgm:presOf axis="self" ptType="node" cnt="1"/>
            </dgm:layoutNode>
          </dgm:layoutNode>
          <dgm:layoutNode name="hierChild2">
            <dgm:choose name="Name16">
              <dgm:if name="Name17" func="var" arg="hierBranch" op="equ" val="l">
                <dgm:alg type="hierChild">
                  <dgm:param type="chAlign" val="r"/>
                  <dgm:param type="linDir" val="fromT"/>
                </dgm:alg>
              </dgm:if>
              <dgm:if name="Name18" func="var" arg="hierBranch" op="equ" val="r">
                <dgm:alg type="hierChild">
                  <dgm:param type="chAlign" val="l"/>
                  <dgm:param type="linDir" val="fromT"/>
                </dgm:alg>
              </dgm:if>
              <dgm:if name="Name19" func="var" arg="hierBranch" op="equ" val="hang">
                <dgm:choose name="Name20">
                  <dgm:if name="Name21" func="var" arg="dir" op="equ" val="norm">
                    <dgm:alg type="hierChild">
                      <dgm:param type="chAlign" val="l"/>
                      <dgm:param type="linDir" val="fromL"/>
                      <dgm:param type="secChAlign" val="t"/>
                      <dgm:param type="secLinDir" val="fromT"/>
                    </dgm:alg>
                  </dgm:if>
                  <dgm:else name="Name22">
                    <dgm:alg type="hierChild">
                      <dgm:param type="chAlign" val="l"/>
                      <dgm:param type="linDir" val="fromR"/>
                      <dgm:param type="secChAlign" val="t"/>
                      <dgm:param type="secLinDir" val="fromT"/>
                    </dgm:alg>
                  </dgm:else>
                </dgm:choose>
              </dgm:if>
              <dgm:else name="Name23">
                <dgm:choose name="Name24">
                  <dgm:if name="Name25" func="var" arg="dir" op="equ" val="norm">
                    <dgm:alg type="hierChild"/>
                  </dgm:if>
                  <dgm:else name="Name26">
                    <dgm:alg type="hierChild">
                      <dgm:param type="linDir" val="fromR"/>
                    </dgm:alg>
                  </dgm:else>
                </dgm:choose>
              </dgm:else>
            </dgm:choose>
            <dgm:shape xmlns:r="http://schemas.openxmlformats.org/officeDocument/2006/relationships" r:blip="">
              <dgm:adjLst/>
            </dgm:shape>
            <dgm:presOf/>
            <dgm:forEach name="rep2a" axis="ch" ptType="nonAsst">
              <dgm:forEach name="Name27" axis="precedSib" ptType="parTrans" st="-1" cnt="1">
                <dgm:layoutNode name="Name28">
                  <dgm:choose name="Name29">
                    <dgm:if name="Name30" func="var" arg="hierBranch" op="equ" val="std">
                      <dgm:choose name="Name31">
                        <dgm:if name="Name32"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33"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34">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if name="Name35" func="var" arg="hierBranch" op="equ" val="init">
                      <dgm:choose name="Name36">
                        <dgm:if name="Name37" axis="self" func="depth" op="lte" val="2">
                          <dgm:choose name="Name38">
                            <dgm:if name="Name39"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40"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41">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else name="Name42">
                          <dgm:choose name="Name43">
                            <dgm:if name="Name44" axis="par des" func="maxDepth" op="lte" val="1">
                              <dgm:choose name="Name45">
                                <dgm:if name="Name4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4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48">
                                  <dgm:alg type="conn">
                                    <dgm:param type="connRout" val="bend"/>
                                    <dgm:param type="dim" val="1D"/>
                                    <dgm:param type="endSty" val="noArr"/>
                                    <dgm:param type="begPts" val="bCtr"/>
                                    <dgm:param type="endPts" val="bL bR"/>
                                    <dgm:param type="srcNode" val="bottomArc2"/>
                                    <dgm:param type="dstNode" val="topConnNode2"/>
                                  </dgm:alg>
                                </dgm:else>
                              </dgm:choose>
                            </dgm:if>
                            <dgm:else name="Name49">
                              <dgm:choose name="Name50">
                                <dgm:if name="Name51"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52"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53">
                                  <dgm:alg type="conn">
                                    <dgm:param type="connRout" val="bend"/>
                                    <dgm:param type="dim" val="1D"/>
                                    <dgm:param type="endSty" val="noArr"/>
                                    <dgm:param type="begPts" val="bCtr"/>
                                    <dgm:param type="endPts" val="tCtr"/>
                                    <dgm:param type="bendPt" val="end"/>
                                    <dgm:param type="srcNode" val="bottomArc2"/>
                                    <dgm:param type="dstNode" val="topArc2"/>
                                  </dgm:alg>
                                </dgm:else>
                              </dgm:choose>
                            </dgm:else>
                          </dgm:choose>
                        </dgm:else>
                      </dgm:choose>
                    </dgm:if>
                    <dgm:else name="Name54">
                      <dgm:choose name="Name55">
                        <dgm:if name="Name5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5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58">
                          <dgm:alg type="conn">
                            <dgm:param type="connRout" val="bend"/>
                            <dgm:param type="dim" val="1D"/>
                            <dgm:param type="endSty" val="noArr"/>
                            <dgm:param type="begPts" val="bCtr"/>
                            <dgm:param type="endPts" val="bL bR"/>
                            <dgm:param type="srcNode" val="bottomArc2"/>
                            <dgm:param type="dstNode" val="topConnNode2"/>
                          </dgm:alg>
                        </dgm:else>
                      </dgm:choose>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2">
                <dgm:varLst>
                  <dgm:hierBranch val="init"/>
                </dgm:varLst>
                <dgm:choose name="Name59">
                  <dgm:if name="Name60" func="var" arg="hierBranch" op="equ" val="l">
                    <dgm:alg type="hierRoot">
                      <dgm:param type="hierAlign" val="tR"/>
                    </dgm:alg>
                    <dgm:shape xmlns:r="http://schemas.openxmlformats.org/officeDocument/2006/relationships" r:blip="">
                      <dgm:adjLst/>
                    </dgm:shape>
                    <dgm:presOf/>
                    <dgm:constrLst>
                      <dgm:constr type="alignOff" val="0.65"/>
                    </dgm:constrLst>
                  </dgm:if>
                  <dgm:if name="Name61" func="var" arg="hierBranch" op="equ" val="r">
                    <dgm:alg type="hierRoot">
                      <dgm:param type="hierAlign" val="tL"/>
                    </dgm:alg>
                    <dgm:shape xmlns:r="http://schemas.openxmlformats.org/officeDocument/2006/relationships" r:blip="">
                      <dgm:adjLst/>
                    </dgm:shape>
                    <dgm:presOf/>
                    <dgm:constrLst>
                      <dgm:constr type="alignOff" val="0.65"/>
                    </dgm:constrLst>
                  </dgm:if>
                  <dgm:if name="Name62"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3" func="var" arg="hierBranch" op="equ" val="init">
                    <dgm:choose name="Name64">
                      <dgm:if name="Name65" axis="des" func="maxDepth" op="lte" val="1">
                        <dgm:alg type="hierRoot">
                          <dgm:param type="hierAlign" val="tL"/>
                        </dgm:alg>
                        <dgm:shape xmlns:r="http://schemas.openxmlformats.org/officeDocument/2006/relationships" r:blip="">
                          <dgm:adjLst/>
                        </dgm:shape>
                        <dgm:presOf/>
                        <dgm:constrLst>
                          <dgm:constr type="alignOff" val="0.65"/>
                        </dgm:constrLst>
                      </dgm:if>
                      <dgm:else name="Name6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67">
                    <dgm:alg type="hierRoot"/>
                    <dgm:shape xmlns:r="http://schemas.openxmlformats.org/officeDocument/2006/relationships" r:blip="">
                      <dgm:adjLst/>
                    </dgm:shape>
                    <dgm:presOf/>
                    <dgm:constrLst>
                      <dgm:constr type="alignOff" val="0.65"/>
                    </dgm:constrLst>
                  </dgm:else>
                </dgm:choose>
                <dgm:layoutNode name="rootComposite2">
                  <dgm:alg type="composite"/>
                  <dgm:shape xmlns:r="http://schemas.openxmlformats.org/officeDocument/2006/relationships" r:blip="">
                    <dgm:adjLst/>
                  </dgm:shape>
                  <dgm:presOf axis="self" ptType="node" cnt="1"/>
                  <dgm:choose name="Name68">
                    <dgm:if name="Name69" func="var" arg="hierBranch" op="equ" val="init">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0" func="var" arg="hierBranch" op="equ" val="l">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1" func="var" arg="hierBranch" op="equ" val="r">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else name="Name72">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else>
                  </dgm:choose>
                  <dgm:layoutNode name="rootText2"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2" styleLbl="parChTrans1D1" moveWith="rootText2">
                    <dgm:alg type="sp"/>
                    <dgm:shape xmlns:r="http://schemas.openxmlformats.org/officeDocument/2006/relationships" type="arc" r:blip="" zOrderOff="-2">
                      <dgm:adjLst>
                        <dgm:adj idx="1" val="-140"/>
                        <dgm:adj idx="2" val="-40"/>
                      </dgm:adjLst>
                    </dgm:shape>
                    <dgm:presOf/>
                  </dgm:layoutNode>
                  <dgm:layoutNode name="bottomArc2" styleLbl="parChTrans1D1" moveWith="rootText2">
                    <dgm:alg type="sp"/>
                    <dgm:shape xmlns:r="http://schemas.openxmlformats.org/officeDocument/2006/relationships" type="arc" r:blip="" zOrderOff="-2">
                      <dgm:adjLst>
                        <dgm:adj idx="1" val="40"/>
                        <dgm:adj idx="2" val="140"/>
                      </dgm:adjLst>
                    </dgm:shape>
                    <dgm:presOf/>
                  </dgm:layoutNode>
                  <dgm:layoutNode name="topConnNode2" moveWith="rootText2">
                    <dgm:alg type="sp"/>
                    <dgm:shape xmlns:r="http://schemas.openxmlformats.org/officeDocument/2006/relationships" type="rect" r:blip="" hideGeom="1">
                      <dgm:adjLst/>
                    </dgm:shape>
                    <dgm:presOf axis="self" ptType="node" cnt="1"/>
                  </dgm:layoutNode>
                </dgm:layoutNode>
                <dgm:layoutNode name="hierChild4">
                  <dgm:choose name="Name73">
                    <dgm:if name="Name74" func="var" arg="hierBranch" op="equ" val="l">
                      <dgm:alg type="hierChild">
                        <dgm:param type="chAlign" val="r"/>
                        <dgm:param type="linDir" val="fromT"/>
                      </dgm:alg>
                    </dgm:if>
                    <dgm:if name="Name75" func="var" arg="hierBranch" op="equ" val="r">
                      <dgm:alg type="hierChild">
                        <dgm:param type="chAlign" val="l"/>
                        <dgm:param type="linDir" val="fromT"/>
                      </dgm:alg>
                    </dgm:if>
                    <dgm:if name="Name76" func="var" arg="hierBranch" op="equ" val="hang">
                      <dgm:choose name="Name77">
                        <dgm:if name="Name78" func="var" arg="dir" op="equ" val="norm">
                          <dgm:alg type="hierChild">
                            <dgm:param type="chAlign" val="l"/>
                            <dgm:param type="linDir" val="fromL"/>
                            <dgm:param type="secChAlign" val="t"/>
                            <dgm:param type="secLinDir" val="fromT"/>
                          </dgm:alg>
                        </dgm:if>
                        <dgm:else name="Name79">
                          <dgm:alg type="hierChild">
                            <dgm:param type="chAlign" val="l"/>
                            <dgm:param type="linDir" val="fromR"/>
                            <dgm:param type="secChAlign" val="t"/>
                            <dgm:param type="secLinDir" val="fromT"/>
                          </dgm:alg>
                        </dgm:else>
                      </dgm:choose>
                    </dgm:if>
                    <dgm:if name="Name80" func="var" arg="hierBranch" op="equ" val="std">
                      <dgm:choose name="Name81">
                        <dgm:if name="Name82" func="var" arg="dir" op="equ" val="norm">
                          <dgm:alg type="hierChild"/>
                        </dgm:if>
                        <dgm:else name="Name83">
                          <dgm:alg type="hierChild">
                            <dgm:param type="linDir" val="fromR"/>
                          </dgm:alg>
                        </dgm:else>
                      </dgm:choose>
                    </dgm:if>
                    <dgm:if name="Name84" func="var" arg="hierBranch" op="equ" val="init">
                      <dgm:choose name="Name85">
                        <dgm:if name="Name86" axis="des" func="maxDepth" op="lte" val="1">
                          <dgm:alg type="hierChild">
                            <dgm:param type="chAlign" val="l"/>
                            <dgm:param type="linDir" val="fromT"/>
                          </dgm:alg>
                        </dgm:if>
                        <dgm:else name="Name87">
                          <dgm:choose name="Name88">
                            <dgm:if name="Name89" func="var" arg="dir" op="equ" val="norm">
                              <dgm:alg type="hierChild"/>
                            </dgm:if>
                            <dgm:else name="Name90">
                              <dgm:alg type="hierChild">
                                <dgm:param type="linDir" val="fromR"/>
                              </dgm:alg>
                            </dgm:else>
                          </dgm:choose>
                        </dgm:else>
                      </dgm:choose>
                    </dgm:if>
                    <dgm:else name="Name91"/>
                  </dgm:choose>
                  <dgm:shape xmlns:r="http://schemas.openxmlformats.org/officeDocument/2006/relationships" r:blip="">
                    <dgm:adjLst/>
                  </dgm:shape>
                  <dgm:presOf/>
                  <dgm:forEach name="Name92" ref="rep2a"/>
                </dgm:layoutNode>
                <dgm:layoutNode name="hierChild5">
                  <dgm:choose name="Name93">
                    <dgm:if name="Name94" func="var" arg="dir" op="equ" val="norm">
                      <dgm:alg type="hierChild">
                        <dgm:param type="chAlign" val="l"/>
                        <dgm:param type="linDir" val="fromL"/>
                        <dgm:param type="secChAlign" val="t"/>
                        <dgm:param type="secLinDir" val="fromT"/>
                      </dgm:alg>
                    </dgm:if>
                    <dgm:else name="Name95">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96" ref="rep2b"/>
                </dgm:layoutNode>
              </dgm:layoutNode>
            </dgm:forEach>
          </dgm:layoutNode>
          <dgm:layoutNode name="hierChild3">
            <dgm:choose name="Name97">
              <dgm:if name="Name98" func="var" arg="dir" op="equ" val="norm">
                <dgm:alg type="hierChild">
                  <dgm:param type="chAlign" val="l"/>
                  <dgm:param type="linDir" val="fromL"/>
                  <dgm:param type="secChAlign" val="t"/>
                  <dgm:param type="secLinDir" val="fromT"/>
                </dgm:alg>
              </dgm:if>
              <dgm:else name="Name99">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rep2b" axis="ch" ptType="asst">
              <dgm:forEach name="Name100" axis="precedSib" ptType="parTrans" st="-1" cnt="1">
                <dgm:layoutNode name="Name101">
                  <dgm:choose name="Name102">
                    <dgm:if name="Name103" axis="self" func="depth" op="lte" val="2">
                      <dgm:alg type="conn">
                        <dgm:param type="connRout" val="bend"/>
                        <dgm:param type="dim" val="1D"/>
                        <dgm:param type="endSty" val="noArr"/>
                        <dgm:param type="begPts" val="bCtr"/>
                        <dgm:param type="endPts" val="bL bR"/>
                        <dgm:param type="srcNode" val="bottomArc1"/>
                        <dgm:param type="dstNode" val="topConnNode3"/>
                      </dgm:alg>
                    </dgm:if>
                    <dgm:if name="Name104" axis="par" ptType="asst" func="cnt" op="equ" val="1">
                      <dgm:alg type="conn">
                        <dgm:param type="connRout" val="bend"/>
                        <dgm:param type="dim" val="1D"/>
                        <dgm:param type="endSty" val="noArr"/>
                        <dgm:param type="begPts" val="bCtr"/>
                        <dgm:param type="endPts" val="bL bR"/>
                        <dgm:param type="srcNode" val="bottomArc3"/>
                        <dgm:param type="dstNode" val="topConnNode3"/>
                      </dgm:alg>
                    </dgm:if>
                    <dgm:else name="Name105">
                      <dgm:alg type="conn">
                        <dgm:param type="connRout" val="bend"/>
                        <dgm:param type="dim" val="1D"/>
                        <dgm:param type="endSty" val="noArr"/>
                        <dgm:param type="begPts" val="bCtr"/>
                        <dgm:param type="endPts" val="bL bR"/>
                        <dgm:param type="srcNode" val="bottomArc2"/>
                        <dgm:param type="dstNode" val="topConnNode3"/>
                      </dgm:alg>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3">
                <dgm:varLst>
                  <dgm:hierBranch val="init"/>
                </dgm:varLst>
                <dgm:choose name="Name106">
                  <dgm:if name="Name107" func="var" arg="hierBranch" op="equ" val="l">
                    <dgm:alg type="hierRoot">
                      <dgm:param type="hierAlign" val="tR"/>
                    </dgm:alg>
                    <dgm:shape xmlns:r="http://schemas.openxmlformats.org/officeDocument/2006/relationships" r:blip="">
                      <dgm:adjLst/>
                    </dgm:shape>
                    <dgm:presOf/>
                    <dgm:constrLst>
                      <dgm:constr type="alignOff" val="0.65"/>
                    </dgm:constrLst>
                  </dgm:if>
                  <dgm:if name="Name108" func="var" arg="hierBranch" op="equ" val="r">
                    <dgm:alg type="hierRoot">
                      <dgm:param type="hierAlign" val="tL"/>
                    </dgm:alg>
                    <dgm:shape xmlns:r="http://schemas.openxmlformats.org/officeDocument/2006/relationships" r:blip="">
                      <dgm:adjLst/>
                    </dgm:shape>
                    <dgm:presOf/>
                    <dgm:constrLst>
                      <dgm:constr type="alignOff" val="0.65"/>
                    </dgm:constrLst>
                  </dgm:if>
                  <dgm:if name="Name109" func="var" arg="hierBranch" op="equ" val="hang">
                    <dgm:alg type="hierRoot"/>
                    <dgm:shape xmlns:r="http://schemas.openxmlformats.org/officeDocument/2006/relationships" r:blip="">
                      <dgm:adjLst/>
                    </dgm:shape>
                    <dgm:presOf/>
                    <dgm:constrLst>
                      <dgm:constr type="alignOff" val="0.65"/>
                    </dgm:constrLst>
                  </dgm:if>
                  <dgm:if name="Name110"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1" func="var" arg="hierBranch" op="equ" val="init">
                    <dgm:choose name="Name112">
                      <dgm:if name="Name113" axis="des" func="maxDepth" op="lte" val="1">
                        <dgm:alg type="hierRoot">
                          <dgm:param type="hierAlign" val="tL"/>
                        </dgm:alg>
                        <dgm:shape xmlns:r="http://schemas.openxmlformats.org/officeDocument/2006/relationships" r:blip="">
                          <dgm:adjLst/>
                        </dgm:shape>
                        <dgm:presOf/>
                        <dgm:constrLst>
                          <dgm:constr type="alignOff" val="0.65"/>
                        </dgm:constrLst>
                      </dgm:if>
                      <dgm:else name="Name114">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15"/>
                </dgm:choose>
                <dgm:layoutNode name="rootComposite3">
                  <dgm:alg type="composite"/>
                  <dgm:shape xmlns:r="http://schemas.openxmlformats.org/officeDocument/2006/relationships" r:blip="">
                    <dgm:adjLst/>
                  </dgm:shape>
                  <dgm:presOf axis="self" ptType="node" cnt="1"/>
                  <dgm:choose name="Name116">
                    <dgm:if name="Name117" func="var" arg="hierBranch" op="equ" val="init">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8" func="var" arg="hierBranch" op="equ" val="l">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9" func="var" arg="hierBranch" op="equ" val="r">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else name="Name120">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else>
                  </dgm:choose>
                  <dgm:layoutNode name="rootText3"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3" styleLbl="parChTrans1D1" moveWith="rootText3">
                    <dgm:alg type="sp"/>
                    <dgm:shape xmlns:r="http://schemas.openxmlformats.org/officeDocument/2006/relationships" type="arc" r:blip="" zOrderOff="-2">
                      <dgm:adjLst>
                        <dgm:adj idx="1" val="-140"/>
                        <dgm:adj idx="2" val="-40"/>
                      </dgm:adjLst>
                    </dgm:shape>
                    <dgm:presOf/>
                  </dgm:layoutNode>
                  <dgm:layoutNode name="bottomArc3" styleLbl="parChTrans1D1" moveWith="rootText3">
                    <dgm:alg type="sp"/>
                    <dgm:shape xmlns:r="http://schemas.openxmlformats.org/officeDocument/2006/relationships" type="arc" r:blip="" zOrderOff="-2">
                      <dgm:adjLst>
                        <dgm:adj idx="1" val="40"/>
                        <dgm:adj idx="2" val="140"/>
                      </dgm:adjLst>
                    </dgm:shape>
                    <dgm:presOf/>
                  </dgm:layoutNode>
                  <dgm:layoutNode name="topConnNode3" moveWith="rootText3">
                    <dgm:alg type="sp"/>
                    <dgm:shape xmlns:r="http://schemas.openxmlformats.org/officeDocument/2006/relationships" type="rect" r:blip="" hideGeom="1">
                      <dgm:adjLst/>
                    </dgm:shape>
                    <dgm:presOf axis="self" ptType="node" cnt="1"/>
                  </dgm:layoutNode>
                </dgm:layoutNode>
                <dgm:layoutNode name="hierChild6">
                  <dgm:choose name="Name121">
                    <dgm:if name="Name122" func="var" arg="hierBranch" op="equ" val="l">
                      <dgm:alg type="hierChild">
                        <dgm:param type="chAlign" val="r"/>
                        <dgm:param type="linDir" val="fromT"/>
                      </dgm:alg>
                    </dgm:if>
                    <dgm:if name="Name123" func="var" arg="hierBranch" op="equ" val="r">
                      <dgm:alg type="hierChild">
                        <dgm:param type="chAlign" val="l"/>
                        <dgm:param type="linDir" val="fromT"/>
                      </dgm:alg>
                    </dgm:if>
                    <dgm:if name="Name124" func="var" arg="hierBranch" op="equ" val="hang">
                      <dgm:choose name="Name125">
                        <dgm:if name="Name126" func="var" arg="dir" op="equ" val="norm">
                          <dgm:alg type="hierChild">
                            <dgm:param type="chAlign" val="l"/>
                            <dgm:param type="linDir" val="fromL"/>
                            <dgm:param type="secChAlign" val="t"/>
                            <dgm:param type="secLinDir" val="fromT"/>
                          </dgm:alg>
                        </dgm:if>
                        <dgm:else name="Name127">
                          <dgm:alg type="hierChild">
                            <dgm:param type="chAlign" val="l"/>
                            <dgm:param type="linDir" val="fromR"/>
                            <dgm:param type="secChAlign" val="t"/>
                            <dgm:param type="secLinDir" val="fromT"/>
                          </dgm:alg>
                        </dgm:else>
                      </dgm:choose>
                    </dgm:if>
                    <dgm:if name="Name128" func="var" arg="hierBranch" op="equ" val="std">
                      <dgm:choose name="Name129">
                        <dgm:if name="Name130" func="var" arg="dir" op="equ" val="norm">
                          <dgm:alg type="hierChild"/>
                        </dgm:if>
                        <dgm:else name="Name131">
                          <dgm:alg type="hierChild">
                            <dgm:param type="linDir" val="fromR"/>
                          </dgm:alg>
                        </dgm:else>
                      </dgm:choose>
                    </dgm:if>
                    <dgm:if name="Name132" func="var" arg="hierBranch" op="equ" val="init">
                      <dgm:choose name="Name133">
                        <dgm:if name="Name134" axis="des" func="maxDepth" op="lte" val="1">
                          <dgm:alg type="hierChild">
                            <dgm:param type="chAlign" val="l"/>
                            <dgm:param type="linDir" val="fromT"/>
                          </dgm:alg>
                        </dgm:if>
                        <dgm:else name="Name135">
                          <dgm:alg type="hierChild"/>
                        </dgm:else>
                      </dgm:choose>
                    </dgm:if>
                    <dgm:else name="Name136"/>
                  </dgm:choose>
                  <dgm:shape xmlns:r="http://schemas.openxmlformats.org/officeDocument/2006/relationships" r:blip="">
                    <dgm:adjLst/>
                  </dgm:shape>
                  <dgm:presOf/>
                  <dgm:forEach name="Name137" ref="rep2a"/>
                </dgm:layoutNode>
                <dgm:layoutNode name="hierChild7">
                  <dgm:choose name="Name138">
                    <dgm:if name="Name139" func="var" arg="dir" op="equ" val="norm">
                      <dgm:alg type="hierChild">
                        <dgm:param type="chAlign" val="l"/>
                        <dgm:param type="linDir" val="fromL"/>
                        <dgm:param type="secChAlign" val="t"/>
                        <dgm:param type="secLinDir" val="fromT"/>
                      </dgm:alg>
                    </dgm:if>
                    <dgm:else name="Name140">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141" ref="rep2b"/>
                </dgm:layoutNode>
              </dgm:layoutNode>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8/layout/HalfCircleOrganizationChart">
  <dgm:title val=""/>
  <dgm:desc val=""/>
  <dgm:catLst>
    <dgm:cat type="hierarchy" pri="1500"/>
  </dgm:catLst>
  <dgm:samp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Name0">
    <dgm:varLst>
      <dgm:orgChart val="1"/>
      <dgm:chPref val="1"/>
      <dgm:dir/>
      <dgm:animOne val="branch"/>
      <dgm:animLvl val="lvl"/>
      <dgm:resizeHandles/>
    </dgm:varLst>
    <dgm:choose name="Name1">
      <dgm:if name="Name2" func="var" arg="dir" op="equ" val="norm">
        <dgm:alg type="hierChild">
          <dgm:param type="linDir" val="fromL"/>
        </dgm:alg>
      </dgm:if>
      <dgm:else name="Name3">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2" refType="w" fact="10"/>
      <dgm:constr type="h" for="des" forName="rootComposite2"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forEach name="Name4" axis="ch">
      <dgm:forEach name="Name5" axis="self" ptType="node">
        <dgm:layoutNode name="hierRoot1">
          <dgm:varLst>
            <dgm:hierBranch val="init"/>
          </dgm:varLst>
          <dgm:choose name="Name6">
            <dgm:if name="Name7" func="var" arg="hierBranch" op="equ" val="l">
              <dgm:alg type="hierRoot">
                <dgm:param type="hierAlign" val="tR"/>
              </dgm:alg>
              <dgm:constrLst>
                <dgm:constr type="alignOff" val="0.65"/>
              </dgm:constrLst>
            </dgm:if>
            <dgm:if name="Name8" func="var" arg="hierBranch" op="equ" val="r">
              <dgm:alg type="hierRoot">
                <dgm:param type="hierAlign" val="tL"/>
              </dgm:alg>
              <dgm:constrLst>
                <dgm:constr type="alignOff" val="0.65"/>
              </dgm:constrLst>
            </dgm:if>
            <dgm:if name="Name9" func="var" arg="hierBranch" op="equ" val="hang">
              <dgm:alg type="hierRoot"/>
              <dgm:constrLst>
                <dgm:constr type="alignOff" val="0.65"/>
              </dgm:constrLst>
            </dgm:if>
            <dgm:else name="Name10">
              <dgm:alg type="hierRoot"/>
              <dgm:constrLst>
                <dgm:constr type="alignOff"/>
                <dgm:constr type="bendDist" for="des" ptType="parTrans" refType="sp" fact="0.5"/>
              </dgm:constrLst>
            </dgm:else>
          </dgm:choose>
          <dgm:shape xmlns:r="http://schemas.openxmlformats.org/officeDocument/2006/relationships" r:blip="">
            <dgm:adjLst/>
          </dgm:shape>
          <dgm:presOf/>
          <dgm:layoutNode name="rootComposite1">
            <dgm:alg type="composite"/>
            <dgm:shape xmlns:r="http://schemas.openxmlformats.org/officeDocument/2006/relationships" r:blip="">
              <dgm:adjLst/>
            </dgm:shape>
            <dgm:presOf axis="self" ptType="node" cnt="1"/>
            <dgm:choose name="Name11">
              <dgm:if name="Name12" func="var" arg="hierBranch" op="equ" val="init">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3" func="var" arg="hierBranch" op="equ" val="l">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4" func="var" arg="hierBranch" op="equ" val="r">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else name="Name15">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else>
            </dgm:choose>
            <dgm:layoutNode name="rootText1"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1" styleLbl="parChTrans1D1" moveWith="rootText1">
              <dgm:alg type="sp"/>
              <dgm:shape xmlns:r="http://schemas.openxmlformats.org/officeDocument/2006/relationships" type="arc" r:blip="" zOrderOff="-2">
                <dgm:adjLst>
                  <dgm:adj idx="1" val="-140"/>
                  <dgm:adj idx="2" val="-40"/>
                </dgm:adjLst>
              </dgm:shape>
              <dgm:presOf/>
            </dgm:layoutNode>
            <dgm:layoutNode name="bottomArc1" styleLbl="parChTrans1D1" moveWith="rootText1">
              <dgm:alg type="sp"/>
              <dgm:shape xmlns:r="http://schemas.openxmlformats.org/officeDocument/2006/relationships" type="arc" r:blip="" zOrderOff="-2">
                <dgm:adjLst>
                  <dgm:adj idx="1" val="40"/>
                  <dgm:adj idx="2" val="140"/>
                </dgm:adjLst>
              </dgm:shape>
              <dgm:presOf/>
            </dgm:layoutNode>
            <dgm:layoutNode name="topConnNode1" moveWith="rootText1">
              <dgm:alg type="sp"/>
              <dgm:shape xmlns:r="http://schemas.openxmlformats.org/officeDocument/2006/relationships" type="rect" r:blip="" hideGeom="1">
                <dgm:adjLst/>
              </dgm:shape>
              <dgm:presOf axis="self" ptType="node" cnt="1"/>
            </dgm:layoutNode>
          </dgm:layoutNode>
          <dgm:layoutNode name="hierChild2">
            <dgm:choose name="Name16">
              <dgm:if name="Name17" func="var" arg="hierBranch" op="equ" val="l">
                <dgm:alg type="hierChild">
                  <dgm:param type="chAlign" val="r"/>
                  <dgm:param type="linDir" val="fromT"/>
                </dgm:alg>
              </dgm:if>
              <dgm:if name="Name18" func="var" arg="hierBranch" op="equ" val="r">
                <dgm:alg type="hierChild">
                  <dgm:param type="chAlign" val="l"/>
                  <dgm:param type="linDir" val="fromT"/>
                </dgm:alg>
              </dgm:if>
              <dgm:if name="Name19" func="var" arg="hierBranch" op="equ" val="hang">
                <dgm:choose name="Name20">
                  <dgm:if name="Name21" func="var" arg="dir" op="equ" val="norm">
                    <dgm:alg type="hierChild">
                      <dgm:param type="chAlign" val="l"/>
                      <dgm:param type="linDir" val="fromL"/>
                      <dgm:param type="secChAlign" val="t"/>
                      <dgm:param type="secLinDir" val="fromT"/>
                    </dgm:alg>
                  </dgm:if>
                  <dgm:else name="Name22">
                    <dgm:alg type="hierChild">
                      <dgm:param type="chAlign" val="l"/>
                      <dgm:param type="linDir" val="fromR"/>
                      <dgm:param type="secChAlign" val="t"/>
                      <dgm:param type="secLinDir" val="fromT"/>
                    </dgm:alg>
                  </dgm:else>
                </dgm:choose>
              </dgm:if>
              <dgm:else name="Name23">
                <dgm:choose name="Name24">
                  <dgm:if name="Name25" func="var" arg="dir" op="equ" val="norm">
                    <dgm:alg type="hierChild"/>
                  </dgm:if>
                  <dgm:else name="Name26">
                    <dgm:alg type="hierChild">
                      <dgm:param type="linDir" val="fromR"/>
                    </dgm:alg>
                  </dgm:else>
                </dgm:choose>
              </dgm:else>
            </dgm:choose>
            <dgm:shape xmlns:r="http://schemas.openxmlformats.org/officeDocument/2006/relationships" r:blip="">
              <dgm:adjLst/>
            </dgm:shape>
            <dgm:presOf/>
            <dgm:forEach name="rep2a" axis="ch" ptType="nonAsst">
              <dgm:forEach name="Name27" axis="precedSib" ptType="parTrans" st="-1" cnt="1">
                <dgm:layoutNode name="Name28">
                  <dgm:choose name="Name29">
                    <dgm:if name="Name30" func="var" arg="hierBranch" op="equ" val="std">
                      <dgm:choose name="Name31">
                        <dgm:if name="Name32"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33"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34">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if name="Name35" func="var" arg="hierBranch" op="equ" val="init">
                      <dgm:choose name="Name36">
                        <dgm:if name="Name37" axis="self" func="depth" op="lte" val="2">
                          <dgm:choose name="Name38">
                            <dgm:if name="Name39"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40"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41">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else name="Name42">
                          <dgm:choose name="Name43">
                            <dgm:if name="Name44" axis="par des" func="maxDepth" op="lte" val="1">
                              <dgm:choose name="Name45">
                                <dgm:if name="Name4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4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48">
                                  <dgm:alg type="conn">
                                    <dgm:param type="connRout" val="bend"/>
                                    <dgm:param type="dim" val="1D"/>
                                    <dgm:param type="endSty" val="noArr"/>
                                    <dgm:param type="begPts" val="bCtr"/>
                                    <dgm:param type="endPts" val="bL bR"/>
                                    <dgm:param type="srcNode" val="bottomArc2"/>
                                    <dgm:param type="dstNode" val="topConnNode2"/>
                                  </dgm:alg>
                                </dgm:else>
                              </dgm:choose>
                            </dgm:if>
                            <dgm:else name="Name49">
                              <dgm:choose name="Name50">
                                <dgm:if name="Name51"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52"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53">
                                  <dgm:alg type="conn">
                                    <dgm:param type="connRout" val="bend"/>
                                    <dgm:param type="dim" val="1D"/>
                                    <dgm:param type="endSty" val="noArr"/>
                                    <dgm:param type="begPts" val="bCtr"/>
                                    <dgm:param type="endPts" val="tCtr"/>
                                    <dgm:param type="bendPt" val="end"/>
                                    <dgm:param type="srcNode" val="bottomArc2"/>
                                    <dgm:param type="dstNode" val="topArc2"/>
                                  </dgm:alg>
                                </dgm:else>
                              </dgm:choose>
                            </dgm:else>
                          </dgm:choose>
                        </dgm:else>
                      </dgm:choose>
                    </dgm:if>
                    <dgm:else name="Name54">
                      <dgm:choose name="Name55">
                        <dgm:if name="Name5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5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58">
                          <dgm:alg type="conn">
                            <dgm:param type="connRout" val="bend"/>
                            <dgm:param type="dim" val="1D"/>
                            <dgm:param type="endSty" val="noArr"/>
                            <dgm:param type="begPts" val="bCtr"/>
                            <dgm:param type="endPts" val="bL bR"/>
                            <dgm:param type="srcNode" val="bottomArc2"/>
                            <dgm:param type="dstNode" val="topConnNode2"/>
                          </dgm:alg>
                        </dgm:else>
                      </dgm:choose>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2">
                <dgm:varLst>
                  <dgm:hierBranch val="init"/>
                </dgm:varLst>
                <dgm:choose name="Name59">
                  <dgm:if name="Name60" func="var" arg="hierBranch" op="equ" val="l">
                    <dgm:alg type="hierRoot">
                      <dgm:param type="hierAlign" val="tR"/>
                    </dgm:alg>
                    <dgm:shape xmlns:r="http://schemas.openxmlformats.org/officeDocument/2006/relationships" r:blip="">
                      <dgm:adjLst/>
                    </dgm:shape>
                    <dgm:presOf/>
                    <dgm:constrLst>
                      <dgm:constr type="alignOff" val="0.65"/>
                    </dgm:constrLst>
                  </dgm:if>
                  <dgm:if name="Name61" func="var" arg="hierBranch" op="equ" val="r">
                    <dgm:alg type="hierRoot">
                      <dgm:param type="hierAlign" val="tL"/>
                    </dgm:alg>
                    <dgm:shape xmlns:r="http://schemas.openxmlformats.org/officeDocument/2006/relationships" r:blip="">
                      <dgm:adjLst/>
                    </dgm:shape>
                    <dgm:presOf/>
                    <dgm:constrLst>
                      <dgm:constr type="alignOff" val="0.65"/>
                    </dgm:constrLst>
                  </dgm:if>
                  <dgm:if name="Name62"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3" func="var" arg="hierBranch" op="equ" val="init">
                    <dgm:choose name="Name64">
                      <dgm:if name="Name65" axis="des" func="maxDepth" op="lte" val="1">
                        <dgm:alg type="hierRoot">
                          <dgm:param type="hierAlign" val="tL"/>
                        </dgm:alg>
                        <dgm:shape xmlns:r="http://schemas.openxmlformats.org/officeDocument/2006/relationships" r:blip="">
                          <dgm:adjLst/>
                        </dgm:shape>
                        <dgm:presOf/>
                        <dgm:constrLst>
                          <dgm:constr type="alignOff" val="0.65"/>
                        </dgm:constrLst>
                      </dgm:if>
                      <dgm:else name="Name6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67">
                    <dgm:alg type="hierRoot"/>
                    <dgm:shape xmlns:r="http://schemas.openxmlformats.org/officeDocument/2006/relationships" r:blip="">
                      <dgm:adjLst/>
                    </dgm:shape>
                    <dgm:presOf/>
                    <dgm:constrLst>
                      <dgm:constr type="alignOff" val="0.65"/>
                    </dgm:constrLst>
                  </dgm:else>
                </dgm:choose>
                <dgm:layoutNode name="rootComposite2">
                  <dgm:alg type="composite"/>
                  <dgm:shape xmlns:r="http://schemas.openxmlformats.org/officeDocument/2006/relationships" r:blip="">
                    <dgm:adjLst/>
                  </dgm:shape>
                  <dgm:presOf axis="self" ptType="node" cnt="1"/>
                  <dgm:choose name="Name68">
                    <dgm:if name="Name69" func="var" arg="hierBranch" op="equ" val="init">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0" func="var" arg="hierBranch" op="equ" val="l">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1" func="var" arg="hierBranch" op="equ" val="r">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else name="Name72">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else>
                  </dgm:choose>
                  <dgm:layoutNode name="rootText2"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2" styleLbl="parChTrans1D1" moveWith="rootText2">
                    <dgm:alg type="sp"/>
                    <dgm:shape xmlns:r="http://schemas.openxmlformats.org/officeDocument/2006/relationships" type="arc" r:blip="" zOrderOff="-2">
                      <dgm:adjLst>
                        <dgm:adj idx="1" val="-140"/>
                        <dgm:adj idx="2" val="-40"/>
                      </dgm:adjLst>
                    </dgm:shape>
                    <dgm:presOf/>
                  </dgm:layoutNode>
                  <dgm:layoutNode name="bottomArc2" styleLbl="parChTrans1D1" moveWith="rootText2">
                    <dgm:alg type="sp"/>
                    <dgm:shape xmlns:r="http://schemas.openxmlformats.org/officeDocument/2006/relationships" type="arc" r:blip="" zOrderOff="-2">
                      <dgm:adjLst>
                        <dgm:adj idx="1" val="40"/>
                        <dgm:adj idx="2" val="140"/>
                      </dgm:adjLst>
                    </dgm:shape>
                    <dgm:presOf/>
                  </dgm:layoutNode>
                  <dgm:layoutNode name="topConnNode2" moveWith="rootText2">
                    <dgm:alg type="sp"/>
                    <dgm:shape xmlns:r="http://schemas.openxmlformats.org/officeDocument/2006/relationships" type="rect" r:blip="" hideGeom="1">
                      <dgm:adjLst/>
                    </dgm:shape>
                    <dgm:presOf axis="self" ptType="node" cnt="1"/>
                  </dgm:layoutNode>
                </dgm:layoutNode>
                <dgm:layoutNode name="hierChild4">
                  <dgm:choose name="Name73">
                    <dgm:if name="Name74" func="var" arg="hierBranch" op="equ" val="l">
                      <dgm:alg type="hierChild">
                        <dgm:param type="chAlign" val="r"/>
                        <dgm:param type="linDir" val="fromT"/>
                      </dgm:alg>
                    </dgm:if>
                    <dgm:if name="Name75" func="var" arg="hierBranch" op="equ" val="r">
                      <dgm:alg type="hierChild">
                        <dgm:param type="chAlign" val="l"/>
                        <dgm:param type="linDir" val="fromT"/>
                      </dgm:alg>
                    </dgm:if>
                    <dgm:if name="Name76" func="var" arg="hierBranch" op="equ" val="hang">
                      <dgm:choose name="Name77">
                        <dgm:if name="Name78" func="var" arg="dir" op="equ" val="norm">
                          <dgm:alg type="hierChild">
                            <dgm:param type="chAlign" val="l"/>
                            <dgm:param type="linDir" val="fromL"/>
                            <dgm:param type="secChAlign" val="t"/>
                            <dgm:param type="secLinDir" val="fromT"/>
                          </dgm:alg>
                        </dgm:if>
                        <dgm:else name="Name79">
                          <dgm:alg type="hierChild">
                            <dgm:param type="chAlign" val="l"/>
                            <dgm:param type="linDir" val="fromR"/>
                            <dgm:param type="secChAlign" val="t"/>
                            <dgm:param type="secLinDir" val="fromT"/>
                          </dgm:alg>
                        </dgm:else>
                      </dgm:choose>
                    </dgm:if>
                    <dgm:if name="Name80" func="var" arg="hierBranch" op="equ" val="std">
                      <dgm:choose name="Name81">
                        <dgm:if name="Name82" func="var" arg="dir" op="equ" val="norm">
                          <dgm:alg type="hierChild"/>
                        </dgm:if>
                        <dgm:else name="Name83">
                          <dgm:alg type="hierChild">
                            <dgm:param type="linDir" val="fromR"/>
                          </dgm:alg>
                        </dgm:else>
                      </dgm:choose>
                    </dgm:if>
                    <dgm:if name="Name84" func="var" arg="hierBranch" op="equ" val="init">
                      <dgm:choose name="Name85">
                        <dgm:if name="Name86" axis="des" func="maxDepth" op="lte" val="1">
                          <dgm:alg type="hierChild">
                            <dgm:param type="chAlign" val="l"/>
                            <dgm:param type="linDir" val="fromT"/>
                          </dgm:alg>
                        </dgm:if>
                        <dgm:else name="Name87">
                          <dgm:choose name="Name88">
                            <dgm:if name="Name89" func="var" arg="dir" op="equ" val="norm">
                              <dgm:alg type="hierChild"/>
                            </dgm:if>
                            <dgm:else name="Name90">
                              <dgm:alg type="hierChild">
                                <dgm:param type="linDir" val="fromR"/>
                              </dgm:alg>
                            </dgm:else>
                          </dgm:choose>
                        </dgm:else>
                      </dgm:choose>
                    </dgm:if>
                    <dgm:else name="Name91"/>
                  </dgm:choose>
                  <dgm:shape xmlns:r="http://schemas.openxmlformats.org/officeDocument/2006/relationships" r:blip="">
                    <dgm:adjLst/>
                  </dgm:shape>
                  <dgm:presOf/>
                  <dgm:forEach name="Name92" ref="rep2a"/>
                </dgm:layoutNode>
                <dgm:layoutNode name="hierChild5">
                  <dgm:choose name="Name93">
                    <dgm:if name="Name94" func="var" arg="dir" op="equ" val="norm">
                      <dgm:alg type="hierChild">
                        <dgm:param type="chAlign" val="l"/>
                        <dgm:param type="linDir" val="fromL"/>
                        <dgm:param type="secChAlign" val="t"/>
                        <dgm:param type="secLinDir" val="fromT"/>
                      </dgm:alg>
                    </dgm:if>
                    <dgm:else name="Name95">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96" ref="rep2b"/>
                </dgm:layoutNode>
              </dgm:layoutNode>
            </dgm:forEach>
          </dgm:layoutNode>
          <dgm:layoutNode name="hierChild3">
            <dgm:choose name="Name97">
              <dgm:if name="Name98" func="var" arg="dir" op="equ" val="norm">
                <dgm:alg type="hierChild">
                  <dgm:param type="chAlign" val="l"/>
                  <dgm:param type="linDir" val="fromL"/>
                  <dgm:param type="secChAlign" val="t"/>
                  <dgm:param type="secLinDir" val="fromT"/>
                </dgm:alg>
              </dgm:if>
              <dgm:else name="Name99">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rep2b" axis="ch" ptType="asst">
              <dgm:forEach name="Name100" axis="precedSib" ptType="parTrans" st="-1" cnt="1">
                <dgm:layoutNode name="Name101">
                  <dgm:choose name="Name102">
                    <dgm:if name="Name103" axis="self" func="depth" op="lte" val="2">
                      <dgm:alg type="conn">
                        <dgm:param type="connRout" val="bend"/>
                        <dgm:param type="dim" val="1D"/>
                        <dgm:param type="endSty" val="noArr"/>
                        <dgm:param type="begPts" val="bCtr"/>
                        <dgm:param type="endPts" val="bL bR"/>
                        <dgm:param type="srcNode" val="bottomArc1"/>
                        <dgm:param type="dstNode" val="topConnNode3"/>
                      </dgm:alg>
                    </dgm:if>
                    <dgm:if name="Name104" axis="par" ptType="asst" func="cnt" op="equ" val="1">
                      <dgm:alg type="conn">
                        <dgm:param type="connRout" val="bend"/>
                        <dgm:param type="dim" val="1D"/>
                        <dgm:param type="endSty" val="noArr"/>
                        <dgm:param type="begPts" val="bCtr"/>
                        <dgm:param type="endPts" val="bL bR"/>
                        <dgm:param type="srcNode" val="bottomArc3"/>
                        <dgm:param type="dstNode" val="topConnNode3"/>
                      </dgm:alg>
                    </dgm:if>
                    <dgm:else name="Name105">
                      <dgm:alg type="conn">
                        <dgm:param type="connRout" val="bend"/>
                        <dgm:param type="dim" val="1D"/>
                        <dgm:param type="endSty" val="noArr"/>
                        <dgm:param type="begPts" val="bCtr"/>
                        <dgm:param type="endPts" val="bL bR"/>
                        <dgm:param type="srcNode" val="bottomArc2"/>
                        <dgm:param type="dstNode" val="topConnNode3"/>
                      </dgm:alg>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3">
                <dgm:varLst>
                  <dgm:hierBranch val="init"/>
                </dgm:varLst>
                <dgm:choose name="Name106">
                  <dgm:if name="Name107" func="var" arg="hierBranch" op="equ" val="l">
                    <dgm:alg type="hierRoot">
                      <dgm:param type="hierAlign" val="tR"/>
                    </dgm:alg>
                    <dgm:shape xmlns:r="http://schemas.openxmlformats.org/officeDocument/2006/relationships" r:blip="">
                      <dgm:adjLst/>
                    </dgm:shape>
                    <dgm:presOf/>
                    <dgm:constrLst>
                      <dgm:constr type="alignOff" val="0.65"/>
                    </dgm:constrLst>
                  </dgm:if>
                  <dgm:if name="Name108" func="var" arg="hierBranch" op="equ" val="r">
                    <dgm:alg type="hierRoot">
                      <dgm:param type="hierAlign" val="tL"/>
                    </dgm:alg>
                    <dgm:shape xmlns:r="http://schemas.openxmlformats.org/officeDocument/2006/relationships" r:blip="">
                      <dgm:adjLst/>
                    </dgm:shape>
                    <dgm:presOf/>
                    <dgm:constrLst>
                      <dgm:constr type="alignOff" val="0.65"/>
                    </dgm:constrLst>
                  </dgm:if>
                  <dgm:if name="Name109" func="var" arg="hierBranch" op="equ" val="hang">
                    <dgm:alg type="hierRoot"/>
                    <dgm:shape xmlns:r="http://schemas.openxmlformats.org/officeDocument/2006/relationships" r:blip="">
                      <dgm:adjLst/>
                    </dgm:shape>
                    <dgm:presOf/>
                    <dgm:constrLst>
                      <dgm:constr type="alignOff" val="0.65"/>
                    </dgm:constrLst>
                  </dgm:if>
                  <dgm:if name="Name110"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1" func="var" arg="hierBranch" op="equ" val="init">
                    <dgm:choose name="Name112">
                      <dgm:if name="Name113" axis="des" func="maxDepth" op="lte" val="1">
                        <dgm:alg type="hierRoot">
                          <dgm:param type="hierAlign" val="tL"/>
                        </dgm:alg>
                        <dgm:shape xmlns:r="http://schemas.openxmlformats.org/officeDocument/2006/relationships" r:blip="">
                          <dgm:adjLst/>
                        </dgm:shape>
                        <dgm:presOf/>
                        <dgm:constrLst>
                          <dgm:constr type="alignOff" val="0.65"/>
                        </dgm:constrLst>
                      </dgm:if>
                      <dgm:else name="Name114">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15"/>
                </dgm:choose>
                <dgm:layoutNode name="rootComposite3">
                  <dgm:alg type="composite"/>
                  <dgm:shape xmlns:r="http://schemas.openxmlformats.org/officeDocument/2006/relationships" r:blip="">
                    <dgm:adjLst/>
                  </dgm:shape>
                  <dgm:presOf axis="self" ptType="node" cnt="1"/>
                  <dgm:choose name="Name116">
                    <dgm:if name="Name117" func="var" arg="hierBranch" op="equ" val="init">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8" func="var" arg="hierBranch" op="equ" val="l">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9" func="var" arg="hierBranch" op="equ" val="r">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else name="Name120">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else>
                  </dgm:choose>
                  <dgm:layoutNode name="rootText3"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3" styleLbl="parChTrans1D1" moveWith="rootText3">
                    <dgm:alg type="sp"/>
                    <dgm:shape xmlns:r="http://schemas.openxmlformats.org/officeDocument/2006/relationships" type="arc" r:blip="" zOrderOff="-2">
                      <dgm:adjLst>
                        <dgm:adj idx="1" val="-140"/>
                        <dgm:adj idx="2" val="-40"/>
                      </dgm:adjLst>
                    </dgm:shape>
                    <dgm:presOf/>
                  </dgm:layoutNode>
                  <dgm:layoutNode name="bottomArc3" styleLbl="parChTrans1D1" moveWith="rootText3">
                    <dgm:alg type="sp"/>
                    <dgm:shape xmlns:r="http://schemas.openxmlformats.org/officeDocument/2006/relationships" type="arc" r:blip="" zOrderOff="-2">
                      <dgm:adjLst>
                        <dgm:adj idx="1" val="40"/>
                        <dgm:adj idx="2" val="140"/>
                      </dgm:adjLst>
                    </dgm:shape>
                    <dgm:presOf/>
                  </dgm:layoutNode>
                  <dgm:layoutNode name="topConnNode3" moveWith="rootText3">
                    <dgm:alg type="sp"/>
                    <dgm:shape xmlns:r="http://schemas.openxmlformats.org/officeDocument/2006/relationships" type="rect" r:blip="" hideGeom="1">
                      <dgm:adjLst/>
                    </dgm:shape>
                    <dgm:presOf axis="self" ptType="node" cnt="1"/>
                  </dgm:layoutNode>
                </dgm:layoutNode>
                <dgm:layoutNode name="hierChild6">
                  <dgm:choose name="Name121">
                    <dgm:if name="Name122" func="var" arg="hierBranch" op="equ" val="l">
                      <dgm:alg type="hierChild">
                        <dgm:param type="chAlign" val="r"/>
                        <dgm:param type="linDir" val="fromT"/>
                      </dgm:alg>
                    </dgm:if>
                    <dgm:if name="Name123" func="var" arg="hierBranch" op="equ" val="r">
                      <dgm:alg type="hierChild">
                        <dgm:param type="chAlign" val="l"/>
                        <dgm:param type="linDir" val="fromT"/>
                      </dgm:alg>
                    </dgm:if>
                    <dgm:if name="Name124" func="var" arg="hierBranch" op="equ" val="hang">
                      <dgm:choose name="Name125">
                        <dgm:if name="Name126" func="var" arg="dir" op="equ" val="norm">
                          <dgm:alg type="hierChild">
                            <dgm:param type="chAlign" val="l"/>
                            <dgm:param type="linDir" val="fromL"/>
                            <dgm:param type="secChAlign" val="t"/>
                            <dgm:param type="secLinDir" val="fromT"/>
                          </dgm:alg>
                        </dgm:if>
                        <dgm:else name="Name127">
                          <dgm:alg type="hierChild">
                            <dgm:param type="chAlign" val="l"/>
                            <dgm:param type="linDir" val="fromR"/>
                            <dgm:param type="secChAlign" val="t"/>
                            <dgm:param type="secLinDir" val="fromT"/>
                          </dgm:alg>
                        </dgm:else>
                      </dgm:choose>
                    </dgm:if>
                    <dgm:if name="Name128" func="var" arg="hierBranch" op="equ" val="std">
                      <dgm:choose name="Name129">
                        <dgm:if name="Name130" func="var" arg="dir" op="equ" val="norm">
                          <dgm:alg type="hierChild"/>
                        </dgm:if>
                        <dgm:else name="Name131">
                          <dgm:alg type="hierChild">
                            <dgm:param type="linDir" val="fromR"/>
                          </dgm:alg>
                        </dgm:else>
                      </dgm:choose>
                    </dgm:if>
                    <dgm:if name="Name132" func="var" arg="hierBranch" op="equ" val="init">
                      <dgm:choose name="Name133">
                        <dgm:if name="Name134" axis="des" func="maxDepth" op="lte" val="1">
                          <dgm:alg type="hierChild">
                            <dgm:param type="chAlign" val="l"/>
                            <dgm:param type="linDir" val="fromT"/>
                          </dgm:alg>
                        </dgm:if>
                        <dgm:else name="Name135">
                          <dgm:alg type="hierChild"/>
                        </dgm:else>
                      </dgm:choose>
                    </dgm:if>
                    <dgm:else name="Name136"/>
                  </dgm:choose>
                  <dgm:shape xmlns:r="http://schemas.openxmlformats.org/officeDocument/2006/relationships" r:blip="">
                    <dgm:adjLst/>
                  </dgm:shape>
                  <dgm:presOf/>
                  <dgm:forEach name="Name137" ref="rep2a"/>
                </dgm:layoutNode>
                <dgm:layoutNode name="hierChild7">
                  <dgm:choose name="Name138">
                    <dgm:if name="Name139" func="var" arg="dir" op="equ" val="norm">
                      <dgm:alg type="hierChild">
                        <dgm:param type="chAlign" val="l"/>
                        <dgm:param type="linDir" val="fromL"/>
                        <dgm:param type="secChAlign" val="t"/>
                        <dgm:param type="secLinDir" val="fromT"/>
                      </dgm:alg>
                    </dgm:if>
                    <dgm:else name="Name140">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141" ref="rep2b"/>
                </dgm:layoutNode>
              </dgm:layoutNode>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1C10D19-EEE0-4FC9-9EDC-515275649B67}" type="datetimeFigureOut">
              <a:rPr lang="tr-TR"/>
              <a:t>29.11.2017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8F5D67-2CF5-4DAE-9934-BB278878421E}" type="slidenum">
              <a:rPr lang="tr-TR"/>
              <a:t>‹#›</a:t>
            </a:fld>
            <a:endParaRPr lang="tr-TR"/>
          </a:p>
        </p:txBody>
      </p:sp>
    </p:spTree>
    <p:extLst>
      <p:ext uri="{BB962C8B-B14F-4D97-AF65-F5344CB8AC3E}">
        <p14:creationId xmlns:p14="http://schemas.microsoft.com/office/powerpoint/2010/main" val="24572398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C38F5D67-2CF5-4DAE-9934-BB278878421E}" type="slidenum">
              <a:rPr lang="tr-TR"/>
              <a:t>1</a:t>
            </a:fld>
            <a:endParaRPr lang="tr-TR"/>
          </a:p>
        </p:txBody>
      </p:sp>
    </p:spTree>
    <p:extLst>
      <p:ext uri="{BB962C8B-B14F-4D97-AF65-F5344CB8AC3E}">
        <p14:creationId xmlns:p14="http://schemas.microsoft.com/office/powerpoint/2010/main" val="9065072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Platon ve Aristo’ya göre doğru bilginin ölçütü uygunluktur. Gerçekle önerme</a:t>
            </a:r>
            <a:r>
              <a:rPr lang="tr-TR" baseline="0" dirty="0" smtClean="0"/>
              <a:t> birbirine uyuyorsa önerme doğrudur.</a:t>
            </a:r>
          </a:p>
          <a:p>
            <a:r>
              <a:rPr lang="tr-TR" baseline="0" dirty="0" err="1" smtClean="0"/>
              <a:t>Spinoza</a:t>
            </a:r>
            <a:r>
              <a:rPr lang="tr-TR" baseline="0" dirty="0" smtClean="0"/>
              <a:t>, </a:t>
            </a:r>
            <a:r>
              <a:rPr lang="tr-TR" baseline="0" dirty="0" err="1" smtClean="0"/>
              <a:t>Hegel</a:t>
            </a:r>
            <a:r>
              <a:rPr lang="tr-TR" baseline="0" dirty="0" smtClean="0"/>
              <a:t>, </a:t>
            </a:r>
            <a:r>
              <a:rPr lang="tr-TR" baseline="0" dirty="0" err="1" smtClean="0"/>
              <a:t>Hempel</a:t>
            </a:r>
            <a:r>
              <a:rPr lang="tr-TR" baseline="0" dirty="0" smtClean="0"/>
              <a:t> gibi filozoflara göre doğru bilginin ölçütü </a:t>
            </a:r>
            <a:r>
              <a:rPr lang="tr-TR" baseline="0" dirty="0" err="1" smtClean="0"/>
              <a:t>tutarlılıktır.Sisteme,kurama</a:t>
            </a:r>
            <a:r>
              <a:rPr lang="tr-TR" baseline="0" dirty="0" smtClean="0"/>
              <a:t>, ters düşmeyen onunla çelişmeyen önermeler doğrudur.</a:t>
            </a:r>
          </a:p>
          <a:p>
            <a:r>
              <a:rPr lang="tr-TR" baseline="0" dirty="0" smtClean="0"/>
              <a:t>Bunun dışında </a:t>
            </a:r>
            <a:r>
              <a:rPr lang="tr-TR" baseline="0" dirty="0" err="1" smtClean="0"/>
              <a:t>thomas</a:t>
            </a:r>
            <a:r>
              <a:rPr lang="tr-TR" baseline="0" dirty="0" smtClean="0"/>
              <a:t> </a:t>
            </a:r>
            <a:r>
              <a:rPr lang="tr-TR" baseline="0" dirty="0" err="1" smtClean="0"/>
              <a:t>kuhn’a</a:t>
            </a:r>
            <a:r>
              <a:rPr lang="tr-TR" baseline="0" dirty="0" smtClean="0"/>
              <a:t> göre bilim adamlarının uzlaştıkları, kabul </a:t>
            </a:r>
            <a:r>
              <a:rPr lang="tr-TR" baseline="0" dirty="0" err="1" smtClean="0"/>
              <a:t>ettitkleri</a:t>
            </a:r>
            <a:r>
              <a:rPr lang="tr-TR" baseline="0" dirty="0" smtClean="0"/>
              <a:t> önermeler, kuramlar </a:t>
            </a:r>
            <a:r>
              <a:rPr lang="tr-TR" baseline="0" dirty="0" err="1" smtClean="0"/>
              <a:t>doğrudur.Yani</a:t>
            </a:r>
            <a:r>
              <a:rPr lang="tr-TR" baseline="0" dirty="0" smtClean="0"/>
              <a:t> doğrunun ölçütü uzlaşma anlaşmadır. Yine bunun dışında Descartes gibi düşünürlere göre doğrunun ölçüsü </a:t>
            </a:r>
            <a:r>
              <a:rPr lang="tr-TR" baseline="0" dirty="0" err="1" smtClean="0"/>
              <a:t>apaçıklıktır</a:t>
            </a:r>
            <a:r>
              <a:rPr lang="tr-TR" baseline="0" dirty="0" smtClean="0"/>
              <a:t>. Yani herkes için apaçık olan önerme doğrudur. Bir önerme bir bütün içinde hiçbir çelişkiye düşülmeden anlaşılıyorsa açıktır. Başka bir önermeyle karıştırılmıyorsa seçiktir.</a:t>
            </a:r>
          </a:p>
          <a:p>
            <a:r>
              <a:rPr lang="tr-TR" baseline="0" dirty="0" smtClean="0"/>
              <a:t>Sofistler ve pragmatistlere göre ise doğruluk, yararla </a:t>
            </a:r>
            <a:r>
              <a:rPr lang="tr-TR" baseline="0" dirty="0" err="1" smtClean="0"/>
              <a:t>ilgidlir</a:t>
            </a:r>
            <a:r>
              <a:rPr lang="tr-TR" baseline="0" dirty="0" smtClean="0"/>
              <a:t>. Bir önerme yarar sağlıyorsa doğru, zarar veriyorsa yanlıştır.</a:t>
            </a:r>
            <a:endParaRPr lang="tr-TR" dirty="0"/>
          </a:p>
        </p:txBody>
      </p:sp>
      <p:sp>
        <p:nvSpPr>
          <p:cNvPr id="4" name="Slayt Numarası Yer Tutucusu 3"/>
          <p:cNvSpPr>
            <a:spLocks noGrp="1"/>
          </p:cNvSpPr>
          <p:nvPr>
            <p:ph type="sldNum" sz="quarter" idx="10"/>
          </p:nvPr>
        </p:nvSpPr>
        <p:spPr/>
        <p:txBody>
          <a:bodyPr/>
          <a:lstStyle/>
          <a:p>
            <a:fld id="{DF61EA0F-A667-4B49-8422-0062BC55E249}" type="slidenum">
              <a:rPr lang="en-US" smtClean="0"/>
              <a:t>11</a:t>
            </a:fld>
            <a:endParaRPr lang="en-US"/>
          </a:p>
        </p:txBody>
      </p:sp>
    </p:spTree>
    <p:extLst>
      <p:ext uri="{BB962C8B-B14F-4D97-AF65-F5344CB8AC3E}">
        <p14:creationId xmlns:p14="http://schemas.microsoft.com/office/powerpoint/2010/main" val="36650903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C38F5D67-2CF5-4DAE-9934-BB278878421E}" type="slidenum">
              <a:rPr lang="tr-TR" smtClean="0"/>
              <a:t>13</a:t>
            </a:fld>
            <a:endParaRPr lang="tr-TR"/>
          </a:p>
        </p:txBody>
      </p:sp>
    </p:spTree>
    <p:extLst>
      <p:ext uri="{BB962C8B-B14F-4D97-AF65-F5344CB8AC3E}">
        <p14:creationId xmlns:p14="http://schemas.microsoft.com/office/powerpoint/2010/main" val="35425316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b="0" i="0" u="none" strike="noStrike" kern="1200" baseline="0" dirty="0" smtClean="0">
                <a:solidFill>
                  <a:schemeClr val="tx1"/>
                </a:solidFill>
                <a:latin typeface="+mn-lt"/>
                <a:ea typeface="+mn-ea"/>
                <a:cs typeface="+mn-cs"/>
              </a:rPr>
              <a:t>Ürün Olarak Bilim</a:t>
            </a:r>
          </a:p>
          <a:p>
            <a:r>
              <a:rPr lang="tr-TR" sz="1200" b="0" i="0" u="none" strike="noStrike" kern="1200" baseline="0" dirty="0" smtClean="0">
                <a:solidFill>
                  <a:schemeClr val="tx1"/>
                </a:solidFill>
                <a:latin typeface="+mn-lt"/>
                <a:ea typeface="+mn-ea"/>
                <a:cs typeface="+mn-cs"/>
              </a:rPr>
              <a:t>Bu görüş bilimi ve bilimsel kuramlar› bilim insanının yaratıcı çalışmasının sonucu ortaya çıkan ürün olarak görür. Mantıkçı pozitivizm olarak da bilinen bu yaklaşıma göre bilim; bilimsel yöntemle elde edilmiş kuram ve kanunlardan oluşmuş kesin, nesnel, birikerek ilerleyen bilgiler yığınıdır. Bilimin ürünleri, bilimsel yöntem kullanılarak ve bilim insanının bireysel yaratıcılığı ile elde edilmiş bilgilerdir. Bilimi anlamanın yolu ürün olarak ortaya konmuş bu bilgiler yığını incelemektir. Başka bir değişle bu yaklaşım, bir ürün olarak gördüğü bilimin yapısını, dilini ve yöntemini açıklamaya çalışır.</a:t>
            </a:r>
          </a:p>
          <a:p>
            <a:r>
              <a:rPr lang="tr-TR" sz="1200" b="0" i="0" u="none" strike="noStrike" kern="1200" baseline="0" dirty="0" smtClean="0">
                <a:solidFill>
                  <a:schemeClr val="tx1"/>
                </a:solidFill>
                <a:latin typeface="+mn-lt"/>
                <a:ea typeface="+mn-ea"/>
                <a:cs typeface="+mn-cs"/>
              </a:rPr>
              <a:t>2. Etkinlik Olarak Bilim</a:t>
            </a:r>
          </a:p>
          <a:p>
            <a:r>
              <a:rPr lang="tr-TR" sz="1200" b="0" i="0" u="none" strike="noStrike" kern="1200" baseline="0" dirty="0" smtClean="0">
                <a:solidFill>
                  <a:schemeClr val="tx1"/>
                </a:solidFill>
                <a:latin typeface="+mn-lt"/>
                <a:ea typeface="+mn-ea"/>
                <a:cs typeface="+mn-cs"/>
              </a:rPr>
              <a:t>Bu yaklaşım bilimi, bilim adamları topluluğunun bir etkinliği olarak görür. Bu yaklaşımı savunan filozoflara göre bilim; o dönemin değerlerinden, inançlarından bağımsız bir ürün değildir. Bilim adamları topluluğu da o toplum içinde yaşamaktadır ve toplumdaki inanç, değer ve kültürel değişimler onları da etkilemektedir.</a:t>
            </a:r>
            <a:endParaRPr lang="tr-TR" dirty="0"/>
          </a:p>
        </p:txBody>
      </p:sp>
      <p:sp>
        <p:nvSpPr>
          <p:cNvPr id="4" name="Slayt Numarası Yer Tutucusu 3"/>
          <p:cNvSpPr>
            <a:spLocks noGrp="1"/>
          </p:cNvSpPr>
          <p:nvPr>
            <p:ph type="sldNum" sz="quarter" idx="10"/>
          </p:nvPr>
        </p:nvSpPr>
        <p:spPr/>
        <p:txBody>
          <a:bodyPr/>
          <a:lstStyle/>
          <a:p>
            <a:fld id="{DF61EA0F-A667-4B49-8422-0062BC55E249}" type="slidenum">
              <a:rPr lang="en-US" smtClean="0"/>
              <a:t>14</a:t>
            </a:fld>
            <a:endParaRPr lang="en-US"/>
          </a:p>
        </p:txBody>
      </p:sp>
    </p:spTree>
    <p:extLst>
      <p:ext uri="{BB962C8B-B14F-4D97-AF65-F5344CB8AC3E}">
        <p14:creationId xmlns:p14="http://schemas.microsoft.com/office/powerpoint/2010/main" val="21372871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-Bugün herhangi</a:t>
            </a:r>
            <a:r>
              <a:rPr lang="tr-TR" baseline="0" dirty="0" smtClean="0"/>
              <a:t> bir bilim alanının tıp, fizik </a:t>
            </a:r>
            <a:r>
              <a:rPr lang="tr-TR" baseline="0" dirty="0" err="1" smtClean="0"/>
              <a:t>rahatlıklıkla</a:t>
            </a:r>
            <a:r>
              <a:rPr lang="tr-TR" baseline="0" dirty="0" smtClean="0"/>
              <a:t> 50 yıl öncesine göre daha ileride olduğu söylenebilir. Fakat bugünün sanatı veya ahlakının daha ileride olduğu tartışmaya açık bir konudur.</a:t>
            </a:r>
          </a:p>
          <a:p>
            <a:r>
              <a:rPr lang="tr-TR" baseline="0" dirty="0" smtClean="0"/>
              <a:t>-Bilimsel bilgi tarih boyunca birikir ve artar. Bugün fizik alanında bir ortaokul öğrencisi Newton’dan daha çok şey bilebilir. Bu bilimin sürekli eski bilgilere </a:t>
            </a:r>
            <a:r>
              <a:rPr lang="tr-TR" baseline="0" dirty="0" err="1" smtClean="0"/>
              <a:t>eklenmil</a:t>
            </a:r>
            <a:r>
              <a:rPr lang="tr-TR" baseline="0" dirty="0" smtClean="0"/>
              <a:t> ve </a:t>
            </a:r>
            <a:r>
              <a:rPr lang="tr-TR" baseline="0" dirty="0" err="1" smtClean="0"/>
              <a:t>artışm</a:t>
            </a:r>
            <a:r>
              <a:rPr lang="tr-TR" baseline="0" dirty="0" smtClean="0"/>
              <a:t> olmasındandır.</a:t>
            </a:r>
          </a:p>
          <a:p>
            <a:r>
              <a:rPr lang="tr-TR" baseline="0" dirty="0" smtClean="0"/>
              <a:t>-Bilimsel bilgi herkese açıktır. Bu bir fizikçinin bir formülü kullanarak gazların basıncında varmış olduğu sonuca aynı yöntemi kullanan herkesin ulaşabileceği şeklinde bir toplumsallıktır.</a:t>
            </a:r>
          </a:p>
          <a:p>
            <a:r>
              <a:rPr lang="tr-TR" baseline="0" dirty="0" smtClean="0"/>
              <a:t>-Bilimsel bilgi objektiftir. İnsan bilgiyi üretendir fakat bu bilginin özelliği insandan bağımsız veya bütün insanlar için ortak olan nesnel bir alana ait olmasıdır.</a:t>
            </a:r>
          </a:p>
          <a:p>
            <a:pPr marL="171450" indent="-171450">
              <a:buFontTx/>
              <a:buChar char="-"/>
            </a:pPr>
            <a:r>
              <a:rPr lang="tr-TR" baseline="0" dirty="0" smtClean="0"/>
              <a:t>Bilim dinamik bir yapıdır. Yani sürekli, değişme, </a:t>
            </a:r>
            <a:r>
              <a:rPr lang="tr-TR" baseline="0" dirty="0" err="1" smtClean="0"/>
              <a:t>gelişme,ilerleme</a:t>
            </a:r>
            <a:r>
              <a:rPr lang="tr-TR" baseline="0" dirty="0" smtClean="0"/>
              <a:t> içindedir. </a:t>
            </a:r>
            <a:r>
              <a:rPr lang="tr-TR" baseline="0" dirty="0" err="1" smtClean="0"/>
              <a:t>Hiöbir</a:t>
            </a:r>
            <a:r>
              <a:rPr lang="tr-TR" baseline="0" dirty="0" smtClean="0"/>
              <a:t> zaman </a:t>
            </a:r>
            <a:r>
              <a:rPr lang="tr-TR" baseline="0" dirty="0" err="1" smtClean="0"/>
              <a:t>bitmiş,statik</a:t>
            </a:r>
            <a:r>
              <a:rPr lang="tr-TR" baseline="0" dirty="0" smtClean="0"/>
              <a:t> değildir.</a:t>
            </a:r>
          </a:p>
          <a:p>
            <a:pPr marL="171450" indent="-171450">
              <a:buFontTx/>
              <a:buChar char="-"/>
            </a:pPr>
            <a:r>
              <a:rPr lang="tr-TR" baseline="0" dirty="0" smtClean="0"/>
              <a:t>Bilimin dinamik olmasına paralel olarak geçici olma özelliği vardır. Bilimsel bilgiyi düzeltme, sınama çabasının sonu yoktur.  Hiçbir bilimsel bilgi mutlak değildir</a:t>
            </a:r>
          </a:p>
          <a:p>
            <a:pPr marL="171450" indent="-171450">
              <a:buFontTx/>
              <a:buChar char="-"/>
            </a:pPr>
            <a:r>
              <a:rPr lang="tr-TR" baseline="0" dirty="0" err="1" smtClean="0"/>
              <a:t>Tutarlıdır,bilim</a:t>
            </a:r>
            <a:r>
              <a:rPr lang="tr-TR" baseline="0" dirty="0" smtClean="0"/>
              <a:t> birbiriyle çelişen iki önermenin aynı zamanda doğru olabileceğini kabul etmez.</a:t>
            </a:r>
          </a:p>
          <a:p>
            <a:pPr marL="171450" indent="-171450">
              <a:buFontTx/>
              <a:buChar char="-"/>
            </a:pPr>
            <a:r>
              <a:rPr lang="tr-TR" baseline="0" dirty="0" smtClean="0"/>
              <a:t>Son olarak bilimsel bilgiye dayanarak çıkarımlarda bulunmak mümkündür. Özellikle doğa bilimlerinde mesela astronomide </a:t>
            </a:r>
            <a:r>
              <a:rPr lang="tr-TR" baseline="0" dirty="0" err="1" smtClean="0"/>
              <a:t>halley</a:t>
            </a:r>
            <a:r>
              <a:rPr lang="tr-TR" baseline="0" dirty="0" smtClean="0"/>
              <a:t> kuyruklu yıldızının tekrar ne zaman dünyanın yakınından geçeceğini ve dünyanın neresinde görülebileceğini kesine yakın bir öngörüyle söyleme imkanı vardır.</a:t>
            </a:r>
            <a:endParaRPr lang="tr-TR" dirty="0"/>
          </a:p>
        </p:txBody>
      </p:sp>
      <p:sp>
        <p:nvSpPr>
          <p:cNvPr id="4" name="Slayt Numarası Yer Tutucusu 3"/>
          <p:cNvSpPr>
            <a:spLocks noGrp="1"/>
          </p:cNvSpPr>
          <p:nvPr>
            <p:ph type="sldNum" sz="quarter" idx="10"/>
          </p:nvPr>
        </p:nvSpPr>
        <p:spPr/>
        <p:txBody>
          <a:bodyPr/>
          <a:lstStyle/>
          <a:p>
            <a:fld id="{DF61EA0F-A667-4B49-8422-0062BC55E249}" type="slidenum">
              <a:rPr lang="en-US" smtClean="0"/>
              <a:t>16</a:t>
            </a:fld>
            <a:endParaRPr lang="en-US"/>
          </a:p>
        </p:txBody>
      </p:sp>
    </p:spTree>
    <p:extLst>
      <p:ext uri="{BB962C8B-B14F-4D97-AF65-F5344CB8AC3E}">
        <p14:creationId xmlns:p14="http://schemas.microsoft.com/office/powerpoint/2010/main" val="24611088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Bu sorulara bilim adamının</a:t>
            </a:r>
            <a:r>
              <a:rPr lang="tr-TR" baseline="0" dirty="0" smtClean="0"/>
              <a:t> zaten en iyi cevapları vermiş olması gerekir denebilir. Fakat bilim adamının bu sorulara cevap verme üzerine yoğunlaştığı anda artık bir bilim adamı gibi değil, bir </a:t>
            </a:r>
            <a:r>
              <a:rPr lang="tr-TR" baseline="0" dirty="0" err="1" smtClean="0"/>
              <a:t>blim</a:t>
            </a:r>
            <a:r>
              <a:rPr lang="tr-TR" baseline="0" dirty="0" smtClean="0"/>
              <a:t> felsefecisi gibi iş görmeye başlar. Bilimin üstüne düşünmek bilim değildir. Bu başka bir soruşturma alanının bilim felsefesinin konusudur.</a:t>
            </a:r>
            <a:endParaRPr lang="tr-TR" dirty="0"/>
          </a:p>
        </p:txBody>
      </p:sp>
      <p:sp>
        <p:nvSpPr>
          <p:cNvPr id="4" name="Slayt Numarası Yer Tutucusu 3"/>
          <p:cNvSpPr>
            <a:spLocks noGrp="1"/>
          </p:cNvSpPr>
          <p:nvPr>
            <p:ph type="sldNum" sz="quarter" idx="10"/>
          </p:nvPr>
        </p:nvSpPr>
        <p:spPr/>
        <p:txBody>
          <a:bodyPr/>
          <a:lstStyle/>
          <a:p>
            <a:fld id="{DF61EA0F-A667-4B49-8422-0062BC55E249}" type="slidenum">
              <a:rPr lang="en-US" smtClean="0"/>
              <a:t>17</a:t>
            </a:fld>
            <a:endParaRPr lang="en-US"/>
          </a:p>
        </p:txBody>
      </p:sp>
    </p:spTree>
    <p:extLst>
      <p:ext uri="{BB962C8B-B14F-4D97-AF65-F5344CB8AC3E}">
        <p14:creationId xmlns:p14="http://schemas.microsoft.com/office/powerpoint/2010/main" val="6155512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C38F5D67-2CF5-4DAE-9934-BB278878421E}" type="slidenum">
              <a:rPr lang="tr-TR"/>
              <a:t>2</a:t>
            </a:fld>
            <a:endParaRPr lang="tr-TR"/>
          </a:p>
        </p:txBody>
      </p:sp>
    </p:spTree>
    <p:extLst>
      <p:ext uri="{BB962C8B-B14F-4D97-AF65-F5344CB8AC3E}">
        <p14:creationId xmlns:p14="http://schemas.microsoft.com/office/powerpoint/2010/main" val="36740332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-Söz gelişi</a:t>
            </a:r>
            <a:r>
              <a:rPr lang="tr-TR" baseline="0" dirty="0" smtClean="0"/>
              <a:t> bir bebeğin annesine anne diye ilk kez seslenmesi ve onu her görüşte aynı sözcüğü söylemesi, bebeğin o insanlar kurduğu bağdır.</a:t>
            </a:r>
          </a:p>
          <a:p>
            <a:r>
              <a:rPr lang="tr-TR" baseline="0" dirty="0" smtClean="0"/>
              <a:t>-Bağ kurma algılama, anlama ve açıklama şeklinde olabilir.</a:t>
            </a:r>
          </a:p>
          <a:p>
            <a:r>
              <a:rPr lang="tr-TR" baseline="0" dirty="0" smtClean="0"/>
              <a:t>-Süreç: Ortaya çıkan ürünün illa doğru olması söz konusu değildir. Ürün doğru ya da yanlış olabilir. Örneğin doktor hasta ile bağ kurar ve teşhiste bulunur bu bilgidir. Bu kurulan bağ hastalığın </a:t>
            </a:r>
            <a:r>
              <a:rPr lang="tr-TR" baseline="0" dirty="0" err="1" smtClean="0"/>
              <a:t>neliğine</a:t>
            </a:r>
            <a:r>
              <a:rPr lang="tr-TR" baseline="0" dirty="0" smtClean="0"/>
              <a:t> uygunsa bilgi doğru bilgidir.</a:t>
            </a:r>
            <a:endParaRPr lang="tr-TR" dirty="0" smtClean="0"/>
          </a:p>
          <a:p>
            <a:endParaRPr lang="tr-TR" dirty="0"/>
          </a:p>
        </p:txBody>
      </p:sp>
      <p:sp>
        <p:nvSpPr>
          <p:cNvPr id="4" name="Slayt Numarası Yer Tutucusu 3"/>
          <p:cNvSpPr>
            <a:spLocks noGrp="1"/>
          </p:cNvSpPr>
          <p:nvPr>
            <p:ph type="sldNum" sz="quarter" idx="10"/>
          </p:nvPr>
        </p:nvSpPr>
        <p:spPr/>
        <p:txBody>
          <a:bodyPr/>
          <a:lstStyle/>
          <a:p>
            <a:fld id="{C38F5D67-2CF5-4DAE-9934-BB278878421E}" type="slidenum">
              <a:rPr lang="tr-TR" smtClean="0"/>
              <a:t>4</a:t>
            </a:fld>
            <a:endParaRPr lang="tr-TR"/>
          </a:p>
        </p:txBody>
      </p:sp>
    </p:spTree>
    <p:extLst>
      <p:ext uri="{BB962C8B-B14F-4D97-AF65-F5344CB8AC3E}">
        <p14:creationId xmlns:p14="http://schemas.microsoft.com/office/powerpoint/2010/main" val="33222103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Apriori: akıldan gelen, deneyden</a:t>
            </a:r>
            <a:r>
              <a:rPr lang="tr-TR" baseline="0" dirty="0" smtClean="0"/>
              <a:t> önce, önsel bilgi</a:t>
            </a:r>
          </a:p>
          <a:p>
            <a:r>
              <a:rPr lang="tr-TR" baseline="0" dirty="0" smtClean="0"/>
              <a:t>Aposteriori: Deneyle elde edilen </a:t>
            </a:r>
            <a:r>
              <a:rPr lang="tr-TR" baseline="0" dirty="0" err="1" smtClean="0"/>
              <a:t>sonrasal</a:t>
            </a:r>
            <a:r>
              <a:rPr lang="tr-TR" baseline="0" dirty="0" smtClean="0"/>
              <a:t> bilgi)</a:t>
            </a:r>
          </a:p>
          <a:p>
            <a:r>
              <a:rPr lang="tr-TR" baseline="0" dirty="0" smtClean="0"/>
              <a:t>Analitik bilgi tanımı, kendi içinde olan önermedir. Üçgen üç kenarlı bir geometrik şekildir gibi.</a:t>
            </a:r>
          </a:p>
          <a:p>
            <a:r>
              <a:rPr lang="tr-TR" baseline="0" dirty="0" smtClean="0"/>
              <a:t>Sentetik yani evrende karşılığı olan, denetlenebilen önermelerdir. Demir ısıtılınca genişler önermesi örnek olarak verilebilir</a:t>
            </a:r>
          </a:p>
          <a:p>
            <a:r>
              <a:rPr lang="tr-TR" baseline="0" dirty="0" smtClean="0"/>
              <a:t>Metafizik evrende karşılığı olmayan, yok anlamlı önermelerdir. Anka kuşu çok güzeldir önermesinde olduğu gibi</a:t>
            </a:r>
            <a:endParaRPr lang="tr-TR" dirty="0"/>
          </a:p>
        </p:txBody>
      </p:sp>
      <p:sp>
        <p:nvSpPr>
          <p:cNvPr id="4" name="Slayt Numarası Yer Tutucusu 3"/>
          <p:cNvSpPr>
            <a:spLocks noGrp="1"/>
          </p:cNvSpPr>
          <p:nvPr>
            <p:ph type="sldNum" sz="quarter" idx="10"/>
          </p:nvPr>
        </p:nvSpPr>
        <p:spPr/>
        <p:txBody>
          <a:bodyPr/>
          <a:lstStyle/>
          <a:p>
            <a:fld id="{DF61EA0F-A667-4B49-8422-0062BC55E249}" type="slidenum">
              <a:rPr lang="en-US" smtClean="0"/>
              <a:t>5</a:t>
            </a:fld>
            <a:endParaRPr lang="en-US"/>
          </a:p>
        </p:txBody>
      </p:sp>
    </p:spTree>
    <p:extLst>
      <p:ext uri="{BB962C8B-B14F-4D97-AF65-F5344CB8AC3E}">
        <p14:creationId xmlns:p14="http://schemas.microsoft.com/office/powerpoint/2010/main" val="12668756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Günlük: </a:t>
            </a:r>
            <a:r>
              <a:rPr lang="tr-TR" dirty="0" err="1" smtClean="0"/>
              <a:t>Birgün</a:t>
            </a:r>
            <a:r>
              <a:rPr lang="tr-TR" dirty="0" smtClean="0"/>
              <a:t> içinde olup biten gerçekle kurulan bağ olarak betimlenebilir. Gelenek ve göreneğin bilgisi: Gerçekle</a:t>
            </a:r>
            <a:r>
              <a:rPr lang="tr-TR" baseline="0" dirty="0" smtClean="0"/>
              <a:t> ataların deneyimlerine göre bağ kurmadır. Düzmece bilgi, gerçekle, onu çarpıtarak bağ kurmadır. Buna masalımsı bilgi de denir. Politik bilgi: Gerçekle, belli bir ideolojiye göre bağ kurmadır. Sanatsal bilgi, gerçekle çoğu kez estetik bağ kurmadır. Sanatta hem etik hem de estetik özellikler vardır fakat baskın olan estetik özelliklerdir. Dinsel bilgi, gerçekle kutsal bir varlığa göre bağ kurmadır. Bu tür bilgi inanca dayanır. Felsefi Bilgi, gerçeğin tümüyle temellendirmeye göre bağ kurma sürecidir. Temellendirmede birbiriyle çelişen önermelere bir çıkarımda yer verilemez. Çıkarım mantık açıdan tutarlı ve geçerli olmalıdır.  Bilimsel Bilgi: Gerçeğin bir parçasıyla kanıtlamaya dayalı bağ kurma süreci ve bu süreç sonunda elde edilen dirik bilgilerdir. İleri sürülen önermelerde, gerçeğin </a:t>
            </a:r>
            <a:r>
              <a:rPr lang="tr-TR" baseline="0" dirty="0" err="1" smtClean="0"/>
              <a:t>neliği</a:t>
            </a:r>
            <a:r>
              <a:rPr lang="tr-TR" baseline="0" dirty="0" smtClean="0"/>
              <a:t>, deney, gözlem, araştırma ve inceleme yoluyla betimlenmeye ve yorumlanmaya çalışılır.</a:t>
            </a:r>
            <a:endParaRPr lang="tr-TR" dirty="0"/>
          </a:p>
        </p:txBody>
      </p:sp>
      <p:sp>
        <p:nvSpPr>
          <p:cNvPr id="4" name="Slayt Numarası Yer Tutucusu 3"/>
          <p:cNvSpPr>
            <a:spLocks noGrp="1"/>
          </p:cNvSpPr>
          <p:nvPr>
            <p:ph type="sldNum" sz="quarter" idx="10"/>
          </p:nvPr>
        </p:nvSpPr>
        <p:spPr/>
        <p:txBody>
          <a:bodyPr/>
          <a:lstStyle/>
          <a:p>
            <a:fld id="{DF61EA0F-A667-4B49-8422-0062BC55E249}" type="slidenum">
              <a:rPr lang="en-US" smtClean="0"/>
              <a:t>6</a:t>
            </a:fld>
            <a:endParaRPr lang="en-US"/>
          </a:p>
        </p:txBody>
      </p:sp>
    </p:spTree>
    <p:extLst>
      <p:ext uri="{BB962C8B-B14F-4D97-AF65-F5344CB8AC3E}">
        <p14:creationId xmlns:p14="http://schemas.microsoft.com/office/powerpoint/2010/main" val="36269219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Hangisi daha önemlidir sorusu ile ilgili birçok</a:t>
            </a:r>
            <a:r>
              <a:rPr lang="tr-TR" baseline="0" dirty="0" smtClean="0"/>
              <a:t> görüş ortaya atılmış ve bir yelpaze oluşmuştur. Bilgide ana kaynak olarak akıl yürütme ve düşünce üzerinde duranlara akılcılar(rasyonalistler), duyular, gözlem veya deney üzerinde duranlara ise deneyciler(</a:t>
            </a:r>
            <a:r>
              <a:rPr lang="tr-TR" baseline="0" dirty="0" err="1" smtClean="0"/>
              <a:t>empiristler</a:t>
            </a:r>
            <a:r>
              <a:rPr lang="tr-TR" baseline="0" dirty="0" smtClean="0"/>
              <a:t>) denir.</a:t>
            </a:r>
            <a:endParaRPr lang="tr-TR" dirty="0"/>
          </a:p>
        </p:txBody>
      </p:sp>
      <p:sp>
        <p:nvSpPr>
          <p:cNvPr id="4" name="Slayt Numarası Yer Tutucusu 3"/>
          <p:cNvSpPr>
            <a:spLocks noGrp="1"/>
          </p:cNvSpPr>
          <p:nvPr>
            <p:ph type="sldNum" sz="quarter" idx="10"/>
          </p:nvPr>
        </p:nvSpPr>
        <p:spPr/>
        <p:txBody>
          <a:bodyPr/>
          <a:lstStyle/>
          <a:p>
            <a:fld id="{DF61EA0F-A667-4B49-8422-0062BC55E249}" type="slidenum">
              <a:rPr lang="en-US" smtClean="0"/>
              <a:t>7</a:t>
            </a:fld>
            <a:endParaRPr lang="en-US"/>
          </a:p>
        </p:txBody>
      </p:sp>
    </p:spTree>
    <p:extLst>
      <p:ext uri="{BB962C8B-B14F-4D97-AF65-F5344CB8AC3E}">
        <p14:creationId xmlns:p14="http://schemas.microsoft.com/office/powerpoint/2010/main" val="33011323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Bu akımları bazı önemli temsilcileri şunlardır:</a:t>
            </a:r>
            <a:endParaRPr lang="tr-TR" dirty="0"/>
          </a:p>
        </p:txBody>
      </p:sp>
      <p:sp>
        <p:nvSpPr>
          <p:cNvPr id="4" name="Slayt Numarası Yer Tutucusu 3"/>
          <p:cNvSpPr>
            <a:spLocks noGrp="1"/>
          </p:cNvSpPr>
          <p:nvPr>
            <p:ph type="sldNum" sz="quarter" idx="10"/>
          </p:nvPr>
        </p:nvSpPr>
        <p:spPr/>
        <p:txBody>
          <a:bodyPr/>
          <a:lstStyle/>
          <a:p>
            <a:fld id="{DF61EA0F-A667-4B49-8422-0062BC55E249}" type="slidenum">
              <a:rPr lang="en-US" smtClean="0"/>
              <a:t>8</a:t>
            </a:fld>
            <a:endParaRPr lang="en-US"/>
          </a:p>
        </p:txBody>
      </p:sp>
    </p:spTree>
    <p:extLst>
      <p:ext uri="{BB962C8B-B14F-4D97-AF65-F5344CB8AC3E}">
        <p14:creationId xmlns:p14="http://schemas.microsoft.com/office/powerpoint/2010/main" val="28149241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200" dirty="0" smtClean="0"/>
              <a:t>Örneğin bilginin kaynağı yalnızca duyular ve gözlemlerle elde edilebilir diyen biri için bilginin alanı ancak duyularımız veya algılarımızla kavrayabileceğimiz alanla sınırlı olacaktır. Buna karşılık insan beyninin duyulardan bağımsız olduğunu düşünen bir filozof duyularda kıvranılamayan bir alanın varlığı kabul etmede güçlük çekmeyecektir.</a:t>
            </a:r>
          </a:p>
          <a:p>
            <a:pPr marL="0" marR="0" indent="0" algn="l" defTabSz="914400" rtl="0" eaLnBrk="1" fontAlgn="auto" latinLnBrk="0" hangingPunct="1">
              <a:lnSpc>
                <a:spcPct val="100000"/>
              </a:lnSpc>
              <a:spcBef>
                <a:spcPts val="0"/>
              </a:spcBef>
              <a:spcAft>
                <a:spcPts val="0"/>
              </a:spcAft>
              <a:buClrTx/>
              <a:buSzTx/>
              <a:buFontTx/>
              <a:buNone/>
              <a:tabLst/>
              <a:defRPr/>
            </a:pPr>
            <a:r>
              <a:rPr lang="tr-TR" sz="1200" dirty="0" smtClean="0"/>
              <a:t>Bilginin kaynağı veya araçları problemi dışında önemli bir bilgi teorisi problemi bilginin alanı, sınırları veya kapsamı problemidir.</a:t>
            </a:r>
          </a:p>
          <a:p>
            <a:endParaRPr lang="tr-TR" dirty="0"/>
          </a:p>
        </p:txBody>
      </p:sp>
      <p:sp>
        <p:nvSpPr>
          <p:cNvPr id="4" name="Slayt Numarası Yer Tutucusu 3"/>
          <p:cNvSpPr>
            <a:spLocks noGrp="1"/>
          </p:cNvSpPr>
          <p:nvPr>
            <p:ph type="sldNum" sz="quarter" idx="10"/>
          </p:nvPr>
        </p:nvSpPr>
        <p:spPr/>
        <p:txBody>
          <a:bodyPr/>
          <a:lstStyle/>
          <a:p>
            <a:fld id="{DF61EA0F-A667-4B49-8422-0062BC55E249}" type="slidenum">
              <a:rPr lang="en-US" smtClean="0"/>
              <a:t>9</a:t>
            </a:fld>
            <a:endParaRPr lang="en-US"/>
          </a:p>
        </p:txBody>
      </p:sp>
    </p:spTree>
    <p:extLst>
      <p:ext uri="{BB962C8B-B14F-4D97-AF65-F5344CB8AC3E}">
        <p14:creationId xmlns:p14="http://schemas.microsoft.com/office/powerpoint/2010/main" val="51350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Bilginin kaynağı, kapsamı, imkanı</a:t>
            </a:r>
            <a:r>
              <a:rPr lang="tr-TR" baseline="0" dirty="0" smtClean="0"/>
              <a:t> dışında bir diğer bilgi teorisi problemi, bilginin veya doğru bilginin ölçütlerinin ve standartlarının ne olduğu problemidir. </a:t>
            </a:r>
          </a:p>
          <a:p>
            <a:r>
              <a:rPr lang="tr-TR" baseline="0" dirty="0" smtClean="0"/>
              <a:t>Eğer bir nesne hakkında oluşturduğunuz görüş nesnenin kendisine uyuyorsa doğru, ona uymuyorsa yanlıştır.</a:t>
            </a:r>
          </a:p>
          <a:p>
            <a:r>
              <a:rPr lang="tr-TR" baseline="0" dirty="0" smtClean="0"/>
              <a:t>Ayna eğer yansıma nesneye uyuyorsa biz o aynana nesneyi doğru biçimde yansıttığını söyleyebiliriz. Fakat fuardaki komik aynalar gibi karşısında duran nesneyi uygun şekilde yansıtmıyorsa, ona bir şeyler ekliyorsa, çarpıtıyorsa bu zihnin yanlış bir zihin böyle bir bilginin yanlış bir bilgi olduğunu söyleyebiliriz.</a:t>
            </a:r>
            <a:endParaRPr lang="tr-TR" dirty="0"/>
          </a:p>
        </p:txBody>
      </p:sp>
      <p:sp>
        <p:nvSpPr>
          <p:cNvPr id="4" name="Slayt Numarası Yer Tutucusu 3"/>
          <p:cNvSpPr>
            <a:spLocks noGrp="1"/>
          </p:cNvSpPr>
          <p:nvPr>
            <p:ph type="sldNum" sz="quarter" idx="10"/>
          </p:nvPr>
        </p:nvSpPr>
        <p:spPr/>
        <p:txBody>
          <a:bodyPr/>
          <a:lstStyle/>
          <a:p>
            <a:fld id="{DF61EA0F-A667-4B49-8422-0062BC55E249}" type="slidenum">
              <a:rPr lang="en-US" smtClean="0"/>
              <a:t>10</a:t>
            </a:fld>
            <a:endParaRPr lang="en-US"/>
          </a:p>
        </p:txBody>
      </p:sp>
    </p:spTree>
    <p:extLst>
      <p:ext uri="{BB962C8B-B14F-4D97-AF65-F5344CB8AC3E}">
        <p14:creationId xmlns:p14="http://schemas.microsoft.com/office/powerpoint/2010/main" val="1357931189"/>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n-US"/>
              <a:t>Click to edit Master title style</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7239A0-C700-40C1-A16C-179BE1240CF4}" type="datetime1">
              <a:rPr lang="en-US" smtClean="0"/>
              <a:t>11/29/2017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799CD22-061D-4CB1-A641-3895D8030BD6}" type="datetime1">
              <a:rPr lang="en-US" smtClean="0"/>
              <a:t>11/29/2017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251ACB3-7B4B-4971-9A09-8E101362AC04}" type="datetime1">
              <a:rPr lang="en-US" smtClean="0"/>
              <a:t>11/29/2017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A5BE14-9648-40F5-8D82-DE2116F55D08}" type="datetime1">
              <a:rPr lang="en-US" smtClean="0"/>
              <a:t>11/29/2017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n-US"/>
              <a:t>Click to edit Master title style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593667" y="6272784"/>
            <a:ext cx="2644309" cy="365125"/>
          </a:xfrm>
        </p:spPr>
        <p:txBody>
          <a:bodyPr/>
          <a:lstStyle/>
          <a:p>
            <a:fld id="{8F1BB921-5F47-4F8C-B11D-D7D8F8D46C0D}" type="datetime1">
              <a:rPr lang="en-US" smtClean="0"/>
              <a:t>11/29/2017</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2261D3A-CDCD-425F-AD48-0F686E05B465}" type="datetime1">
              <a:rPr lang="en-US" smtClean="0"/>
              <a:t>11/29/2017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D98309-87B9-47BA-B3A8-0616243C5998}" type="datetime1">
              <a:rPr lang="en-US" smtClean="0"/>
              <a:t>11/29/2017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ECF73B3-9983-4FED-82CD-17BC87DA70D7}" type="datetime1">
              <a:rPr lang="en-US" smtClean="0"/>
              <a:t>11/29/2017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D9A7B2D-BDE5-4786-88C6-00A50F528015}" type="datetime1">
              <a:rPr lang="en-US" smtClean="0"/>
              <a:t>11/29/2017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9FD6473-B8E4-4DD7-BD5D-640A13B721D1}" type="datetime1">
              <a:rPr lang="en-US" smtClean="0"/>
              <a:t>11/29/2017</a:t>
            </a:fld>
            <a:endParaRPr lang="en-US" dirty="0"/>
          </a:p>
        </p:txBody>
      </p:sp>
      <p:sp>
        <p:nvSpPr>
          <p:cNvPr id="6" name="Footer Placeholder 5"/>
          <p:cNvSpPr>
            <a:spLocks noGrp="1"/>
          </p:cNvSpPr>
          <p:nvPr>
            <p:ph type="ftr" sz="quarter" idx="11"/>
          </p:nvPr>
        </p:nvSpPr>
        <p:spPr/>
        <p:txBody>
          <a:bodyPr/>
          <a:lstStyle/>
          <a:p>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D427DF4-7A9C-4E01-9BA2-074E9076380E}" type="datetime1">
              <a:rPr lang="en-US" smtClean="0"/>
              <a:t>11/29/2017</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0C686B4D-A47B-4FF1-A1D3-69341B802F9D}" type="datetime1">
              <a:rPr lang="en-US" smtClean="0"/>
              <a:t>11/29/2017</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hdr="0" ftr="0" dt="0"/>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gi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4.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image" Target="../media/image18.jpeg"/><Relationship Id="rId7" Type="http://schemas.openxmlformats.org/officeDocument/2006/relationships/diagramColors" Target="../diagrams/colors9.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QuickStyle" Target="../diagrams/quickStyle9.xml"/><Relationship Id="rId5" Type="http://schemas.openxmlformats.org/officeDocument/2006/relationships/diagramLayout" Target="../diagrams/layout9.xml"/><Relationship Id="rId4" Type="http://schemas.openxmlformats.org/officeDocument/2006/relationships/diagramData" Target="../diagrams/data9.xml"/><Relationship Id="rId9" Type="http://schemas.openxmlformats.org/officeDocument/2006/relationships/image" Target="../media/image19.png"/></Relationships>
</file>

<file path=ppt/slides/_rels/slide1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diagramData" Target="../diagrams/data3.xml"/><Relationship Id="rId13" Type="http://schemas.openxmlformats.org/officeDocument/2006/relationships/image" Target="../media/image7.png"/><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8.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6.xml"/><Relationship Id="rId11" Type="http://schemas.openxmlformats.org/officeDocument/2006/relationships/image" Target="../media/image12.jpeg"/><Relationship Id="rId5" Type="http://schemas.openxmlformats.org/officeDocument/2006/relationships/diagramQuickStyle" Target="../diagrams/quickStyle6.xml"/><Relationship Id="rId10" Type="http://schemas.openxmlformats.org/officeDocument/2006/relationships/image" Target="../media/image11.jpeg"/><Relationship Id="rId4" Type="http://schemas.openxmlformats.org/officeDocument/2006/relationships/diagramLayout" Target="../diagrams/layout6.xml"/><Relationship Id="rId9" Type="http://schemas.openxmlformats.org/officeDocument/2006/relationships/image" Target="../media/image10.jpe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05840" y="1353312"/>
            <a:ext cx="9966960" cy="3035808"/>
          </a:xfrm>
          <a:noFill/>
        </p:spPr>
        <p:txBody>
          <a:bodyPr/>
          <a:lstStyle/>
          <a:p>
            <a:pPr algn="ctr"/>
            <a:r>
              <a:rPr lang="en-US" dirty="0"/>
              <a:t>BİLİMSEL </a:t>
            </a:r>
            <a:r>
              <a:rPr lang="en-US" dirty="0" smtClean="0"/>
              <a:t>ARA</a:t>
            </a:r>
            <a:r>
              <a:rPr lang="tr-TR" sz="10500" dirty="0"/>
              <a:t>Ş</a:t>
            </a:r>
            <a:r>
              <a:rPr lang="en-US" dirty="0" smtClean="0"/>
              <a:t>TIRMA YÖNTEMLERİ</a:t>
            </a:r>
            <a:r>
              <a:rPr lang="tr-TR" dirty="0" smtClean="0"/>
              <a:t> 1.DERS</a:t>
            </a:r>
            <a:endParaRPr lang="tr-TR" dirty="0"/>
          </a:p>
        </p:txBody>
      </p:sp>
      <p:sp>
        <p:nvSpPr>
          <p:cNvPr id="4" name="Unvan 1"/>
          <p:cNvSpPr txBox="1">
            <a:spLocks/>
          </p:cNvSpPr>
          <p:nvPr/>
        </p:nvSpPr>
        <p:spPr>
          <a:xfrm>
            <a:off x="1005840" y="5090983"/>
            <a:ext cx="10058400" cy="1609344"/>
          </a:xfrm>
          <a:prstGeom prst="rect">
            <a:avLst/>
          </a:prstGeom>
        </p:spPr>
        <p:txBody>
          <a:bodyPr vert="horz" lIns="91440" tIns="45720" rIns="91440" bIns="45720" rtlCol="0" anchor="ctr">
            <a:noAutofit/>
          </a:bodyPr>
          <a:lstStyle>
            <a:lvl1pPr algn="l" defTabSz="914400" rtl="0" eaLnBrk="1" latinLnBrk="0" hangingPunct="1">
              <a:lnSpc>
                <a:spcPct val="80000"/>
              </a:lnSpc>
              <a:spcBef>
                <a:spcPct val="0"/>
              </a:spcBef>
              <a:buNone/>
              <a:defRPr sz="9600" kern="1200" cap="all" baseline="0">
                <a:blipFill dpi="0" rotWithShape="1">
                  <a:blip r:embed="rId3"/>
                  <a:srcRect/>
                  <a:tile tx="6350" ty="-127000" sx="65000" sy="64000" flip="none" algn="tl"/>
                </a:blipFill>
                <a:latin typeface="+mj-lt"/>
                <a:ea typeface="+mj-ea"/>
                <a:cs typeface="+mj-cs"/>
              </a:defRPr>
            </a:lvl1pPr>
          </a:lstStyle>
          <a:p>
            <a:r>
              <a:rPr lang="tr-TR" sz="3600" dirty="0" smtClean="0">
                <a:solidFill>
                  <a:srgbClr val="C00000"/>
                </a:solidFill>
              </a:rPr>
              <a:t>-BİLİMSEL ARA</a:t>
            </a:r>
            <a:r>
              <a:rPr lang="tr-TR" sz="3800" dirty="0" smtClean="0">
                <a:solidFill>
                  <a:srgbClr val="C00000"/>
                </a:solidFill>
              </a:rPr>
              <a:t>Ş</a:t>
            </a:r>
            <a:r>
              <a:rPr lang="tr-TR" sz="3600" dirty="0" smtClean="0">
                <a:solidFill>
                  <a:srgbClr val="C00000"/>
                </a:solidFill>
              </a:rPr>
              <a:t>TIRMANIN TEMELLERİ</a:t>
            </a:r>
          </a:p>
          <a:p>
            <a:r>
              <a:rPr lang="tr-TR" sz="3600" dirty="0" smtClean="0">
                <a:solidFill>
                  <a:srgbClr val="C00000"/>
                </a:solidFill>
              </a:rPr>
              <a:t>-TEMEL KAVRAMLAR</a:t>
            </a:r>
            <a:endParaRPr lang="tr-TR" sz="3600" dirty="0">
              <a:solidFill>
                <a:srgbClr val="C00000"/>
              </a:solidFill>
            </a:endParaRPr>
          </a:p>
        </p:txBody>
      </p:sp>
      <p:sp>
        <p:nvSpPr>
          <p:cNvPr id="5" name="Slayt Numarası Yer Tutucusu 4"/>
          <p:cNvSpPr>
            <a:spLocks noGrp="1"/>
          </p:cNvSpPr>
          <p:nvPr>
            <p:ph type="sldNum" sz="quarter" idx="12"/>
          </p:nvPr>
        </p:nvSpPr>
        <p:spPr/>
        <p:txBody>
          <a:bodyPr/>
          <a:lstStyle/>
          <a:p>
            <a:fld id="{4FAB73BC-B049-4115-A692-8D63A059BFB8}" type="slidenum">
              <a:rPr lang="en-US" smtClean="0"/>
              <a:pPr/>
              <a:t>1</a:t>
            </a:fld>
            <a:endParaRPr lang="en-US" dirty="0"/>
          </a:p>
        </p:txBody>
      </p:sp>
    </p:spTree>
    <p:extLst>
      <p:ext uri="{BB962C8B-B14F-4D97-AF65-F5344CB8AC3E}">
        <p14:creationId xmlns:p14="http://schemas.microsoft.com/office/powerpoint/2010/main" val="387934632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533400" y="150606"/>
            <a:ext cx="10058400" cy="1609344"/>
          </a:xfrm>
        </p:spPr>
        <p:txBody>
          <a:bodyPr/>
          <a:lstStyle/>
          <a:p>
            <a:r>
              <a:rPr lang="tr-TR" dirty="0" smtClean="0"/>
              <a:t>Temel Kavramlar</a:t>
            </a:r>
            <a:endParaRPr lang="tr-TR" dirty="0"/>
          </a:p>
        </p:txBody>
      </p:sp>
      <p:sp>
        <p:nvSpPr>
          <p:cNvPr id="3" name="İçerik Yer Tutucusu 2"/>
          <p:cNvSpPr>
            <a:spLocks noGrp="1"/>
          </p:cNvSpPr>
          <p:nvPr>
            <p:ph idx="1"/>
          </p:nvPr>
        </p:nvSpPr>
        <p:spPr>
          <a:xfrm>
            <a:off x="348996" y="2068068"/>
            <a:ext cx="7309104" cy="4050792"/>
          </a:xfrm>
        </p:spPr>
        <p:txBody>
          <a:bodyPr/>
          <a:lstStyle/>
          <a:p>
            <a:r>
              <a:rPr lang="tr-TR" dirty="0" smtClean="0"/>
              <a:t>Bilginin Ölçütü ve Standartları: Doğru(hakikat) nedir? </a:t>
            </a:r>
            <a:endParaRPr lang="tr-TR" dirty="0"/>
          </a:p>
        </p:txBody>
      </p:sp>
      <p:sp>
        <p:nvSpPr>
          <p:cNvPr id="4" name="Oval 3"/>
          <p:cNvSpPr/>
          <p:nvPr/>
        </p:nvSpPr>
        <p:spPr>
          <a:xfrm>
            <a:off x="533400" y="3142107"/>
            <a:ext cx="5200650" cy="3057525"/>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tr-TR" sz="2800" dirty="0" smtClean="0"/>
              <a:t>Doğru, düşüncemizin gerçekle uyuşmasından ibarettir.</a:t>
            </a:r>
            <a:endParaRPr lang="tr-TR" sz="2800" dirty="0"/>
          </a:p>
        </p:txBody>
      </p:sp>
      <p:pic>
        <p:nvPicPr>
          <p:cNvPr id="1026" name="Picture 2" descr="http://coachlarisa.com/wp-content/uploads/2013/11/mirror_cat_as_lion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89901" y="955278"/>
            <a:ext cx="3759199" cy="5216922"/>
          </a:xfrm>
          <a:prstGeom prst="rect">
            <a:avLst/>
          </a:prstGeom>
          <a:noFill/>
          <a:extLst>
            <a:ext uri="{909E8E84-426E-40DD-AFC4-6F175D3DCCD1}">
              <a14:hiddenFill xmlns:a14="http://schemas.microsoft.com/office/drawing/2010/main">
                <a:solidFill>
                  <a:srgbClr val="FFFFFF"/>
                </a:solidFill>
              </a14:hiddenFill>
            </a:ext>
          </a:extLst>
        </p:spPr>
      </p:pic>
      <p:sp>
        <p:nvSpPr>
          <p:cNvPr id="5" name="Slayt Numarası Yer Tutucusu 4"/>
          <p:cNvSpPr>
            <a:spLocks noGrp="1"/>
          </p:cNvSpPr>
          <p:nvPr>
            <p:ph type="sldNum" sz="quarter" idx="12"/>
          </p:nvPr>
        </p:nvSpPr>
        <p:spPr/>
        <p:txBody>
          <a:bodyPr/>
          <a:lstStyle/>
          <a:p>
            <a:fld id="{4FAB73BC-B049-4115-A692-8D63A059BFB8}" type="slidenum">
              <a:rPr lang="en-US" smtClean="0"/>
              <a:t>10</a:t>
            </a:fld>
            <a:endParaRPr lang="en-US" dirty="0"/>
          </a:p>
        </p:txBody>
      </p:sp>
    </p:spTree>
    <p:extLst>
      <p:ext uri="{BB962C8B-B14F-4D97-AF65-F5344CB8AC3E}">
        <p14:creationId xmlns:p14="http://schemas.microsoft.com/office/powerpoint/2010/main" val="22035350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547687" y="0"/>
            <a:ext cx="10058400" cy="1333500"/>
          </a:xfrm>
        </p:spPr>
        <p:txBody>
          <a:bodyPr/>
          <a:lstStyle/>
          <a:p>
            <a:r>
              <a:rPr lang="tr-TR" dirty="0" smtClean="0"/>
              <a:t>Temel Kavramlar</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966186903"/>
              </p:ext>
            </p:extLst>
          </p:nvPr>
        </p:nvGraphicFramePr>
        <p:xfrm>
          <a:off x="266700" y="1333500"/>
          <a:ext cx="11620500" cy="53530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ayt Numarası Yer Tutucusu 2"/>
          <p:cNvSpPr>
            <a:spLocks noGrp="1"/>
          </p:cNvSpPr>
          <p:nvPr>
            <p:ph type="sldNum" sz="quarter" idx="12"/>
          </p:nvPr>
        </p:nvSpPr>
        <p:spPr/>
        <p:txBody>
          <a:bodyPr/>
          <a:lstStyle/>
          <a:p>
            <a:fld id="{4FAB73BC-B049-4115-A692-8D63A059BFB8}" type="slidenum">
              <a:rPr lang="en-US" smtClean="0"/>
              <a:t>11</a:t>
            </a:fld>
            <a:endParaRPr lang="en-US" dirty="0"/>
          </a:p>
        </p:txBody>
      </p:sp>
    </p:spTree>
    <p:extLst>
      <p:ext uri="{BB962C8B-B14F-4D97-AF65-F5344CB8AC3E}">
        <p14:creationId xmlns:p14="http://schemas.microsoft.com/office/powerpoint/2010/main" val="17549972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76251" y="-2794"/>
            <a:ext cx="10058400" cy="1609344"/>
          </a:xfrm>
        </p:spPr>
        <p:txBody>
          <a:bodyPr/>
          <a:lstStyle/>
          <a:p>
            <a:r>
              <a:rPr lang="tr-TR" dirty="0" smtClean="0"/>
              <a:t>Temel Kavramlar</a:t>
            </a:r>
            <a:endParaRPr lang="tr-TR" dirty="0"/>
          </a:p>
        </p:txBody>
      </p:sp>
      <p:sp>
        <p:nvSpPr>
          <p:cNvPr id="3" name="İçerik Yer Tutucusu 2"/>
          <p:cNvSpPr>
            <a:spLocks noGrp="1"/>
          </p:cNvSpPr>
          <p:nvPr>
            <p:ph idx="1"/>
          </p:nvPr>
        </p:nvSpPr>
        <p:spPr>
          <a:xfrm>
            <a:off x="3752850" y="1168400"/>
            <a:ext cx="8286749" cy="1784350"/>
          </a:xfrm>
        </p:spPr>
        <p:txBody>
          <a:bodyPr>
            <a:noAutofit/>
          </a:bodyPr>
          <a:lstStyle/>
          <a:p>
            <a:pPr algn="just"/>
            <a:r>
              <a:rPr lang="tr-TR" sz="2800" dirty="0" smtClean="0"/>
              <a:t>Bilim: Gerçeğin bir kısmıyla kanıtlamaya dayalı bağ kurma süreci ve bu sürecin sonunda elde edilen bilgiler bütünüdür. (1)</a:t>
            </a:r>
          </a:p>
          <a:p>
            <a:pPr algn="just"/>
            <a:endParaRPr lang="tr-TR" sz="2800" dirty="0"/>
          </a:p>
        </p:txBody>
      </p:sp>
      <p:pic>
        <p:nvPicPr>
          <p:cNvPr id="2050" name="Picture 2" descr="http://www.merakname.com/depo/bilim-nedir.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5900" y="1606550"/>
            <a:ext cx="3536950" cy="381158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4" name="Metin kutusu 3"/>
          <p:cNvSpPr txBox="1"/>
          <p:nvPr/>
        </p:nvSpPr>
        <p:spPr>
          <a:xfrm>
            <a:off x="400050" y="6334780"/>
            <a:ext cx="11449050" cy="523220"/>
          </a:xfrm>
          <a:prstGeom prst="rect">
            <a:avLst/>
          </a:prstGeom>
          <a:noFill/>
        </p:spPr>
        <p:txBody>
          <a:bodyPr wrap="square" rtlCol="0">
            <a:spAutoFit/>
          </a:bodyPr>
          <a:lstStyle/>
          <a:p>
            <a:r>
              <a:rPr lang="tr-TR" sz="1400" dirty="0" smtClean="0"/>
              <a:t>1. İslamoğlu, A. H. (2003). Bilimsel Araştırma Yöntemleri. Beta Yayınevi, Ankara</a:t>
            </a:r>
          </a:p>
          <a:p>
            <a:r>
              <a:rPr lang="tr-TR" sz="1400" dirty="0" smtClean="0"/>
              <a:t>2. Sencer M. &amp; Y. (1978). Toplumsal Araştırmalarda Yöntembilim.  Ankara </a:t>
            </a:r>
            <a:endParaRPr lang="tr-TR" sz="1400" dirty="0"/>
          </a:p>
        </p:txBody>
      </p:sp>
      <p:sp>
        <p:nvSpPr>
          <p:cNvPr id="5" name="Slayt Numarası Yer Tutucusu 4"/>
          <p:cNvSpPr>
            <a:spLocks noGrp="1"/>
          </p:cNvSpPr>
          <p:nvPr>
            <p:ph type="sldNum" sz="quarter" idx="12"/>
          </p:nvPr>
        </p:nvSpPr>
        <p:spPr/>
        <p:txBody>
          <a:bodyPr/>
          <a:lstStyle/>
          <a:p>
            <a:fld id="{4FAB73BC-B049-4115-A692-8D63A059BFB8}" type="slidenum">
              <a:rPr lang="en-US" smtClean="0"/>
              <a:t>12</a:t>
            </a:fld>
            <a:endParaRPr lang="en-US" dirty="0"/>
          </a:p>
        </p:txBody>
      </p:sp>
      <p:pic>
        <p:nvPicPr>
          <p:cNvPr id="6146" name="Picture 2" descr="beyin bedava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62650" y="2952750"/>
            <a:ext cx="3971924" cy="297894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12562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719448" y="0"/>
            <a:ext cx="10058400" cy="1609344"/>
          </a:xfrm>
        </p:spPr>
        <p:txBody>
          <a:bodyPr/>
          <a:lstStyle/>
          <a:p>
            <a:r>
              <a:rPr lang="tr-TR" dirty="0" smtClean="0"/>
              <a:t>Temel Kavramlar</a:t>
            </a:r>
            <a:endParaRPr lang="tr-TR" dirty="0"/>
          </a:p>
        </p:txBody>
      </p:sp>
      <p:sp>
        <p:nvSpPr>
          <p:cNvPr id="3" name="İçerik Yer Tutucusu 2"/>
          <p:cNvSpPr>
            <a:spLocks noGrp="1"/>
          </p:cNvSpPr>
          <p:nvPr>
            <p:ph idx="1"/>
          </p:nvPr>
        </p:nvSpPr>
        <p:spPr>
          <a:xfrm>
            <a:off x="719448" y="1445615"/>
            <a:ext cx="4167753" cy="1317625"/>
          </a:xfrm>
        </p:spPr>
        <p:style>
          <a:lnRef idx="2">
            <a:schemeClr val="dk1"/>
          </a:lnRef>
          <a:fillRef idx="1">
            <a:schemeClr val="lt1"/>
          </a:fillRef>
          <a:effectRef idx="0">
            <a:schemeClr val="dk1"/>
          </a:effectRef>
          <a:fontRef idx="minor">
            <a:schemeClr val="dk1"/>
          </a:fontRef>
        </p:style>
        <p:txBody>
          <a:bodyPr>
            <a:normAutofit/>
          </a:bodyPr>
          <a:lstStyle/>
          <a:p>
            <a:pPr algn="just"/>
            <a:r>
              <a:rPr lang="tr-TR" dirty="0" smtClean="0"/>
              <a:t>Bilim, bilimsel sonuç veya ürün olarak, herhangi bir şekilde düzenlenmiş doğru bilgiler bütünüdür (3). </a:t>
            </a:r>
          </a:p>
          <a:p>
            <a:endParaRPr lang="tr-TR" dirty="0"/>
          </a:p>
          <a:p>
            <a:endParaRPr lang="tr-TR" dirty="0"/>
          </a:p>
        </p:txBody>
      </p:sp>
      <p:sp>
        <p:nvSpPr>
          <p:cNvPr id="4" name="Metin kutusu 3"/>
          <p:cNvSpPr txBox="1"/>
          <p:nvPr/>
        </p:nvSpPr>
        <p:spPr>
          <a:xfrm>
            <a:off x="273132" y="6581001"/>
            <a:ext cx="9296400" cy="276999"/>
          </a:xfrm>
          <a:prstGeom prst="rect">
            <a:avLst/>
          </a:prstGeom>
          <a:noFill/>
        </p:spPr>
        <p:txBody>
          <a:bodyPr wrap="square" rtlCol="0">
            <a:spAutoFit/>
          </a:bodyPr>
          <a:lstStyle/>
          <a:p>
            <a:r>
              <a:rPr lang="tr-TR" sz="1200" dirty="0" smtClean="0"/>
              <a:t>Arslan A. (2013). Felsefeye Giriş (2. Baskı). Adres Yayınları</a:t>
            </a:r>
            <a:endParaRPr lang="tr-TR" sz="1200" dirty="0"/>
          </a:p>
        </p:txBody>
      </p:sp>
      <p:graphicFrame>
        <p:nvGraphicFramePr>
          <p:cNvPr id="5" name="Diyagram 4"/>
          <p:cNvGraphicFramePr/>
          <p:nvPr>
            <p:extLst>
              <p:ext uri="{D42A27DB-BD31-4B8C-83A1-F6EECF244321}">
                <p14:modId xmlns:p14="http://schemas.microsoft.com/office/powerpoint/2010/main" val="2132741941"/>
              </p:ext>
            </p:extLst>
          </p:nvPr>
        </p:nvGraphicFramePr>
        <p:xfrm>
          <a:off x="133073" y="2365439"/>
          <a:ext cx="11590317" cy="406145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Slayt Numarası Yer Tutucusu 5"/>
          <p:cNvSpPr>
            <a:spLocks noGrp="1"/>
          </p:cNvSpPr>
          <p:nvPr>
            <p:ph type="sldNum" sz="quarter" idx="12"/>
          </p:nvPr>
        </p:nvSpPr>
        <p:spPr/>
        <p:txBody>
          <a:bodyPr/>
          <a:lstStyle/>
          <a:p>
            <a:fld id="{4FAB73BC-B049-4115-A692-8D63A059BFB8}" type="slidenum">
              <a:rPr lang="en-US" smtClean="0"/>
              <a:t>13</a:t>
            </a:fld>
            <a:endParaRPr lang="en-US" dirty="0"/>
          </a:p>
        </p:txBody>
      </p:sp>
      <p:pic>
        <p:nvPicPr>
          <p:cNvPr id="8" name="Resim 7"/>
          <p:cNvPicPr>
            <a:picLocks noChangeAspect="1"/>
          </p:cNvPicPr>
          <p:nvPr/>
        </p:nvPicPr>
        <p:blipFill>
          <a:blip r:embed="rId8"/>
          <a:stretch>
            <a:fillRect/>
          </a:stretch>
        </p:blipFill>
        <p:spPr>
          <a:xfrm>
            <a:off x="7140331" y="383097"/>
            <a:ext cx="4696968" cy="1982342"/>
          </a:xfrm>
          <a:prstGeom prst="rect">
            <a:avLst/>
          </a:prstGeom>
          <a:ln>
            <a:noFill/>
          </a:ln>
          <a:effectLst>
            <a:softEdge rad="112500"/>
          </a:effectLst>
        </p:spPr>
      </p:pic>
    </p:spTree>
    <p:extLst>
      <p:ext uri="{BB962C8B-B14F-4D97-AF65-F5344CB8AC3E}">
        <p14:creationId xmlns:p14="http://schemas.microsoft.com/office/powerpoint/2010/main" val="12142755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03098" y="0"/>
            <a:ext cx="10058400" cy="1609344"/>
          </a:xfrm>
        </p:spPr>
        <p:txBody>
          <a:bodyPr/>
          <a:lstStyle/>
          <a:p>
            <a:r>
              <a:rPr lang="tr-TR" dirty="0" smtClean="0"/>
              <a:t>Temel Kavramlar</a:t>
            </a:r>
            <a:endParaRPr lang="tr-TR" dirty="0"/>
          </a:p>
        </p:txBody>
      </p:sp>
      <p:pic>
        <p:nvPicPr>
          <p:cNvPr id="2052" name="Picture 4" descr="http://degreepair.com/wp-content/uploads/2014/03/Social-Scienc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67650" y="4737854"/>
            <a:ext cx="4324350" cy="212014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İçerik Yer Tutucusu 3"/>
          <p:cNvGraphicFramePr>
            <a:graphicFrameLocks noGrp="1"/>
          </p:cNvGraphicFramePr>
          <p:nvPr>
            <p:ph idx="1"/>
            <p:extLst>
              <p:ext uri="{D42A27DB-BD31-4B8C-83A1-F6EECF244321}">
                <p14:modId xmlns:p14="http://schemas.microsoft.com/office/powerpoint/2010/main" val="267444589"/>
              </p:ext>
            </p:extLst>
          </p:nvPr>
        </p:nvGraphicFramePr>
        <p:xfrm>
          <a:off x="1351456" y="1321872"/>
          <a:ext cx="8782050" cy="471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2050" name="Picture 2" descr="http://www.readorrefer.in/media/article/articleTEVa9s13.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0" y="3886200"/>
            <a:ext cx="3617311" cy="2859108"/>
          </a:xfrm>
          <a:prstGeom prst="rect">
            <a:avLst/>
          </a:prstGeom>
          <a:noFill/>
          <a:extLst>
            <a:ext uri="{909E8E84-426E-40DD-AFC4-6F175D3DCCD1}">
              <a14:hiddenFill xmlns:a14="http://schemas.microsoft.com/office/drawing/2010/main">
                <a:solidFill>
                  <a:srgbClr val="FFFFFF"/>
                </a:solidFill>
              </a14:hiddenFill>
            </a:ext>
          </a:extLst>
        </p:spPr>
      </p:pic>
      <p:sp>
        <p:nvSpPr>
          <p:cNvPr id="3" name="Slayt Numarası Yer Tutucusu 2"/>
          <p:cNvSpPr>
            <a:spLocks noGrp="1"/>
          </p:cNvSpPr>
          <p:nvPr>
            <p:ph type="sldNum" sz="quarter" idx="12"/>
          </p:nvPr>
        </p:nvSpPr>
        <p:spPr/>
        <p:txBody>
          <a:bodyPr/>
          <a:lstStyle/>
          <a:p>
            <a:fld id="{4FAB73BC-B049-4115-A692-8D63A059BFB8}" type="slidenum">
              <a:rPr lang="en-US" smtClean="0"/>
              <a:t>14</a:t>
            </a:fld>
            <a:endParaRPr lang="en-US" dirty="0"/>
          </a:p>
        </p:txBody>
      </p:sp>
    </p:spTree>
    <p:extLst>
      <p:ext uri="{BB962C8B-B14F-4D97-AF65-F5344CB8AC3E}">
        <p14:creationId xmlns:p14="http://schemas.microsoft.com/office/powerpoint/2010/main" val="36394949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57175" y="0"/>
            <a:ext cx="10058400" cy="1609344"/>
          </a:xfrm>
        </p:spPr>
        <p:txBody>
          <a:bodyPr/>
          <a:lstStyle/>
          <a:p>
            <a:r>
              <a:rPr lang="tr-TR" dirty="0" smtClean="0"/>
              <a:t>Temel Kavramlar	</a:t>
            </a:r>
            <a:endParaRPr lang="tr-TR" dirty="0"/>
          </a:p>
        </p:txBody>
      </p:sp>
      <p:sp>
        <p:nvSpPr>
          <p:cNvPr id="3" name="İçerik Yer Tutucusu 2"/>
          <p:cNvSpPr>
            <a:spLocks noGrp="1"/>
          </p:cNvSpPr>
          <p:nvPr>
            <p:ph idx="1"/>
          </p:nvPr>
        </p:nvSpPr>
        <p:spPr>
          <a:xfrm>
            <a:off x="257175" y="2294650"/>
            <a:ext cx="7038973" cy="3153650"/>
          </a:xfrm>
        </p:spPr>
        <p:style>
          <a:lnRef idx="2">
            <a:schemeClr val="accent2"/>
          </a:lnRef>
          <a:fillRef idx="1">
            <a:schemeClr val="lt1"/>
          </a:fillRef>
          <a:effectRef idx="0">
            <a:schemeClr val="accent2"/>
          </a:effectRef>
          <a:fontRef idx="minor">
            <a:schemeClr val="dk1"/>
          </a:fontRef>
        </p:style>
        <p:txBody>
          <a:bodyPr>
            <a:noAutofit/>
          </a:bodyPr>
          <a:lstStyle/>
          <a:p>
            <a:pPr algn="just">
              <a:lnSpc>
                <a:spcPct val="150000"/>
              </a:lnSpc>
            </a:pPr>
            <a:r>
              <a:rPr lang="tr-TR" sz="2600" dirty="0" smtClean="0"/>
              <a:t>Bilim temelde, insanoğlunun kendisini ve çevresini daha iyi tanıyıp gerektiğinde etkileyebilme, ona egemen olup kendi kontrolü altına alma şeklindeki doğal istek ve güdüsünden kaynaklanmaktadır(4).</a:t>
            </a:r>
            <a:endParaRPr lang="tr-TR" sz="2600" dirty="0"/>
          </a:p>
        </p:txBody>
      </p:sp>
      <p:sp>
        <p:nvSpPr>
          <p:cNvPr id="4" name="Metin kutusu 3"/>
          <p:cNvSpPr txBox="1"/>
          <p:nvPr/>
        </p:nvSpPr>
        <p:spPr>
          <a:xfrm>
            <a:off x="447675" y="6457950"/>
            <a:ext cx="10096500" cy="276999"/>
          </a:xfrm>
          <a:prstGeom prst="rect">
            <a:avLst/>
          </a:prstGeom>
          <a:noFill/>
        </p:spPr>
        <p:txBody>
          <a:bodyPr wrap="square" rtlCol="0">
            <a:spAutoFit/>
          </a:bodyPr>
          <a:lstStyle/>
          <a:p>
            <a:r>
              <a:rPr lang="tr-TR" sz="1200" dirty="0" err="1" smtClean="0"/>
              <a:t>Karasar</a:t>
            </a:r>
            <a:r>
              <a:rPr lang="tr-TR" sz="1200" dirty="0" smtClean="0"/>
              <a:t> ,N. (1998). Bilimsel Araştırma Yöntemi: Kavramlar, ilkeler, teknikler. Ankara: Nobel Yayın Dağıtım</a:t>
            </a:r>
            <a:endParaRPr lang="tr-TR" sz="1200" dirty="0"/>
          </a:p>
        </p:txBody>
      </p:sp>
      <p:pic>
        <p:nvPicPr>
          <p:cNvPr id="3074" name="Picture 2" descr="http://www.nurnet.org/wp-content/uploads/2013/01/bilim.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3325" y="2303621"/>
            <a:ext cx="4429125" cy="3144679"/>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5" name="Slayt Numarası Yer Tutucusu 4"/>
          <p:cNvSpPr>
            <a:spLocks noGrp="1"/>
          </p:cNvSpPr>
          <p:nvPr>
            <p:ph type="sldNum" sz="quarter" idx="12"/>
          </p:nvPr>
        </p:nvSpPr>
        <p:spPr/>
        <p:txBody>
          <a:bodyPr/>
          <a:lstStyle/>
          <a:p>
            <a:fld id="{4FAB73BC-B049-4115-A692-8D63A059BFB8}" type="slidenum">
              <a:rPr lang="en-US" smtClean="0"/>
              <a:t>15</a:t>
            </a:fld>
            <a:endParaRPr lang="en-US" dirty="0"/>
          </a:p>
        </p:txBody>
      </p:sp>
    </p:spTree>
    <p:extLst>
      <p:ext uri="{BB962C8B-B14F-4D97-AF65-F5344CB8AC3E}">
        <p14:creationId xmlns:p14="http://schemas.microsoft.com/office/powerpoint/2010/main" val="28147417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00075" y="0"/>
            <a:ext cx="10058400" cy="1609344"/>
          </a:xfrm>
        </p:spPr>
        <p:txBody>
          <a:bodyPr/>
          <a:lstStyle/>
          <a:p>
            <a:r>
              <a:rPr lang="tr-TR" dirty="0" smtClean="0"/>
              <a:t>Temel Kavramlar</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4146047809"/>
              </p:ext>
            </p:extLst>
          </p:nvPr>
        </p:nvGraphicFramePr>
        <p:xfrm>
          <a:off x="600075" y="1609344"/>
          <a:ext cx="8524875" cy="454380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ayt Numarası Yer Tutucusu 2"/>
          <p:cNvSpPr>
            <a:spLocks noGrp="1"/>
          </p:cNvSpPr>
          <p:nvPr>
            <p:ph type="sldNum" sz="quarter" idx="12"/>
          </p:nvPr>
        </p:nvSpPr>
        <p:spPr/>
        <p:txBody>
          <a:bodyPr/>
          <a:lstStyle/>
          <a:p>
            <a:fld id="{4FAB73BC-B049-4115-A692-8D63A059BFB8}" type="slidenum">
              <a:rPr lang="en-US" smtClean="0"/>
              <a:t>16</a:t>
            </a:fld>
            <a:endParaRPr lang="en-US" dirty="0"/>
          </a:p>
        </p:txBody>
      </p:sp>
      <p:sp>
        <p:nvSpPr>
          <p:cNvPr id="5" name="Dikdörtgen 4"/>
          <p:cNvSpPr/>
          <p:nvPr/>
        </p:nvSpPr>
        <p:spPr>
          <a:xfrm>
            <a:off x="6445068" y="4349234"/>
            <a:ext cx="5186100" cy="369332"/>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fontAlgn="base"/>
            <a:r>
              <a:rPr lang="tr-TR" b="1" i="1" dirty="0">
                <a:solidFill>
                  <a:srgbClr val="424242"/>
                </a:solidFill>
                <a:latin typeface="PT Sans"/>
              </a:rPr>
              <a:t>Bilginin elde edilmesi, bizi iyiye ulaştıracaktır.</a:t>
            </a:r>
            <a:endParaRPr lang="tr-TR" b="1" i="1" dirty="0">
              <a:solidFill>
                <a:srgbClr val="424242"/>
              </a:solidFill>
              <a:effectLst/>
              <a:latin typeface="PT Sans"/>
            </a:endParaRPr>
          </a:p>
        </p:txBody>
      </p:sp>
    </p:spTree>
    <p:extLst>
      <p:ext uri="{BB962C8B-B14F-4D97-AF65-F5344CB8AC3E}">
        <p14:creationId xmlns:p14="http://schemas.microsoft.com/office/powerpoint/2010/main" val="4223457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582508" y="6870"/>
            <a:ext cx="10058400" cy="1609344"/>
          </a:xfrm>
        </p:spPr>
        <p:txBody>
          <a:bodyPr/>
          <a:lstStyle/>
          <a:p>
            <a:r>
              <a:rPr lang="tr-TR" dirty="0" smtClean="0"/>
              <a:t>Temel Kavramlar</a:t>
            </a:r>
            <a:endParaRPr lang="tr-TR" dirty="0"/>
          </a:p>
        </p:txBody>
      </p:sp>
      <p:sp>
        <p:nvSpPr>
          <p:cNvPr id="3" name="İçerik Yer Tutucusu 2"/>
          <p:cNvSpPr>
            <a:spLocks noGrp="1"/>
          </p:cNvSpPr>
          <p:nvPr>
            <p:ph idx="1"/>
          </p:nvPr>
        </p:nvSpPr>
        <p:spPr>
          <a:xfrm>
            <a:off x="4677510" y="3515096"/>
            <a:ext cx="3305175" cy="946150"/>
          </a:xfrm>
        </p:spPr>
        <p:txBody>
          <a:bodyPr/>
          <a:lstStyle/>
          <a:p>
            <a:pPr algn="just"/>
            <a:r>
              <a:rPr lang="tr-TR" b="1" u="sng" dirty="0" smtClean="0">
                <a:solidFill>
                  <a:srgbClr val="C00000"/>
                </a:solidFill>
              </a:rPr>
              <a:t>Bilim felsefesi bu gibi sorulara yanıt bulmaya çalışır.</a:t>
            </a:r>
          </a:p>
        </p:txBody>
      </p:sp>
      <p:sp>
        <p:nvSpPr>
          <p:cNvPr id="4" name="Oval 3"/>
          <p:cNvSpPr/>
          <p:nvPr/>
        </p:nvSpPr>
        <p:spPr>
          <a:xfrm>
            <a:off x="582508" y="1611827"/>
            <a:ext cx="2880000" cy="14400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tr-TR" dirty="0"/>
              <a:t>Bilim nedir?</a:t>
            </a:r>
          </a:p>
        </p:txBody>
      </p:sp>
      <p:sp>
        <p:nvSpPr>
          <p:cNvPr id="5" name="Oval 4"/>
          <p:cNvSpPr/>
          <p:nvPr/>
        </p:nvSpPr>
        <p:spPr>
          <a:xfrm>
            <a:off x="8531418" y="1492570"/>
            <a:ext cx="2880000" cy="14400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tr-TR" dirty="0"/>
              <a:t>Bilimsel düşünce nasıl bir düşüncedir?</a:t>
            </a:r>
          </a:p>
        </p:txBody>
      </p:sp>
      <p:sp>
        <p:nvSpPr>
          <p:cNvPr id="6" name="Oval 5"/>
          <p:cNvSpPr/>
          <p:nvPr/>
        </p:nvSpPr>
        <p:spPr>
          <a:xfrm>
            <a:off x="582508" y="4961288"/>
            <a:ext cx="2880000" cy="14400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tr-TR" dirty="0"/>
              <a:t>Bilimin değeri nedir?</a:t>
            </a:r>
          </a:p>
        </p:txBody>
      </p:sp>
      <p:sp>
        <p:nvSpPr>
          <p:cNvPr id="7" name="Oval 6"/>
          <p:cNvSpPr/>
          <p:nvPr/>
        </p:nvSpPr>
        <p:spPr>
          <a:xfrm>
            <a:off x="8531418" y="4961288"/>
            <a:ext cx="2880000" cy="14400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tr-TR" dirty="0"/>
              <a:t>Bilimsel yaklaşım, bilimsel yöntem ve bilimsel sonuç nedir? </a:t>
            </a:r>
          </a:p>
        </p:txBody>
      </p:sp>
      <p:cxnSp>
        <p:nvCxnSpPr>
          <p:cNvPr id="9" name="Düz Ok Bağlayıcısı 8"/>
          <p:cNvCxnSpPr/>
          <p:nvPr/>
        </p:nvCxnSpPr>
        <p:spPr>
          <a:xfrm flipV="1">
            <a:off x="7433953" y="2719449"/>
            <a:ext cx="1097465" cy="79564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Düz Ok Bağlayıcısı 10"/>
          <p:cNvCxnSpPr/>
          <p:nvPr/>
        </p:nvCxnSpPr>
        <p:spPr>
          <a:xfrm flipH="1" flipV="1">
            <a:off x="3462508" y="2719449"/>
            <a:ext cx="1145118" cy="64126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Düz Ok Bağlayıcısı 12"/>
          <p:cNvCxnSpPr/>
          <p:nvPr/>
        </p:nvCxnSpPr>
        <p:spPr>
          <a:xfrm flipH="1">
            <a:off x="3586348" y="4476997"/>
            <a:ext cx="1389413" cy="86689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Düz Ok Bağlayıcısı 14"/>
          <p:cNvCxnSpPr/>
          <p:nvPr/>
        </p:nvCxnSpPr>
        <p:spPr>
          <a:xfrm>
            <a:off x="7148945" y="4334494"/>
            <a:ext cx="1294411" cy="100940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8" name="Slayt Numarası Yer Tutucusu 7"/>
          <p:cNvSpPr>
            <a:spLocks noGrp="1"/>
          </p:cNvSpPr>
          <p:nvPr>
            <p:ph type="sldNum" sz="quarter" idx="12"/>
          </p:nvPr>
        </p:nvSpPr>
        <p:spPr/>
        <p:txBody>
          <a:bodyPr/>
          <a:lstStyle/>
          <a:p>
            <a:fld id="{4FAB73BC-B049-4115-A692-8D63A059BFB8}" type="slidenum">
              <a:rPr lang="en-US" smtClean="0"/>
              <a:t>17</a:t>
            </a:fld>
            <a:endParaRPr lang="en-US" dirty="0"/>
          </a:p>
        </p:txBody>
      </p:sp>
      <p:pic>
        <p:nvPicPr>
          <p:cNvPr id="5122" name="Picture 2" descr="filozof sözleri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51856" y="5106489"/>
            <a:ext cx="3639772" cy="178961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26932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98280" y="3876295"/>
            <a:ext cx="10058400" cy="1609344"/>
          </a:xfrm>
        </p:spPr>
        <p:txBody>
          <a:bodyPr/>
          <a:lstStyle/>
          <a:p>
            <a:r>
              <a:rPr lang="tr-TR" dirty="0" smtClean="0"/>
              <a:t>BİLİMSEL ARA</a:t>
            </a:r>
            <a:r>
              <a:rPr lang="tr-TR" sz="5600" dirty="0" smtClean="0"/>
              <a:t>Ş</a:t>
            </a:r>
            <a:r>
              <a:rPr lang="tr-TR" dirty="0" smtClean="0"/>
              <a:t>TIRMANIN TEMELLERİ</a:t>
            </a:r>
            <a:endParaRPr lang="tr-TR" dirty="0"/>
          </a:p>
        </p:txBody>
      </p:sp>
      <p:pic>
        <p:nvPicPr>
          <p:cNvPr id="4" name="Picture 2" descr="http://www.norobilim.com/wp-content/uploads/2011/08/norofelsef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38955" y="561595"/>
            <a:ext cx="4000500" cy="331470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3" name="Slayt Numarası Yer Tutucusu 2"/>
          <p:cNvSpPr>
            <a:spLocks noGrp="1"/>
          </p:cNvSpPr>
          <p:nvPr>
            <p:ph type="sldNum" sz="quarter" idx="12"/>
          </p:nvPr>
        </p:nvSpPr>
        <p:spPr/>
        <p:txBody>
          <a:bodyPr/>
          <a:lstStyle/>
          <a:p>
            <a:fld id="{4FAB73BC-B049-4115-A692-8D63A059BFB8}" type="slidenum">
              <a:rPr lang="en-US" smtClean="0"/>
              <a:t>2</a:t>
            </a:fld>
            <a:endParaRPr lang="en-US" dirty="0"/>
          </a:p>
        </p:txBody>
      </p:sp>
      <p:sp>
        <p:nvSpPr>
          <p:cNvPr id="6" name="Dikdörtgen 5"/>
          <p:cNvSpPr/>
          <p:nvPr/>
        </p:nvSpPr>
        <p:spPr>
          <a:xfrm>
            <a:off x="2819400" y="5485639"/>
            <a:ext cx="6096000" cy="646331"/>
          </a:xfrm>
          <a:prstGeom prst="rect">
            <a:avLst/>
          </a:prstGeom>
        </p:spPr>
        <p:txBody>
          <a:bodyPr>
            <a:spAutoFit/>
          </a:bodyPr>
          <a:lstStyle/>
          <a:p>
            <a:pPr fontAlgn="base"/>
            <a:r>
              <a:rPr lang="tr-TR" b="1" i="1" dirty="0">
                <a:solidFill>
                  <a:srgbClr val="424242"/>
                </a:solidFill>
                <a:latin typeface="PT Sans"/>
              </a:rPr>
              <a:t>Merak, bir filozofun en düşkün olduğu şeydir. Çünkü felsefenin bundan başka bir başlangıcı yoktur.</a:t>
            </a:r>
            <a:endParaRPr lang="tr-TR" b="1" i="1" dirty="0">
              <a:solidFill>
                <a:srgbClr val="424242"/>
              </a:solidFill>
              <a:effectLst/>
              <a:latin typeface="PT Sans"/>
            </a:endParaRPr>
          </a:p>
        </p:txBody>
      </p:sp>
    </p:spTree>
    <p:extLst>
      <p:ext uri="{BB962C8B-B14F-4D97-AF65-F5344CB8AC3E}">
        <p14:creationId xmlns:p14="http://schemas.microsoft.com/office/powerpoint/2010/main" val="233361952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Temel kavramlar</a:t>
            </a:r>
            <a:endParaRPr lang="tr-TR" dirty="0"/>
          </a:p>
        </p:txBody>
      </p:sp>
      <p:graphicFrame>
        <p:nvGraphicFramePr>
          <p:cNvPr id="5" name="İçerik Yer Tutucusu 4"/>
          <p:cNvGraphicFramePr>
            <a:graphicFrameLocks noGrp="1"/>
          </p:cNvGraphicFramePr>
          <p:nvPr>
            <p:ph idx="1"/>
            <p:extLst>
              <p:ext uri="{D42A27DB-BD31-4B8C-83A1-F6EECF244321}">
                <p14:modId xmlns:p14="http://schemas.microsoft.com/office/powerpoint/2010/main" val="3030614222"/>
              </p:ext>
            </p:extLst>
          </p:nvPr>
        </p:nvGraphicFramePr>
        <p:xfrm>
          <a:off x="1069848" y="2121408"/>
          <a:ext cx="10058400" cy="40507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ayt Numarası Yer Tutucusu 2"/>
          <p:cNvSpPr>
            <a:spLocks noGrp="1"/>
          </p:cNvSpPr>
          <p:nvPr>
            <p:ph type="sldNum" sz="quarter" idx="12"/>
          </p:nvPr>
        </p:nvSpPr>
        <p:spPr/>
        <p:txBody>
          <a:bodyPr/>
          <a:lstStyle/>
          <a:p>
            <a:fld id="{4FAB73BC-B049-4115-A692-8D63A059BFB8}" type="slidenum">
              <a:rPr lang="en-US" smtClean="0"/>
              <a:t>3</a:t>
            </a:fld>
            <a:endParaRPr lang="en-US" dirty="0"/>
          </a:p>
        </p:txBody>
      </p:sp>
    </p:spTree>
    <p:extLst>
      <p:ext uri="{BB962C8B-B14F-4D97-AF65-F5344CB8AC3E}">
        <p14:creationId xmlns:p14="http://schemas.microsoft.com/office/powerpoint/2010/main" val="166321605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9848" y="179832"/>
            <a:ext cx="10058400" cy="1609344"/>
          </a:xfrm>
        </p:spPr>
        <p:txBody>
          <a:bodyPr/>
          <a:lstStyle/>
          <a:p>
            <a:r>
              <a:rPr lang="tr-TR" dirty="0" smtClean="0"/>
              <a:t>TEMEL KAVRAMLAR</a:t>
            </a:r>
            <a:endParaRPr lang="tr-TR" dirty="0"/>
          </a:p>
        </p:txBody>
      </p:sp>
      <p:pic>
        <p:nvPicPr>
          <p:cNvPr id="5" name="Picture 2" descr="http://www.yalova.edu.tr/Files/Import/ucgen3/userfiles/image/bilgiedinm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459704"/>
            <a:ext cx="2705100" cy="2398295"/>
          </a:xfrm>
          <a:prstGeom prst="rect">
            <a:avLst/>
          </a:prstGeom>
          <a:noFill/>
          <a:extLst>
            <a:ext uri="{909E8E84-426E-40DD-AFC4-6F175D3DCCD1}">
              <a14:hiddenFill xmlns:a14="http://schemas.microsoft.com/office/drawing/2010/main">
                <a:solidFill>
                  <a:srgbClr val="FFFFFF"/>
                </a:solidFill>
              </a14:hiddenFill>
            </a:ext>
          </a:extLst>
        </p:spPr>
      </p:pic>
      <p:sp>
        <p:nvSpPr>
          <p:cNvPr id="3" name="İçerik Yer Tutucusu 2"/>
          <p:cNvSpPr>
            <a:spLocks noGrp="1"/>
          </p:cNvSpPr>
          <p:nvPr>
            <p:ph idx="1"/>
          </p:nvPr>
        </p:nvSpPr>
        <p:spPr>
          <a:xfrm>
            <a:off x="1987296" y="2050542"/>
            <a:ext cx="8893302" cy="2940558"/>
          </a:xfrm>
        </p:spPr>
        <p:style>
          <a:lnRef idx="2">
            <a:schemeClr val="accent2"/>
          </a:lnRef>
          <a:fillRef idx="1">
            <a:schemeClr val="lt1"/>
          </a:fillRef>
          <a:effectRef idx="0">
            <a:schemeClr val="accent2"/>
          </a:effectRef>
          <a:fontRef idx="minor">
            <a:schemeClr val="dk1"/>
          </a:fontRef>
        </p:style>
        <p:txBody>
          <a:bodyPr>
            <a:noAutofit/>
          </a:bodyPr>
          <a:lstStyle/>
          <a:p>
            <a:r>
              <a:rPr lang="tr-TR" sz="2400" dirty="0">
                <a:solidFill>
                  <a:schemeClr val="tx1"/>
                </a:solidFill>
              </a:rPr>
              <a:t>Bilgi: Bilen ile bilinen arasında kurulan her türlü bağ olarak tanımlanabilir.</a:t>
            </a:r>
          </a:p>
          <a:p>
            <a:r>
              <a:rPr lang="tr-TR" sz="2400" dirty="0">
                <a:solidFill>
                  <a:schemeClr val="tx1"/>
                </a:solidFill>
              </a:rPr>
              <a:t>Bilgi özne ile nesne arasında bağ kurma süreci ve bu sürecin sonunda ortaya çıkan üründür.</a:t>
            </a:r>
          </a:p>
          <a:p>
            <a:r>
              <a:rPr lang="tr-TR" sz="2400" dirty="0">
                <a:solidFill>
                  <a:schemeClr val="tx1"/>
                </a:solidFill>
              </a:rPr>
              <a:t>Bağ kurma=Algılama, anlama, açıklama</a:t>
            </a:r>
          </a:p>
          <a:p>
            <a:r>
              <a:rPr lang="tr-TR" sz="2400" dirty="0">
                <a:solidFill>
                  <a:schemeClr val="tx1"/>
                </a:solidFill>
              </a:rPr>
              <a:t>Süreç: Zihinsel etkinlikler baskındır. Ürün olarak sesli, yazılı davranışlar ya da jest ve mimikler ortaya çıkabilir.</a:t>
            </a:r>
          </a:p>
          <a:p>
            <a:endParaRPr lang="tr-TR" sz="2400" dirty="0">
              <a:solidFill>
                <a:schemeClr val="tx1"/>
              </a:solidFill>
            </a:endParaRPr>
          </a:p>
          <a:p>
            <a:endParaRPr lang="tr-TR" sz="2400" dirty="0">
              <a:solidFill>
                <a:schemeClr val="tx1"/>
              </a:solidFill>
            </a:endParaRPr>
          </a:p>
          <a:p>
            <a:endParaRPr lang="en-US" sz="2400" dirty="0">
              <a:solidFill>
                <a:schemeClr val="tx1"/>
              </a:solidFill>
            </a:endParaRPr>
          </a:p>
          <a:p>
            <a:endParaRPr lang="en-US" sz="2400" dirty="0">
              <a:solidFill>
                <a:schemeClr val="tx1"/>
              </a:solidFill>
            </a:endParaRPr>
          </a:p>
          <a:p>
            <a:endParaRPr lang="en-US" sz="2400" dirty="0">
              <a:solidFill>
                <a:schemeClr val="tx1"/>
              </a:solidFill>
            </a:endParaRPr>
          </a:p>
          <a:p>
            <a:endParaRPr lang="tr-TR" sz="2400" dirty="0">
              <a:solidFill>
                <a:schemeClr val="tx1"/>
              </a:solidFill>
            </a:endParaRPr>
          </a:p>
        </p:txBody>
      </p:sp>
      <p:sp>
        <p:nvSpPr>
          <p:cNvPr id="4" name="Slayt Numarası Yer Tutucusu 3"/>
          <p:cNvSpPr>
            <a:spLocks noGrp="1"/>
          </p:cNvSpPr>
          <p:nvPr>
            <p:ph type="sldNum" sz="quarter" idx="12"/>
          </p:nvPr>
        </p:nvSpPr>
        <p:spPr/>
        <p:txBody>
          <a:bodyPr/>
          <a:lstStyle/>
          <a:p>
            <a:fld id="{4FAB73BC-B049-4115-A692-8D63A059BFB8}" type="slidenum">
              <a:rPr lang="en-US" smtClean="0"/>
              <a:t>4</a:t>
            </a:fld>
            <a:endParaRPr lang="en-US" dirty="0"/>
          </a:p>
        </p:txBody>
      </p:sp>
      <p:sp>
        <p:nvSpPr>
          <p:cNvPr id="6" name="Dikdörtgen 5"/>
          <p:cNvSpPr/>
          <p:nvPr/>
        </p:nvSpPr>
        <p:spPr>
          <a:xfrm>
            <a:off x="2242947" y="5626453"/>
            <a:ext cx="8382000" cy="646331"/>
          </a:xfrm>
          <a:prstGeom prst="rect">
            <a:avLst/>
          </a:prstGeom>
        </p:spPr>
        <p:txBody>
          <a:bodyPr wrap="square">
            <a:spAutoFit/>
          </a:bodyPr>
          <a:lstStyle/>
          <a:p>
            <a:pPr algn="ctr" fontAlgn="base"/>
            <a:r>
              <a:rPr lang="tr-TR" b="1" i="1" dirty="0">
                <a:solidFill>
                  <a:srgbClr val="424242"/>
                </a:solidFill>
                <a:latin typeface="PT Sans"/>
              </a:rPr>
              <a:t>Kimseye kendinizi sevdirmeye kalkmayın, yapılması gereken tek şey, sadece kendinizi sevilmeye bırakmaktır</a:t>
            </a:r>
            <a:r>
              <a:rPr lang="tr-TR" b="1" i="1" dirty="0" smtClean="0">
                <a:solidFill>
                  <a:srgbClr val="424242"/>
                </a:solidFill>
                <a:latin typeface="PT Sans"/>
              </a:rPr>
              <a:t>.</a:t>
            </a:r>
          </a:p>
        </p:txBody>
      </p:sp>
    </p:spTree>
    <p:extLst>
      <p:ext uri="{BB962C8B-B14F-4D97-AF65-F5344CB8AC3E}">
        <p14:creationId xmlns:p14="http://schemas.microsoft.com/office/powerpoint/2010/main" val="330712583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8150" y="219456"/>
            <a:ext cx="10058400" cy="1094994"/>
          </a:xfrm>
        </p:spPr>
        <p:txBody>
          <a:bodyPr/>
          <a:lstStyle/>
          <a:p>
            <a:r>
              <a:rPr lang="tr-TR" dirty="0" smtClean="0"/>
              <a:t>Temel Kavramlar</a:t>
            </a:r>
            <a:endParaRPr lang="en-US" dirty="0"/>
          </a:p>
        </p:txBody>
      </p:sp>
      <p:sp>
        <p:nvSpPr>
          <p:cNvPr id="3" name="Content Placeholder 2"/>
          <p:cNvSpPr>
            <a:spLocks noGrp="1"/>
          </p:cNvSpPr>
          <p:nvPr>
            <p:ph idx="1"/>
          </p:nvPr>
        </p:nvSpPr>
        <p:spPr>
          <a:xfrm>
            <a:off x="857250" y="1570037"/>
            <a:ext cx="6093884" cy="527050"/>
          </a:xfrm>
        </p:spPr>
        <p:txBody>
          <a:bodyPr>
            <a:normAutofit/>
          </a:bodyPr>
          <a:lstStyle/>
          <a:p>
            <a:r>
              <a:rPr lang="tr-TR" b="1" dirty="0" smtClean="0"/>
              <a:t>Bilgi Türleri: </a:t>
            </a:r>
            <a:endParaRPr lang="en-US" b="1" dirty="0"/>
          </a:p>
        </p:txBody>
      </p:sp>
      <p:graphicFrame>
        <p:nvGraphicFramePr>
          <p:cNvPr id="4" name="Diyagram 3"/>
          <p:cNvGraphicFramePr/>
          <p:nvPr>
            <p:extLst>
              <p:ext uri="{D42A27DB-BD31-4B8C-83A1-F6EECF244321}">
                <p14:modId xmlns:p14="http://schemas.microsoft.com/office/powerpoint/2010/main" val="2880316716"/>
              </p:ext>
            </p:extLst>
          </p:nvPr>
        </p:nvGraphicFramePr>
        <p:xfrm>
          <a:off x="713485" y="2830026"/>
          <a:ext cx="4635500" cy="34427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Diyagram 4"/>
          <p:cNvGraphicFramePr/>
          <p:nvPr>
            <p:extLst>
              <p:ext uri="{D42A27DB-BD31-4B8C-83A1-F6EECF244321}">
                <p14:modId xmlns:p14="http://schemas.microsoft.com/office/powerpoint/2010/main" val="662751106"/>
              </p:ext>
            </p:extLst>
          </p:nvPr>
        </p:nvGraphicFramePr>
        <p:xfrm>
          <a:off x="6718297" y="2582222"/>
          <a:ext cx="4797425" cy="4099983"/>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6" name="Slayt Numarası Yer Tutucusu 5"/>
          <p:cNvSpPr>
            <a:spLocks noGrp="1"/>
          </p:cNvSpPr>
          <p:nvPr>
            <p:ph type="sldNum" sz="quarter" idx="12"/>
          </p:nvPr>
        </p:nvSpPr>
        <p:spPr/>
        <p:txBody>
          <a:bodyPr/>
          <a:lstStyle/>
          <a:p>
            <a:fld id="{4FAB73BC-B049-4115-A692-8D63A059BFB8}" type="slidenum">
              <a:rPr lang="en-US" smtClean="0"/>
              <a:t>5</a:t>
            </a:fld>
            <a:endParaRPr lang="en-US" dirty="0"/>
          </a:p>
        </p:txBody>
      </p:sp>
      <p:sp>
        <p:nvSpPr>
          <p:cNvPr id="7" name="Dikdörtgen 6"/>
          <p:cNvSpPr/>
          <p:nvPr/>
        </p:nvSpPr>
        <p:spPr>
          <a:xfrm>
            <a:off x="6324600" y="219456"/>
            <a:ext cx="6096000" cy="646331"/>
          </a:xfrm>
          <a:prstGeom prst="rect">
            <a:avLst/>
          </a:prstGeom>
        </p:spPr>
        <p:txBody>
          <a:bodyPr>
            <a:spAutoFit/>
          </a:bodyPr>
          <a:lstStyle/>
          <a:p>
            <a:pPr algn="ctr" fontAlgn="base"/>
            <a:r>
              <a:rPr lang="tr-TR" b="1" i="1" dirty="0">
                <a:solidFill>
                  <a:srgbClr val="424242"/>
                </a:solidFill>
                <a:latin typeface="PT Sans"/>
              </a:rPr>
              <a:t>Felsefe, doğruyu bulma yolunda, düşünsel bir çalışmadır.</a:t>
            </a:r>
            <a:endParaRPr lang="tr-TR" b="1" i="1" dirty="0">
              <a:solidFill>
                <a:srgbClr val="424242"/>
              </a:solidFill>
              <a:effectLst/>
              <a:latin typeface="PT Sans"/>
            </a:endParaRPr>
          </a:p>
        </p:txBody>
      </p:sp>
      <p:pic>
        <p:nvPicPr>
          <p:cNvPr id="10" name="Resim 9"/>
          <p:cNvPicPr>
            <a:picLocks noChangeAspect="1"/>
          </p:cNvPicPr>
          <p:nvPr/>
        </p:nvPicPr>
        <p:blipFill>
          <a:blip r:embed="rId13"/>
          <a:stretch>
            <a:fillRect/>
          </a:stretch>
        </p:blipFill>
        <p:spPr>
          <a:xfrm>
            <a:off x="7645400" y="1056481"/>
            <a:ext cx="3870322" cy="1935161"/>
          </a:xfrm>
          <a:prstGeom prst="rect">
            <a:avLst/>
          </a:prstGeom>
          <a:ln>
            <a:noFill/>
          </a:ln>
          <a:effectLst>
            <a:softEdge rad="112500"/>
          </a:effectLst>
        </p:spPr>
      </p:pic>
    </p:spTree>
    <p:extLst>
      <p:ext uri="{BB962C8B-B14F-4D97-AF65-F5344CB8AC3E}">
        <p14:creationId xmlns:p14="http://schemas.microsoft.com/office/powerpoint/2010/main" val="37980475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47675" y="171450"/>
            <a:ext cx="10058400" cy="1181100"/>
          </a:xfrm>
        </p:spPr>
        <p:txBody>
          <a:bodyPr/>
          <a:lstStyle/>
          <a:p>
            <a:r>
              <a:rPr lang="tr-TR" dirty="0" smtClean="0"/>
              <a:t>Temel Kavramlar</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4221213656"/>
              </p:ext>
            </p:extLst>
          </p:nvPr>
        </p:nvGraphicFramePr>
        <p:xfrm>
          <a:off x="447675" y="1543050"/>
          <a:ext cx="11515725" cy="51435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ayt Numarası Yer Tutucusu 2"/>
          <p:cNvSpPr>
            <a:spLocks noGrp="1"/>
          </p:cNvSpPr>
          <p:nvPr>
            <p:ph type="sldNum" sz="quarter" idx="12"/>
          </p:nvPr>
        </p:nvSpPr>
        <p:spPr/>
        <p:txBody>
          <a:bodyPr/>
          <a:lstStyle/>
          <a:p>
            <a:fld id="{4FAB73BC-B049-4115-A692-8D63A059BFB8}" type="slidenum">
              <a:rPr lang="en-US" smtClean="0"/>
              <a:t>6</a:t>
            </a:fld>
            <a:endParaRPr lang="en-US" dirty="0"/>
          </a:p>
        </p:txBody>
      </p:sp>
    </p:spTree>
    <p:extLst>
      <p:ext uri="{BB962C8B-B14F-4D97-AF65-F5344CB8AC3E}">
        <p14:creationId xmlns:p14="http://schemas.microsoft.com/office/powerpoint/2010/main" val="36112523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47701" y="0"/>
            <a:ext cx="10058400" cy="1609344"/>
          </a:xfrm>
        </p:spPr>
        <p:txBody>
          <a:bodyPr/>
          <a:lstStyle/>
          <a:p>
            <a:r>
              <a:rPr lang="tr-TR" dirty="0" smtClean="0"/>
              <a:t>Temel Kavramlar</a:t>
            </a:r>
            <a:endParaRPr lang="tr-TR" dirty="0"/>
          </a:p>
        </p:txBody>
      </p:sp>
      <p:sp>
        <p:nvSpPr>
          <p:cNvPr id="3" name="İçerik Yer Tutucusu 2"/>
          <p:cNvSpPr>
            <a:spLocks noGrp="1"/>
          </p:cNvSpPr>
          <p:nvPr>
            <p:ph idx="1"/>
          </p:nvPr>
        </p:nvSpPr>
        <p:spPr>
          <a:xfrm>
            <a:off x="647701" y="1597025"/>
            <a:ext cx="4167753" cy="4351338"/>
          </a:xfrm>
        </p:spPr>
        <p:txBody>
          <a:bodyPr/>
          <a:lstStyle/>
          <a:p>
            <a:r>
              <a:rPr lang="tr-TR" dirty="0" smtClean="0"/>
              <a:t>Bilginin Kaynağı:</a:t>
            </a:r>
          </a:p>
          <a:p>
            <a:r>
              <a:rPr lang="tr-TR" dirty="0" smtClean="0"/>
              <a:t>2 önemli kaynak,</a:t>
            </a:r>
            <a:endParaRPr lang="tr-TR" dirty="0"/>
          </a:p>
        </p:txBody>
      </p:sp>
      <p:graphicFrame>
        <p:nvGraphicFramePr>
          <p:cNvPr id="4" name="Diyagram 3"/>
          <p:cNvGraphicFramePr/>
          <p:nvPr>
            <p:extLst>
              <p:ext uri="{D42A27DB-BD31-4B8C-83A1-F6EECF244321}">
                <p14:modId xmlns:p14="http://schemas.microsoft.com/office/powerpoint/2010/main" val="225748294"/>
              </p:ext>
            </p:extLst>
          </p:nvPr>
        </p:nvGraphicFramePr>
        <p:xfrm>
          <a:off x="508000" y="2947501"/>
          <a:ext cx="8128000" cy="36904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Slayt Numarası Yer Tutucusu 4"/>
          <p:cNvSpPr>
            <a:spLocks noGrp="1"/>
          </p:cNvSpPr>
          <p:nvPr>
            <p:ph type="sldNum" sz="quarter" idx="12"/>
          </p:nvPr>
        </p:nvSpPr>
        <p:spPr/>
        <p:txBody>
          <a:bodyPr/>
          <a:lstStyle/>
          <a:p>
            <a:fld id="{4FAB73BC-B049-4115-A692-8D63A059BFB8}" type="slidenum">
              <a:rPr lang="en-US" smtClean="0"/>
              <a:t>7</a:t>
            </a:fld>
            <a:endParaRPr lang="en-US" dirty="0"/>
          </a:p>
        </p:txBody>
      </p:sp>
      <p:sp>
        <p:nvSpPr>
          <p:cNvPr id="6" name="Dikdörtgen 5"/>
          <p:cNvSpPr/>
          <p:nvPr/>
        </p:nvSpPr>
        <p:spPr>
          <a:xfrm>
            <a:off x="6826364" y="435340"/>
            <a:ext cx="5365636" cy="369332"/>
          </a:xfrm>
          <a:prstGeom prst="rect">
            <a:avLst/>
          </a:prstGeom>
        </p:spPr>
        <p:txBody>
          <a:bodyPr wrap="none">
            <a:spAutoFit/>
          </a:bodyPr>
          <a:lstStyle/>
          <a:p>
            <a:pPr fontAlgn="base"/>
            <a:r>
              <a:rPr lang="tr-TR" b="1" i="1" dirty="0">
                <a:solidFill>
                  <a:srgbClr val="424242"/>
                </a:solidFill>
                <a:latin typeface="PT Sans"/>
              </a:rPr>
              <a:t>Düşünmek, ruhun kendi kendine konuşmasıdır.</a:t>
            </a:r>
            <a:endParaRPr lang="tr-TR" b="1" i="1" dirty="0">
              <a:solidFill>
                <a:srgbClr val="424242"/>
              </a:solidFill>
              <a:effectLst/>
              <a:latin typeface="PT Sans"/>
            </a:endParaRPr>
          </a:p>
        </p:txBody>
      </p:sp>
      <p:pic>
        <p:nvPicPr>
          <p:cNvPr id="8" name="Resim 7"/>
          <p:cNvPicPr>
            <a:picLocks noChangeAspect="1"/>
          </p:cNvPicPr>
          <p:nvPr/>
        </p:nvPicPr>
        <p:blipFill>
          <a:blip r:embed="rId8"/>
          <a:stretch>
            <a:fillRect/>
          </a:stretch>
        </p:blipFill>
        <p:spPr>
          <a:xfrm>
            <a:off x="8640279" y="1240012"/>
            <a:ext cx="2650730" cy="3109912"/>
          </a:xfrm>
          <a:prstGeom prst="rect">
            <a:avLst/>
          </a:prstGeom>
          <a:ln>
            <a:noFill/>
          </a:ln>
          <a:effectLst>
            <a:softEdge rad="112500"/>
          </a:effectLst>
        </p:spPr>
      </p:pic>
    </p:spTree>
    <p:extLst>
      <p:ext uri="{BB962C8B-B14F-4D97-AF65-F5344CB8AC3E}">
        <p14:creationId xmlns:p14="http://schemas.microsoft.com/office/powerpoint/2010/main" val="30944780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0248" y="0"/>
            <a:ext cx="10058400" cy="1609344"/>
          </a:xfrm>
        </p:spPr>
        <p:txBody>
          <a:bodyPr/>
          <a:lstStyle/>
          <a:p>
            <a:r>
              <a:rPr lang="tr-TR" dirty="0" smtClean="0"/>
              <a:t>Temel Kavramlar</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656630854"/>
              </p:ext>
            </p:extLst>
          </p:nvPr>
        </p:nvGraphicFramePr>
        <p:xfrm>
          <a:off x="3073518" y="1882773"/>
          <a:ext cx="5867400" cy="46704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26" name="Picture 2" descr="http://www.turkcebilgi.com/uploads/media/resim/plato_raphael.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0248" y="1752279"/>
            <a:ext cx="2180922" cy="232277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28" name="Picture 4" descr="http://bilgievrimi.com/wp-content/uploads/2015/09/%C4%B0bni-Sina-Kimdir.jpe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60248" y="4217986"/>
            <a:ext cx="2180922" cy="251678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s://leonardooh.files.wordpress.com/2007/01/locke.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373266" y="1882773"/>
            <a:ext cx="2513933" cy="229076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32" name="Picture 8" descr="https://loca2012.files.wordpress.com/2013/03/auguste-comte.jp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373266" y="4327265"/>
            <a:ext cx="2513934" cy="2407503"/>
          </a:xfrm>
          <a:prstGeom prst="rect">
            <a:avLst/>
          </a:prstGeom>
          <a:noFill/>
          <a:extLst>
            <a:ext uri="{909E8E84-426E-40DD-AFC4-6F175D3DCCD1}">
              <a14:hiddenFill xmlns:a14="http://schemas.microsoft.com/office/drawing/2010/main">
                <a:solidFill>
                  <a:srgbClr val="FFFFFF"/>
                </a:solidFill>
              </a14:hiddenFill>
            </a:ext>
          </a:extLst>
        </p:spPr>
      </p:pic>
      <p:sp>
        <p:nvSpPr>
          <p:cNvPr id="3" name="Slayt Numarası Yer Tutucusu 2"/>
          <p:cNvSpPr>
            <a:spLocks noGrp="1"/>
          </p:cNvSpPr>
          <p:nvPr>
            <p:ph type="sldNum" sz="quarter" idx="12"/>
          </p:nvPr>
        </p:nvSpPr>
        <p:spPr/>
        <p:txBody>
          <a:bodyPr/>
          <a:lstStyle/>
          <a:p>
            <a:fld id="{4FAB73BC-B049-4115-A692-8D63A059BFB8}" type="slidenum">
              <a:rPr lang="en-US" smtClean="0"/>
              <a:t>8</a:t>
            </a:fld>
            <a:endParaRPr lang="en-US" dirty="0"/>
          </a:p>
        </p:txBody>
      </p:sp>
    </p:spTree>
    <p:extLst>
      <p:ext uri="{BB962C8B-B14F-4D97-AF65-F5344CB8AC3E}">
        <p14:creationId xmlns:p14="http://schemas.microsoft.com/office/powerpoint/2010/main" val="14313323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28626" y="0"/>
            <a:ext cx="10058400" cy="1609344"/>
          </a:xfrm>
        </p:spPr>
        <p:txBody>
          <a:bodyPr/>
          <a:lstStyle/>
          <a:p>
            <a:r>
              <a:rPr lang="tr-TR" dirty="0" smtClean="0"/>
              <a:t>Temel Kavramlar</a:t>
            </a:r>
            <a:endParaRPr lang="tr-TR" dirty="0"/>
          </a:p>
        </p:txBody>
      </p:sp>
      <p:sp>
        <p:nvSpPr>
          <p:cNvPr id="3" name="İçerik Yer Tutucusu 2"/>
          <p:cNvSpPr>
            <a:spLocks noGrp="1"/>
          </p:cNvSpPr>
          <p:nvPr>
            <p:ph idx="1"/>
          </p:nvPr>
        </p:nvSpPr>
        <p:spPr>
          <a:xfrm>
            <a:off x="428626" y="2198644"/>
            <a:ext cx="5448301" cy="1434687"/>
          </a:xfrm>
        </p:spPr>
        <p:txBody>
          <a:bodyPr>
            <a:noAutofit/>
          </a:bodyPr>
          <a:lstStyle/>
          <a:p>
            <a:pPr algn="just">
              <a:lnSpc>
                <a:spcPct val="150000"/>
              </a:lnSpc>
            </a:pPr>
            <a:r>
              <a:rPr lang="tr-TR" sz="2800" dirty="0" smtClean="0"/>
              <a:t>Bilginin Alanı: </a:t>
            </a:r>
            <a:r>
              <a:rPr lang="tr-TR" sz="2800" dirty="0"/>
              <a:t>Bilginin kaynağı probleminin uzantısıdır. </a:t>
            </a:r>
          </a:p>
        </p:txBody>
      </p:sp>
      <p:sp>
        <p:nvSpPr>
          <p:cNvPr id="4" name="Slayt Numarası Yer Tutucusu 3"/>
          <p:cNvSpPr>
            <a:spLocks noGrp="1"/>
          </p:cNvSpPr>
          <p:nvPr>
            <p:ph type="sldNum" sz="quarter" idx="12"/>
          </p:nvPr>
        </p:nvSpPr>
        <p:spPr/>
        <p:txBody>
          <a:bodyPr/>
          <a:lstStyle/>
          <a:p>
            <a:fld id="{4FAB73BC-B049-4115-A692-8D63A059BFB8}" type="slidenum">
              <a:rPr lang="en-US" smtClean="0"/>
              <a:t>9</a:t>
            </a:fld>
            <a:endParaRPr lang="en-US" dirty="0"/>
          </a:p>
        </p:txBody>
      </p:sp>
      <p:pic>
        <p:nvPicPr>
          <p:cNvPr id="7" name="Resim 6"/>
          <p:cNvPicPr>
            <a:picLocks noChangeAspect="1"/>
          </p:cNvPicPr>
          <p:nvPr/>
        </p:nvPicPr>
        <p:blipFill>
          <a:blip r:embed="rId3"/>
          <a:stretch>
            <a:fillRect/>
          </a:stretch>
        </p:blipFill>
        <p:spPr>
          <a:xfrm>
            <a:off x="7110413" y="995172"/>
            <a:ext cx="4062414" cy="2936454"/>
          </a:xfrm>
          <a:prstGeom prst="rect">
            <a:avLst/>
          </a:prstGeom>
        </p:spPr>
      </p:pic>
      <p:sp>
        <p:nvSpPr>
          <p:cNvPr id="8" name="Dikdörtgen 7"/>
          <p:cNvSpPr/>
          <p:nvPr/>
        </p:nvSpPr>
        <p:spPr>
          <a:xfrm>
            <a:off x="6838950" y="4222632"/>
            <a:ext cx="5112258" cy="646331"/>
          </a:xfrm>
          <a:prstGeom prst="rect">
            <a:avLst/>
          </a:prstGeom>
        </p:spPr>
        <p:txBody>
          <a:bodyPr wrap="square">
            <a:spAutoFit/>
          </a:bodyPr>
          <a:lstStyle/>
          <a:p>
            <a:pPr algn="ctr" fontAlgn="base"/>
            <a:r>
              <a:rPr lang="tr-TR" b="1" i="1" dirty="0">
                <a:solidFill>
                  <a:srgbClr val="424242"/>
                </a:solidFill>
                <a:latin typeface="PT Sans"/>
              </a:rPr>
              <a:t>Kadınları anlamak için, bir labirenti düz yola çevirmek gerekir.</a:t>
            </a:r>
            <a:endParaRPr lang="tr-TR" b="1" i="1" dirty="0">
              <a:solidFill>
                <a:srgbClr val="424242"/>
              </a:solidFill>
              <a:effectLst/>
              <a:latin typeface="PT Sans"/>
            </a:endParaRPr>
          </a:p>
        </p:txBody>
      </p:sp>
    </p:spTree>
    <p:extLst>
      <p:ext uri="{BB962C8B-B14F-4D97-AF65-F5344CB8AC3E}">
        <p14:creationId xmlns:p14="http://schemas.microsoft.com/office/powerpoint/2010/main" val="41261719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Wood Type</Template>
  <TotalTime>454</TotalTime>
  <Words>1579</Words>
  <Application>Microsoft Office PowerPoint</Application>
  <PresentationFormat>Özel</PresentationFormat>
  <Paragraphs>174</Paragraphs>
  <Slides>17</Slides>
  <Notes>14</Notes>
  <HiddenSlides>0</HiddenSlides>
  <MMClips>0</MMClips>
  <ScaleCrop>false</ScaleCrop>
  <HeadingPairs>
    <vt:vector size="4" baseType="variant">
      <vt:variant>
        <vt:lpstr>Tema</vt:lpstr>
      </vt:variant>
      <vt:variant>
        <vt:i4>1</vt:i4>
      </vt:variant>
      <vt:variant>
        <vt:lpstr>Slayt Başlıkları</vt:lpstr>
      </vt:variant>
      <vt:variant>
        <vt:i4>17</vt:i4>
      </vt:variant>
    </vt:vector>
  </HeadingPairs>
  <TitlesOfParts>
    <vt:vector size="18" baseType="lpstr">
      <vt:lpstr>Wood Type</vt:lpstr>
      <vt:lpstr>BİLİMSEL ARAŞTIRMA YÖNTEMLERİ 1.DERS</vt:lpstr>
      <vt:lpstr>BİLİMSEL ARAŞTIRMANIN TEMELLERİ</vt:lpstr>
      <vt:lpstr>Temel kavramlar</vt:lpstr>
      <vt:lpstr>TEMEL KAVRAMLAR</vt:lpstr>
      <vt:lpstr>Temel Kavramlar</vt:lpstr>
      <vt:lpstr>Temel Kavramlar</vt:lpstr>
      <vt:lpstr>Temel Kavramlar</vt:lpstr>
      <vt:lpstr>Temel Kavramlar</vt:lpstr>
      <vt:lpstr>Temel Kavramlar</vt:lpstr>
      <vt:lpstr>Temel Kavramlar</vt:lpstr>
      <vt:lpstr>Temel Kavramlar</vt:lpstr>
      <vt:lpstr>Temel Kavramlar</vt:lpstr>
      <vt:lpstr>Temel Kavramlar</vt:lpstr>
      <vt:lpstr>Temel Kavramlar</vt:lpstr>
      <vt:lpstr>Temel Kavramlar </vt:lpstr>
      <vt:lpstr>Temel Kavramlar</vt:lpstr>
      <vt:lpstr>Temel Kavramlar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SSD Öğretmenlik</dc:creator>
  <cp:lastModifiedBy>Öğretmenlik</cp:lastModifiedBy>
  <cp:revision>29</cp:revision>
  <dcterms:created xsi:type="dcterms:W3CDTF">2014-09-12T02:14:24Z</dcterms:created>
  <dcterms:modified xsi:type="dcterms:W3CDTF">2017-11-29T06:52:12Z</dcterms:modified>
</cp:coreProperties>
</file>