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9"/>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67684" autoAdjust="0"/>
  </p:normalViewPr>
  <p:slideViewPr>
    <p:cSldViewPr snapToGrid="0">
      <p:cViewPr varScale="1">
        <p:scale>
          <a:sx n="78" d="100"/>
          <a:sy n="78" d="100"/>
        </p:scale>
        <p:origin x="-157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616734-FB8C-4B81-B454-3189379441B5}"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tr-TR"/>
        </a:p>
      </dgm:t>
    </dgm:pt>
    <dgm:pt modelId="{7A423D8C-4E1D-43FE-9957-13EEF5283584}">
      <dgm:prSet/>
      <dgm:spPr/>
      <dgm:t>
        <a:bodyPr/>
        <a:lstStyle/>
        <a:p>
          <a:pPr rtl="0"/>
          <a:r>
            <a:rPr lang="tr-TR" smtClean="0">
              <a:solidFill>
                <a:schemeClr val="tx1"/>
              </a:solidFill>
            </a:rPr>
            <a:t>Bilgi</a:t>
          </a:r>
          <a:endParaRPr lang="tr-TR">
            <a:solidFill>
              <a:schemeClr val="tx1"/>
            </a:solidFill>
          </a:endParaRPr>
        </a:p>
      </dgm:t>
    </dgm:pt>
    <dgm:pt modelId="{D2FEED4C-B4F8-4447-8594-DFD5E04E117A}" type="parTrans" cxnId="{DA04C3B0-84D7-432F-81CE-70549E7EB38C}">
      <dgm:prSet/>
      <dgm:spPr/>
      <dgm:t>
        <a:bodyPr/>
        <a:lstStyle/>
        <a:p>
          <a:endParaRPr lang="tr-TR">
            <a:solidFill>
              <a:schemeClr val="tx1"/>
            </a:solidFill>
          </a:endParaRPr>
        </a:p>
      </dgm:t>
    </dgm:pt>
    <dgm:pt modelId="{581BD412-8915-474B-970B-85BDCE60C41A}" type="sibTrans" cxnId="{DA04C3B0-84D7-432F-81CE-70549E7EB38C}">
      <dgm:prSet/>
      <dgm:spPr/>
      <dgm:t>
        <a:bodyPr/>
        <a:lstStyle/>
        <a:p>
          <a:endParaRPr lang="tr-TR">
            <a:solidFill>
              <a:schemeClr val="tx1"/>
            </a:solidFill>
          </a:endParaRPr>
        </a:p>
      </dgm:t>
    </dgm:pt>
    <dgm:pt modelId="{10FF7FE5-1992-4D4B-9864-392534CF4AF2}">
      <dgm:prSet/>
      <dgm:spPr/>
      <dgm:t>
        <a:bodyPr/>
        <a:lstStyle/>
        <a:p>
          <a:pPr rtl="0"/>
          <a:r>
            <a:rPr lang="tr-TR" smtClean="0">
              <a:solidFill>
                <a:schemeClr val="tx1"/>
              </a:solidFill>
            </a:rPr>
            <a:t>Bilgi Türleri</a:t>
          </a:r>
          <a:endParaRPr lang="tr-TR">
            <a:solidFill>
              <a:schemeClr val="tx1"/>
            </a:solidFill>
          </a:endParaRPr>
        </a:p>
      </dgm:t>
    </dgm:pt>
    <dgm:pt modelId="{757996E5-ECB0-4B3C-BE70-51C89C44D6FB}" type="parTrans" cxnId="{1B5783C9-2DD5-483A-ACC4-00770F2443F1}">
      <dgm:prSet/>
      <dgm:spPr/>
      <dgm:t>
        <a:bodyPr/>
        <a:lstStyle/>
        <a:p>
          <a:endParaRPr lang="tr-TR">
            <a:solidFill>
              <a:schemeClr val="tx1"/>
            </a:solidFill>
          </a:endParaRPr>
        </a:p>
      </dgm:t>
    </dgm:pt>
    <dgm:pt modelId="{0B706B44-CBBA-46BA-B2FF-E5290547214A}" type="sibTrans" cxnId="{1B5783C9-2DD5-483A-ACC4-00770F2443F1}">
      <dgm:prSet/>
      <dgm:spPr/>
      <dgm:t>
        <a:bodyPr/>
        <a:lstStyle/>
        <a:p>
          <a:endParaRPr lang="tr-TR">
            <a:solidFill>
              <a:schemeClr val="tx1"/>
            </a:solidFill>
          </a:endParaRPr>
        </a:p>
      </dgm:t>
    </dgm:pt>
    <dgm:pt modelId="{F2CBEB2D-74F9-40EE-8C01-74FB14D11331}">
      <dgm:prSet/>
      <dgm:spPr/>
      <dgm:t>
        <a:bodyPr/>
        <a:lstStyle/>
        <a:p>
          <a:pPr rtl="0"/>
          <a:r>
            <a:rPr lang="tr-TR" smtClean="0">
              <a:solidFill>
                <a:schemeClr val="tx1"/>
              </a:solidFill>
            </a:rPr>
            <a:t>Bilim</a:t>
          </a:r>
          <a:endParaRPr lang="tr-TR">
            <a:solidFill>
              <a:schemeClr val="tx1"/>
            </a:solidFill>
          </a:endParaRPr>
        </a:p>
      </dgm:t>
    </dgm:pt>
    <dgm:pt modelId="{1F76E4BE-CE4F-41F2-A608-3E8ED338CC7E}" type="parTrans" cxnId="{48D3D42D-726B-4108-B8C8-AB716E508275}">
      <dgm:prSet/>
      <dgm:spPr/>
      <dgm:t>
        <a:bodyPr/>
        <a:lstStyle/>
        <a:p>
          <a:endParaRPr lang="tr-TR">
            <a:solidFill>
              <a:schemeClr val="tx1"/>
            </a:solidFill>
          </a:endParaRPr>
        </a:p>
      </dgm:t>
    </dgm:pt>
    <dgm:pt modelId="{ECAB3150-E913-465B-AFB0-92884D943E92}" type="sibTrans" cxnId="{48D3D42D-726B-4108-B8C8-AB716E508275}">
      <dgm:prSet/>
      <dgm:spPr/>
      <dgm:t>
        <a:bodyPr/>
        <a:lstStyle/>
        <a:p>
          <a:endParaRPr lang="tr-TR">
            <a:solidFill>
              <a:schemeClr val="tx1"/>
            </a:solidFill>
          </a:endParaRPr>
        </a:p>
      </dgm:t>
    </dgm:pt>
    <dgm:pt modelId="{D01ED747-2ACB-47BA-87D8-EF877363BBCE}">
      <dgm:prSet/>
      <dgm:spPr/>
      <dgm:t>
        <a:bodyPr/>
        <a:lstStyle/>
        <a:p>
          <a:pPr rtl="0"/>
          <a:r>
            <a:rPr lang="tr-TR" smtClean="0">
              <a:solidFill>
                <a:schemeClr val="tx1"/>
              </a:solidFill>
            </a:rPr>
            <a:t>Bilimin Özellikleri</a:t>
          </a:r>
          <a:endParaRPr lang="tr-TR">
            <a:solidFill>
              <a:schemeClr val="tx1"/>
            </a:solidFill>
          </a:endParaRPr>
        </a:p>
      </dgm:t>
    </dgm:pt>
    <dgm:pt modelId="{7C9259DA-5661-4932-9E62-2F1642033E60}" type="parTrans" cxnId="{6017EEA7-8136-40C7-B6BB-FC250DA7A910}">
      <dgm:prSet/>
      <dgm:spPr/>
      <dgm:t>
        <a:bodyPr/>
        <a:lstStyle/>
        <a:p>
          <a:endParaRPr lang="tr-TR">
            <a:solidFill>
              <a:schemeClr val="tx1"/>
            </a:solidFill>
          </a:endParaRPr>
        </a:p>
      </dgm:t>
    </dgm:pt>
    <dgm:pt modelId="{C7618EBF-3EF8-488E-BEF9-ED5B2FAC32E1}" type="sibTrans" cxnId="{6017EEA7-8136-40C7-B6BB-FC250DA7A910}">
      <dgm:prSet/>
      <dgm:spPr/>
      <dgm:t>
        <a:bodyPr/>
        <a:lstStyle/>
        <a:p>
          <a:endParaRPr lang="tr-TR">
            <a:solidFill>
              <a:schemeClr val="tx1"/>
            </a:solidFill>
          </a:endParaRPr>
        </a:p>
      </dgm:t>
    </dgm:pt>
    <dgm:pt modelId="{F020A9D5-9764-4BE6-93D2-08E35BAA3011}">
      <dgm:prSet/>
      <dgm:spPr/>
      <dgm:t>
        <a:bodyPr/>
        <a:lstStyle/>
        <a:p>
          <a:pPr rtl="0"/>
          <a:r>
            <a:rPr lang="tr-TR" smtClean="0">
              <a:solidFill>
                <a:schemeClr val="tx1"/>
              </a:solidFill>
            </a:rPr>
            <a:t>Bilim Felsefesi</a:t>
          </a:r>
          <a:endParaRPr lang="tr-TR">
            <a:solidFill>
              <a:schemeClr val="tx1"/>
            </a:solidFill>
          </a:endParaRPr>
        </a:p>
      </dgm:t>
    </dgm:pt>
    <dgm:pt modelId="{173EDB25-1418-42A1-9D54-5BAF507673FE}" type="parTrans" cxnId="{86D12348-5370-461F-BEEA-0E08EEC2BA11}">
      <dgm:prSet/>
      <dgm:spPr/>
      <dgm:t>
        <a:bodyPr/>
        <a:lstStyle/>
        <a:p>
          <a:endParaRPr lang="tr-TR">
            <a:solidFill>
              <a:schemeClr val="tx1"/>
            </a:solidFill>
          </a:endParaRPr>
        </a:p>
      </dgm:t>
    </dgm:pt>
    <dgm:pt modelId="{64172901-AD2F-41A2-B9F9-E950B223A1DB}" type="sibTrans" cxnId="{86D12348-5370-461F-BEEA-0E08EEC2BA11}">
      <dgm:prSet/>
      <dgm:spPr/>
      <dgm:t>
        <a:bodyPr/>
        <a:lstStyle/>
        <a:p>
          <a:endParaRPr lang="tr-TR">
            <a:solidFill>
              <a:schemeClr val="tx1"/>
            </a:solidFill>
          </a:endParaRPr>
        </a:p>
      </dgm:t>
    </dgm:pt>
    <dgm:pt modelId="{54E04B40-5647-4A1B-AD39-340684E0BBE0}" type="pres">
      <dgm:prSet presAssocID="{0C616734-FB8C-4B81-B454-3189379441B5}" presName="diagram" presStyleCnt="0">
        <dgm:presLayoutVars>
          <dgm:dir/>
          <dgm:resizeHandles val="exact"/>
        </dgm:presLayoutVars>
      </dgm:prSet>
      <dgm:spPr/>
      <dgm:t>
        <a:bodyPr/>
        <a:lstStyle/>
        <a:p>
          <a:endParaRPr lang="tr-TR"/>
        </a:p>
      </dgm:t>
    </dgm:pt>
    <dgm:pt modelId="{08774713-0A5C-442F-841A-26965A188D79}" type="pres">
      <dgm:prSet presAssocID="{7A423D8C-4E1D-43FE-9957-13EEF5283584}" presName="node" presStyleLbl="node1" presStyleIdx="0" presStyleCnt="5">
        <dgm:presLayoutVars>
          <dgm:bulletEnabled val="1"/>
        </dgm:presLayoutVars>
      </dgm:prSet>
      <dgm:spPr/>
      <dgm:t>
        <a:bodyPr/>
        <a:lstStyle/>
        <a:p>
          <a:endParaRPr lang="tr-TR"/>
        </a:p>
      </dgm:t>
    </dgm:pt>
    <dgm:pt modelId="{9705FC16-2E3E-45D2-8522-1F2AF12BAC43}" type="pres">
      <dgm:prSet presAssocID="{581BD412-8915-474B-970B-85BDCE60C41A}" presName="sibTrans" presStyleCnt="0"/>
      <dgm:spPr/>
    </dgm:pt>
    <dgm:pt modelId="{1CE6816D-32D7-4429-9108-F964CCB7741B}" type="pres">
      <dgm:prSet presAssocID="{10FF7FE5-1992-4D4B-9864-392534CF4AF2}" presName="node" presStyleLbl="node1" presStyleIdx="1" presStyleCnt="5">
        <dgm:presLayoutVars>
          <dgm:bulletEnabled val="1"/>
        </dgm:presLayoutVars>
      </dgm:prSet>
      <dgm:spPr/>
      <dgm:t>
        <a:bodyPr/>
        <a:lstStyle/>
        <a:p>
          <a:endParaRPr lang="tr-TR"/>
        </a:p>
      </dgm:t>
    </dgm:pt>
    <dgm:pt modelId="{9506C83E-DBC3-4910-B18E-D9145D49B637}" type="pres">
      <dgm:prSet presAssocID="{0B706B44-CBBA-46BA-B2FF-E5290547214A}" presName="sibTrans" presStyleCnt="0"/>
      <dgm:spPr/>
    </dgm:pt>
    <dgm:pt modelId="{13F484CF-CE45-43BE-B801-9D36C88AAA5D}" type="pres">
      <dgm:prSet presAssocID="{F2CBEB2D-74F9-40EE-8C01-74FB14D11331}" presName="node" presStyleLbl="node1" presStyleIdx="2" presStyleCnt="5">
        <dgm:presLayoutVars>
          <dgm:bulletEnabled val="1"/>
        </dgm:presLayoutVars>
      </dgm:prSet>
      <dgm:spPr/>
      <dgm:t>
        <a:bodyPr/>
        <a:lstStyle/>
        <a:p>
          <a:endParaRPr lang="tr-TR"/>
        </a:p>
      </dgm:t>
    </dgm:pt>
    <dgm:pt modelId="{FDDE0E3F-77EA-42D0-B6C9-9DC366A6B9C0}" type="pres">
      <dgm:prSet presAssocID="{ECAB3150-E913-465B-AFB0-92884D943E92}" presName="sibTrans" presStyleCnt="0"/>
      <dgm:spPr/>
    </dgm:pt>
    <dgm:pt modelId="{A21D531F-AF40-4C50-9A9B-D7C6269CDED4}" type="pres">
      <dgm:prSet presAssocID="{D01ED747-2ACB-47BA-87D8-EF877363BBCE}" presName="node" presStyleLbl="node1" presStyleIdx="3" presStyleCnt="5">
        <dgm:presLayoutVars>
          <dgm:bulletEnabled val="1"/>
        </dgm:presLayoutVars>
      </dgm:prSet>
      <dgm:spPr/>
      <dgm:t>
        <a:bodyPr/>
        <a:lstStyle/>
        <a:p>
          <a:endParaRPr lang="tr-TR"/>
        </a:p>
      </dgm:t>
    </dgm:pt>
    <dgm:pt modelId="{2D093647-1220-4993-9C98-8C85F7460EEA}" type="pres">
      <dgm:prSet presAssocID="{C7618EBF-3EF8-488E-BEF9-ED5B2FAC32E1}" presName="sibTrans" presStyleCnt="0"/>
      <dgm:spPr/>
    </dgm:pt>
    <dgm:pt modelId="{E274E312-444F-4B50-BA5D-8B07F12B2F77}" type="pres">
      <dgm:prSet presAssocID="{F020A9D5-9764-4BE6-93D2-08E35BAA3011}" presName="node" presStyleLbl="node1" presStyleIdx="4" presStyleCnt="5">
        <dgm:presLayoutVars>
          <dgm:bulletEnabled val="1"/>
        </dgm:presLayoutVars>
      </dgm:prSet>
      <dgm:spPr/>
      <dgm:t>
        <a:bodyPr/>
        <a:lstStyle/>
        <a:p>
          <a:endParaRPr lang="tr-TR"/>
        </a:p>
      </dgm:t>
    </dgm:pt>
  </dgm:ptLst>
  <dgm:cxnLst>
    <dgm:cxn modelId="{719C6763-A65F-48ED-A240-0AD6E542C933}" type="presOf" srcId="{0C616734-FB8C-4B81-B454-3189379441B5}" destId="{54E04B40-5647-4A1B-AD39-340684E0BBE0}" srcOrd="0" destOrd="0" presId="urn:microsoft.com/office/officeart/2005/8/layout/default"/>
    <dgm:cxn modelId="{760054FF-0E1E-461D-B9DD-8B5DDC7BCD5C}" type="presOf" srcId="{F020A9D5-9764-4BE6-93D2-08E35BAA3011}" destId="{E274E312-444F-4B50-BA5D-8B07F12B2F77}" srcOrd="0" destOrd="0" presId="urn:microsoft.com/office/officeart/2005/8/layout/default"/>
    <dgm:cxn modelId="{6017EEA7-8136-40C7-B6BB-FC250DA7A910}" srcId="{0C616734-FB8C-4B81-B454-3189379441B5}" destId="{D01ED747-2ACB-47BA-87D8-EF877363BBCE}" srcOrd="3" destOrd="0" parTransId="{7C9259DA-5661-4932-9E62-2F1642033E60}" sibTransId="{C7618EBF-3EF8-488E-BEF9-ED5B2FAC32E1}"/>
    <dgm:cxn modelId="{48D3D42D-726B-4108-B8C8-AB716E508275}" srcId="{0C616734-FB8C-4B81-B454-3189379441B5}" destId="{F2CBEB2D-74F9-40EE-8C01-74FB14D11331}" srcOrd="2" destOrd="0" parTransId="{1F76E4BE-CE4F-41F2-A608-3E8ED338CC7E}" sibTransId="{ECAB3150-E913-465B-AFB0-92884D943E92}"/>
    <dgm:cxn modelId="{649E4067-5311-4D1B-81CD-A6676C44C483}" type="presOf" srcId="{D01ED747-2ACB-47BA-87D8-EF877363BBCE}" destId="{A21D531F-AF40-4C50-9A9B-D7C6269CDED4}" srcOrd="0" destOrd="0" presId="urn:microsoft.com/office/officeart/2005/8/layout/default"/>
    <dgm:cxn modelId="{67D19A3C-B120-49BA-AC3D-589ABD29D88B}" type="presOf" srcId="{10FF7FE5-1992-4D4B-9864-392534CF4AF2}" destId="{1CE6816D-32D7-4429-9108-F964CCB7741B}" srcOrd="0" destOrd="0" presId="urn:microsoft.com/office/officeart/2005/8/layout/default"/>
    <dgm:cxn modelId="{86D12348-5370-461F-BEEA-0E08EEC2BA11}" srcId="{0C616734-FB8C-4B81-B454-3189379441B5}" destId="{F020A9D5-9764-4BE6-93D2-08E35BAA3011}" srcOrd="4" destOrd="0" parTransId="{173EDB25-1418-42A1-9D54-5BAF507673FE}" sibTransId="{64172901-AD2F-41A2-B9F9-E950B223A1DB}"/>
    <dgm:cxn modelId="{1B5783C9-2DD5-483A-ACC4-00770F2443F1}" srcId="{0C616734-FB8C-4B81-B454-3189379441B5}" destId="{10FF7FE5-1992-4D4B-9864-392534CF4AF2}" srcOrd="1" destOrd="0" parTransId="{757996E5-ECB0-4B3C-BE70-51C89C44D6FB}" sibTransId="{0B706B44-CBBA-46BA-B2FF-E5290547214A}"/>
    <dgm:cxn modelId="{DA04C3B0-84D7-432F-81CE-70549E7EB38C}" srcId="{0C616734-FB8C-4B81-B454-3189379441B5}" destId="{7A423D8C-4E1D-43FE-9957-13EEF5283584}" srcOrd="0" destOrd="0" parTransId="{D2FEED4C-B4F8-4447-8594-DFD5E04E117A}" sibTransId="{581BD412-8915-474B-970B-85BDCE60C41A}"/>
    <dgm:cxn modelId="{2C761659-0A15-4A02-B378-71FC3E9820B8}" type="presOf" srcId="{7A423D8C-4E1D-43FE-9957-13EEF5283584}" destId="{08774713-0A5C-442F-841A-26965A188D79}" srcOrd="0" destOrd="0" presId="urn:microsoft.com/office/officeart/2005/8/layout/default"/>
    <dgm:cxn modelId="{742951C2-22A7-4525-B2E9-39583EB529A2}" type="presOf" srcId="{F2CBEB2D-74F9-40EE-8C01-74FB14D11331}" destId="{13F484CF-CE45-43BE-B801-9D36C88AAA5D}" srcOrd="0" destOrd="0" presId="urn:microsoft.com/office/officeart/2005/8/layout/default"/>
    <dgm:cxn modelId="{33DA6A8C-5F9A-411B-A027-F5F1537EBA3C}" type="presParOf" srcId="{54E04B40-5647-4A1B-AD39-340684E0BBE0}" destId="{08774713-0A5C-442F-841A-26965A188D79}" srcOrd="0" destOrd="0" presId="urn:microsoft.com/office/officeart/2005/8/layout/default"/>
    <dgm:cxn modelId="{82AC163E-D66B-40E9-9009-ACE0A92B0D93}" type="presParOf" srcId="{54E04B40-5647-4A1B-AD39-340684E0BBE0}" destId="{9705FC16-2E3E-45D2-8522-1F2AF12BAC43}" srcOrd="1" destOrd="0" presId="urn:microsoft.com/office/officeart/2005/8/layout/default"/>
    <dgm:cxn modelId="{47CA02DC-B69D-4955-9EF4-DF372DFD85FF}" type="presParOf" srcId="{54E04B40-5647-4A1B-AD39-340684E0BBE0}" destId="{1CE6816D-32D7-4429-9108-F964CCB7741B}" srcOrd="2" destOrd="0" presId="urn:microsoft.com/office/officeart/2005/8/layout/default"/>
    <dgm:cxn modelId="{89597B6D-DB3C-4401-AF05-14CAAF1BA0F4}" type="presParOf" srcId="{54E04B40-5647-4A1B-AD39-340684E0BBE0}" destId="{9506C83E-DBC3-4910-B18E-D9145D49B637}" srcOrd="3" destOrd="0" presId="urn:microsoft.com/office/officeart/2005/8/layout/default"/>
    <dgm:cxn modelId="{AE13755A-B6C9-4628-9D14-634EA47B306E}" type="presParOf" srcId="{54E04B40-5647-4A1B-AD39-340684E0BBE0}" destId="{13F484CF-CE45-43BE-B801-9D36C88AAA5D}" srcOrd="4" destOrd="0" presId="urn:microsoft.com/office/officeart/2005/8/layout/default"/>
    <dgm:cxn modelId="{A14BB238-FC32-4857-A03D-574E3B488D20}" type="presParOf" srcId="{54E04B40-5647-4A1B-AD39-340684E0BBE0}" destId="{FDDE0E3F-77EA-42D0-B6C9-9DC366A6B9C0}" srcOrd="5" destOrd="0" presId="urn:microsoft.com/office/officeart/2005/8/layout/default"/>
    <dgm:cxn modelId="{3718C1DA-BBBD-424D-83ED-9B18DC64A6DB}" type="presParOf" srcId="{54E04B40-5647-4A1B-AD39-340684E0BBE0}" destId="{A21D531F-AF40-4C50-9A9B-D7C6269CDED4}" srcOrd="6" destOrd="0" presId="urn:microsoft.com/office/officeart/2005/8/layout/default"/>
    <dgm:cxn modelId="{0B360F2D-DC9E-46C8-9F78-B6D26A47D6A8}" type="presParOf" srcId="{54E04B40-5647-4A1B-AD39-340684E0BBE0}" destId="{2D093647-1220-4993-9C98-8C85F7460EEA}" srcOrd="7" destOrd="0" presId="urn:microsoft.com/office/officeart/2005/8/layout/default"/>
    <dgm:cxn modelId="{7C73F5E3-000F-4C04-95FA-3BC11002D673}" type="presParOf" srcId="{54E04B40-5647-4A1B-AD39-340684E0BBE0}" destId="{E274E312-444F-4B50-BA5D-8B07F12B2F7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40B1160-C51B-43FE-94A0-2EAEED472E26}"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tr-TR"/>
        </a:p>
      </dgm:t>
    </dgm:pt>
    <dgm:pt modelId="{384D3D3D-23C3-494F-B614-974D7A782836}">
      <dgm:prSet phldrT="[Metin]"/>
      <dgm:spPr/>
      <dgm:t>
        <a:bodyPr/>
        <a:lstStyle/>
        <a:p>
          <a:r>
            <a:rPr lang="tr-TR" dirty="0" smtClean="0"/>
            <a:t>Özellikler</a:t>
          </a:r>
          <a:endParaRPr lang="tr-TR" dirty="0"/>
        </a:p>
      </dgm:t>
    </dgm:pt>
    <dgm:pt modelId="{8BF491FF-C64D-47E6-A8CD-C8AD574656F3}" type="parTrans" cxnId="{8821D71E-BC26-433E-92BC-8E57C56594EB}">
      <dgm:prSet/>
      <dgm:spPr/>
      <dgm:t>
        <a:bodyPr/>
        <a:lstStyle/>
        <a:p>
          <a:endParaRPr lang="tr-TR"/>
        </a:p>
      </dgm:t>
    </dgm:pt>
    <dgm:pt modelId="{21A6FF8E-DC7D-42AA-8913-ABD225FE0336}" type="sibTrans" cxnId="{8821D71E-BC26-433E-92BC-8E57C56594EB}">
      <dgm:prSet/>
      <dgm:spPr/>
      <dgm:t>
        <a:bodyPr/>
        <a:lstStyle/>
        <a:p>
          <a:endParaRPr lang="tr-TR"/>
        </a:p>
      </dgm:t>
    </dgm:pt>
    <dgm:pt modelId="{BCBC570E-8930-4FA7-8DC4-576B6B01DCAD}">
      <dgm:prSet phldrT="[Metin]"/>
      <dgm:spPr/>
      <dgm:t>
        <a:bodyPr/>
        <a:lstStyle/>
        <a:p>
          <a:r>
            <a:rPr lang="tr-TR" dirty="0" smtClean="0"/>
            <a:t>İlerleyici olması	</a:t>
          </a:r>
          <a:endParaRPr lang="tr-TR" dirty="0"/>
        </a:p>
      </dgm:t>
    </dgm:pt>
    <dgm:pt modelId="{4EEFED48-6C3A-4C08-9753-ADE93786A16A}" type="parTrans" cxnId="{7EFF1033-4932-41CA-B434-CD5494B948E0}">
      <dgm:prSet/>
      <dgm:spPr/>
      <dgm:t>
        <a:bodyPr/>
        <a:lstStyle/>
        <a:p>
          <a:endParaRPr lang="tr-TR"/>
        </a:p>
      </dgm:t>
    </dgm:pt>
    <dgm:pt modelId="{CB8461A3-19DA-435C-A6EE-E29A9E9E5883}" type="sibTrans" cxnId="{7EFF1033-4932-41CA-B434-CD5494B948E0}">
      <dgm:prSet/>
      <dgm:spPr/>
      <dgm:t>
        <a:bodyPr/>
        <a:lstStyle/>
        <a:p>
          <a:endParaRPr lang="tr-TR"/>
        </a:p>
      </dgm:t>
    </dgm:pt>
    <dgm:pt modelId="{0D3D21E1-5A0F-4691-B98B-A85C62FF1AD0}">
      <dgm:prSet phldrT="[Metin]"/>
      <dgm:spPr/>
      <dgm:t>
        <a:bodyPr/>
        <a:lstStyle/>
        <a:p>
          <a:r>
            <a:rPr lang="tr-TR" dirty="0" err="1" smtClean="0"/>
            <a:t>Artmacı</a:t>
          </a:r>
          <a:r>
            <a:rPr lang="tr-TR" dirty="0" smtClean="0"/>
            <a:t> veya </a:t>
          </a:r>
          <a:r>
            <a:rPr lang="tr-TR" dirty="0" err="1" smtClean="0"/>
            <a:t>birikmeci</a:t>
          </a:r>
          <a:r>
            <a:rPr lang="tr-TR" dirty="0" smtClean="0"/>
            <a:t> olması</a:t>
          </a:r>
          <a:endParaRPr lang="tr-TR" dirty="0"/>
        </a:p>
      </dgm:t>
    </dgm:pt>
    <dgm:pt modelId="{C7200B7C-9D6A-4EA7-A8E9-0709E92372C2}" type="parTrans" cxnId="{E6F345B7-ECA0-45F5-BED0-20C77CF8E413}">
      <dgm:prSet/>
      <dgm:spPr/>
      <dgm:t>
        <a:bodyPr/>
        <a:lstStyle/>
        <a:p>
          <a:endParaRPr lang="tr-TR"/>
        </a:p>
      </dgm:t>
    </dgm:pt>
    <dgm:pt modelId="{61A646FC-F65B-49EF-A337-89D132C2D6A4}" type="sibTrans" cxnId="{E6F345B7-ECA0-45F5-BED0-20C77CF8E413}">
      <dgm:prSet/>
      <dgm:spPr/>
      <dgm:t>
        <a:bodyPr/>
        <a:lstStyle/>
        <a:p>
          <a:endParaRPr lang="tr-TR"/>
        </a:p>
      </dgm:t>
    </dgm:pt>
    <dgm:pt modelId="{7655CC4A-FDBE-494C-8D47-818C75DD2A9A}">
      <dgm:prSet phldrT="[Metin]"/>
      <dgm:spPr/>
      <dgm:t>
        <a:bodyPr/>
        <a:lstStyle/>
        <a:p>
          <a:r>
            <a:rPr lang="tr-TR" dirty="0" smtClean="0"/>
            <a:t>Herkese açık, toplumsal olması</a:t>
          </a:r>
          <a:endParaRPr lang="tr-TR" dirty="0"/>
        </a:p>
      </dgm:t>
    </dgm:pt>
    <dgm:pt modelId="{C2EE6220-6A72-4B7C-87BF-C730E5014045}" type="parTrans" cxnId="{9C271354-C17F-4D2A-BB35-009A72BD7596}">
      <dgm:prSet/>
      <dgm:spPr/>
      <dgm:t>
        <a:bodyPr/>
        <a:lstStyle/>
        <a:p>
          <a:endParaRPr lang="tr-TR"/>
        </a:p>
      </dgm:t>
    </dgm:pt>
    <dgm:pt modelId="{95C4B638-06FC-43C6-AC94-2547B9AFE83C}" type="sibTrans" cxnId="{9C271354-C17F-4D2A-BB35-009A72BD7596}">
      <dgm:prSet/>
      <dgm:spPr/>
      <dgm:t>
        <a:bodyPr/>
        <a:lstStyle/>
        <a:p>
          <a:endParaRPr lang="tr-TR"/>
        </a:p>
      </dgm:t>
    </dgm:pt>
    <dgm:pt modelId="{19B0C0A8-A0B7-45CD-87F6-480043A43F10}">
      <dgm:prSet phldrT="[Metin]"/>
      <dgm:spPr/>
      <dgm:t>
        <a:bodyPr/>
        <a:lstStyle/>
        <a:p>
          <a:r>
            <a:rPr lang="tr-TR" dirty="0" smtClean="0"/>
            <a:t>Nesnel olması</a:t>
          </a:r>
          <a:endParaRPr lang="tr-TR" dirty="0"/>
        </a:p>
      </dgm:t>
    </dgm:pt>
    <dgm:pt modelId="{B68188CD-8CB7-4C67-95DF-4A98EF6184E8}" type="parTrans" cxnId="{72D40B9F-F300-4B18-9D47-070AB2866CFE}">
      <dgm:prSet/>
      <dgm:spPr/>
      <dgm:t>
        <a:bodyPr/>
        <a:lstStyle/>
        <a:p>
          <a:endParaRPr lang="tr-TR"/>
        </a:p>
      </dgm:t>
    </dgm:pt>
    <dgm:pt modelId="{5B5DC57B-5F62-49D2-8D6F-ABB54ACF07AF}" type="sibTrans" cxnId="{72D40B9F-F300-4B18-9D47-070AB2866CFE}">
      <dgm:prSet/>
      <dgm:spPr/>
      <dgm:t>
        <a:bodyPr/>
        <a:lstStyle/>
        <a:p>
          <a:endParaRPr lang="tr-TR"/>
        </a:p>
      </dgm:t>
    </dgm:pt>
    <dgm:pt modelId="{AB25665D-2C5A-4BB8-89E3-7F482ADFF5E3}">
      <dgm:prSet phldrT="[Metin]"/>
      <dgm:spPr/>
      <dgm:t>
        <a:bodyPr/>
        <a:lstStyle/>
        <a:p>
          <a:r>
            <a:rPr lang="tr-TR" dirty="0" smtClean="0"/>
            <a:t>Dinamik olması</a:t>
          </a:r>
          <a:endParaRPr lang="tr-TR" dirty="0"/>
        </a:p>
      </dgm:t>
    </dgm:pt>
    <dgm:pt modelId="{9FC71295-16BE-42F0-B7FE-0292C78C14A3}" type="parTrans" cxnId="{59F4129C-A490-424B-922D-6D9EA3B05E93}">
      <dgm:prSet/>
      <dgm:spPr/>
      <dgm:t>
        <a:bodyPr/>
        <a:lstStyle/>
        <a:p>
          <a:endParaRPr lang="tr-TR"/>
        </a:p>
      </dgm:t>
    </dgm:pt>
    <dgm:pt modelId="{859D0FB0-526D-4F30-BD9C-2C5706C8B394}" type="sibTrans" cxnId="{59F4129C-A490-424B-922D-6D9EA3B05E93}">
      <dgm:prSet/>
      <dgm:spPr/>
      <dgm:t>
        <a:bodyPr/>
        <a:lstStyle/>
        <a:p>
          <a:endParaRPr lang="tr-TR"/>
        </a:p>
      </dgm:t>
    </dgm:pt>
    <dgm:pt modelId="{8C725E39-D02F-4F5D-BFAE-C3606A19D788}">
      <dgm:prSet phldrT="[Metin]"/>
      <dgm:spPr/>
      <dgm:t>
        <a:bodyPr/>
        <a:lstStyle/>
        <a:p>
          <a:r>
            <a:rPr lang="tr-TR" dirty="0" smtClean="0"/>
            <a:t>Geçici olması</a:t>
          </a:r>
          <a:endParaRPr lang="tr-TR" dirty="0"/>
        </a:p>
      </dgm:t>
    </dgm:pt>
    <dgm:pt modelId="{45D8C8B9-E9C9-4B62-8579-9358238227CC}" type="parTrans" cxnId="{F68CE924-2A8F-4A92-9C54-03292CD0A8F3}">
      <dgm:prSet/>
      <dgm:spPr/>
      <dgm:t>
        <a:bodyPr/>
        <a:lstStyle/>
        <a:p>
          <a:endParaRPr lang="tr-TR"/>
        </a:p>
      </dgm:t>
    </dgm:pt>
    <dgm:pt modelId="{5D9FD0D6-2F4E-4639-8EB0-A4759B514ADD}" type="sibTrans" cxnId="{F68CE924-2A8F-4A92-9C54-03292CD0A8F3}">
      <dgm:prSet/>
      <dgm:spPr/>
      <dgm:t>
        <a:bodyPr/>
        <a:lstStyle/>
        <a:p>
          <a:endParaRPr lang="tr-TR"/>
        </a:p>
      </dgm:t>
    </dgm:pt>
    <dgm:pt modelId="{CA548713-0F75-4E2A-A446-42D871EDD37D}">
      <dgm:prSet phldrT="[Metin]"/>
      <dgm:spPr/>
      <dgm:t>
        <a:bodyPr/>
        <a:lstStyle/>
        <a:p>
          <a:r>
            <a:rPr lang="tr-TR" dirty="0" smtClean="0"/>
            <a:t>Tutarlı olması</a:t>
          </a:r>
          <a:endParaRPr lang="tr-TR" dirty="0"/>
        </a:p>
      </dgm:t>
    </dgm:pt>
    <dgm:pt modelId="{227606F3-8E75-436F-9728-AF914B49E6D2}" type="parTrans" cxnId="{AEBD68F8-A852-4226-BF3F-3DFB54AE1FB0}">
      <dgm:prSet/>
      <dgm:spPr/>
      <dgm:t>
        <a:bodyPr/>
        <a:lstStyle/>
        <a:p>
          <a:endParaRPr lang="tr-TR"/>
        </a:p>
      </dgm:t>
    </dgm:pt>
    <dgm:pt modelId="{5289AB8A-1154-432F-B427-8D2D2CF4C922}" type="sibTrans" cxnId="{AEBD68F8-A852-4226-BF3F-3DFB54AE1FB0}">
      <dgm:prSet/>
      <dgm:spPr/>
      <dgm:t>
        <a:bodyPr/>
        <a:lstStyle/>
        <a:p>
          <a:endParaRPr lang="tr-TR"/>
        </a:p>
      </dgm:t>
    </dgm:pt>
    <dgm:pt modelId="{AC145C3B-402B-4894-8B5A-7180C58CAC04}">
      <dgm:prSet phldrT="[Metin]"/>
      <dgm:spPr/>
      <dgm:t>
        <a:bodyPr/>
        <a:lstStyle/>
        <a:p>
          <a:r>
            <a:rPr lang="tr-TR" dirty="0" err="1" smtClean="0"/>
            <a:t>Öndeyilerin</a:t>
          </a:r>
          <a:r>
            <a:rPr lang="tr-TR" dirty="0" smtClean="0"/>
            <a:t> mümkün olması</a:t>
          </a:r>
          <a:endParaRPr lang="tr-TR" dirty="0"/>
        </a:p>
      </dgm:t>
    </dgm:pt>
    <dgm:pt modelId="{6DB733B7-E476-4327-A5DA-1AAD96CAF7EA}" type="parTrans" cxnId="{16F4194D-4798-4EE0-81F5-034C28B1FB64}">
      <dgm:prSet/>
      <dgm:spPr/>
      <dgm:t>
        <a:bodyPr/>
        <a:lstStyle/>
        <a:p>
          <a:endParaRPr lang="tr-TR"/>
        </a:p>
      </dgm:t>
    </dgm:pt>
    <dgm:pt modelId="{B4CBC0B5-79EB-41EB-8A18-8D273F17EDAB}" type="sibTrans" cxnId="{16F4194D-4798-4EE0-81F5-034C28B1FB64}">
      <dgm:prSet/>
      <dgm:spPr/>
      <dgm:t>
        <a:bodyPr/>
        <a:lstStyle/>
        <a:p>
          <a:endParaRPr lang="tr-TR"/>
        </a:p>
      </dgm:t>
    </dgm:pt>
    <dgm:pt modelId="{2170EDC7-9D13-4783-9398-102AECE75AA9}" type="pres">
      <dgm:prSet presAssocID="{B40B1160-C51B-43FE-94A0-2EAEED472E26}" presName="linear" presStyleCnt="0">
        <dgm:presLayoutVars>
          <dgm:animLvl val="lvl"/>
          <dgm:resizeHandles val="exact"/>
        </dgm:presLayoutVars>
      </dgm:prSet>
      <dgm:spPr/>
      <dgm:t>
        <a:bodyPr/>
        <a:lstStyle/>
        <a:p>
          <a:endParaRPr lang="tr-TR"/>
        </a:p>
      </dgm:t>
    </dgm:pt>
    <dgm:pt modelId="{21921FE0-F01D-48FD-B445-A51A3AD56AF7}" type="pres">
      <dgm:prSet presAssocID="{384D3D3D-23C3-494F-B614-974D7A782836}" presName="parentText" presStyleLbl="node1" presStyleIdx="0" presStyleCnt="1" custLinFactNeighborY="-1368">
        <dgm:presLayoutVars>
          <dgm:chMax val="0"/>
          <dgm:bulletEnabled val="1"/>
        </dgm:presLayoutVars>
      </dgm:prSet>
      <dgm:spPr/>
      <dgm:t>
        <a:bodyPr/>
        <a:lstStyle/>
        <a:p>
          <a:endParaRPr lang="tr-TR"/>
        </a:p>
      </dgm:t>
    </dgm:pt>
    <dgm:pt modelId="{1F98865E-1CE8-43E7-B291-92C8E656ED88}" type="pres">
      <dgm:prSet presAssocID="{384D3D3D-23C3-494F-B614-974D7A782836}" presName="childText" presStyleLbl="revTx" presStyleIdx="0" presStyleCnt="1">
        <dgm:presLayoutVars>
          <dgm:bulletEnabled val="1"/>
        </dgm:presLayoutVars>
      </dgm:prSet>
      <dgm:spPr/>
      <dgm:t>
        <a:bodyPr/>
        <a:lstStyle/>
        <a:p>
          <a:endParaRPr lang="tr-TR"/>
        </a:p>
      </dgm:t>
    </dgm:pt>
  </dgm:ptLst>
  <dgm:cxnLst>
    <dgm:cxn modelId="{59F4129C-A490-424B-922D-6D9EA3B05E93}" srcId="{384D3D3D-23C3-494F-B614-974D7A782836}" destId="{AB25665D-2C5A-4BB8-89E3-7F482ADFF5E3}" srcOrd="4" destOrd="0" parTransId="{9FC71295-16BE-42F0-B7FE-0292C78C14A3}" sibTransId="{859D0FB0-526D-4F30-BD9C-2C5706C8B394}"/>
    <dgm:cxn modelId="{D7F1E4F2-B793-4C88-A665-502986A4919F}" type="presOf" srcId="{B40B1160-C51B-43FE-94A0-2EAEED472E26}" destId="{2170EDC7-9D13-4783-9398-102AECE75AA9}" srcOrd="0" destOrd="0" presId="urn:microsoft.com/office/officeart/2005/8/layout/vList2"/>
    <dgm:cxn modelId="{8821D71E-BC26-433E-92BC-8E57C56594EB}" srcId="{B40B1160-C51B-43FE-94A0-2EAEED472E26}" destId="{384D3D3D-23C3-494F-B614-974D7A782836}" srcOrd="0" destOrd="0" parTransId="{8BF491FF-C64D-47E6-A8CD-C8AD574656F3}" sibTransId="{21A6FF8E-DC7D-42AA-8913-ABD225FE0336}"/>
    <dgm:cxn modelId="{6A434F92-4D6D-4EFA-B5FA-A913C131C557}" type="presOf" srcId="{CA548713-0F75-4E2A-A446-42D871EDD37D}" destId="{1F98865E-1CE8-43E7-B291-92C8E656ED88}" srcOrd="0" destOrd="6" presId="urn:microsoft.com/office/officeart/2005/8/layout/vList2"/>
    <dgm:cxn modelId="{93047362-518B-42FD-8DC7-BAE24F4F2FC2}" type="presOf" srcId="{7655CC4A-FDBE-494C-8D47-818C75DD2A9A}" destId="{1F98865E-1CE8-43E7-B291-92C8E656ED88}" srcOrd="0" destOrd="2" presId="urn:microsoft.com/office/officeart/2005/8/layout/vList2"/>
    <dgm:cxn modelId="{F68CE924-2A8F-4A92-9C54-03292CD0A8F3}" srcId="{384D3D3D-23C3-494F-B614-974D7A782836}" destId="{8C725E39-D02F-4F5D-BFAE-C3606A19D788}" srcOrd="5" destOrd="0" parTransId="{45D8C8B9-E9C9-4B62-8579-9358238227CC}" sibTransId="{5D9FD0D6-2F4E-4639-8EB0-A4759B514ADD}"/>
    <dgm:cxn modelId="{E423635C-7D25-46B2-82D4-550EF044517F}" type="presOf" srcId="{AB25665D-2C5A-4BB8-89E3-7F482ADFF5E3}" destId="{1F98865E-1CE8-43E7-B291-92C8E656ED88}" srcOrd="0" destOrd="4" presId="urn:microsoft.com/office/officeart/2005/8/layout/vList2"/>
    <dgm:cxn modelId="{E6F345B7-ECA0-45F5-BED0-20C77CF8E413}" srcId="{384D3D3D-23C3-494F-B614-974D7A782836}" destId="{0D3D21E1-5A0F-4691-B98B-A85C62FF1AD0}" srcOrd="1" destOrd="0" parTransId="{C7200B7C-9D6A-4EA7-A8E9-0709E92372C2}" sibTransId="{61A646FC-F65B-49EF-A337-89D132C2D6A4}"/>
    <dgm:cxn modelId="{4C87C2B4-0301-4D10-B14D-BA87FA4B4882}" type="presOf" srcId="{0D3D21E1-5A0F-4691-B98B-A85C62FF1AD0}" destId="{1F98865E-1CE8-43E7-B291-92C8E656ED88}" srcOrd="0" destOrd="1" presId="urn:microsoft.com/office/officeart/2005/8/layout/vList2"/>
    <dgm:cxn modelId="{AEBD68F8-A852-4226-BF3F-3DFB54AE1FB0}" srcId="{384D3D3D-23C3-494F-B614-974D7A782836}" destId="{CA548713-0F75-4E2A-A446-42D871EDD37D}" srcOrd="6" destOrd="0" parTransId="{227606F3-8E75-436F-9728-AF914B49E6D2}" sibTransId="{5289AB8A-1154-432F-B427-8D2D2CF4C922}"/>
    <dgm:cxn modelId="{36C0F161-0890-438A-A86E-9A082652867A}" type="presOf" srcId="{384D3D3D-23C3-494F-B614-974D7A782836}" destId="{21921FE0-F01D-48FD-B445-A51A3AD56AF7}" srcOrd="0" destOrd="0" presId="urn:microsoft.com/office/officeart/2005/8/layout/vList2"/>
    <dgm:cxn modelId="{5FBBC3DA-6998-4EE3-B175-0AECA0EBC171}" type="presOf" srcId="{19B0C0A8-A0B7-45CD-87F6-480043A43F10}" destId="{1F98865E-1CE8-43E7-B291-92C8E656ED88}" srcOrd="0" destOrd="3" presId="urn:microsoft.com/office/officeart/2005/8/layout/vList2"/>
    <dgm:cxn modelId="{4E4A5DB0-E8B2-4688-B68C-79119D61F0A6}" type="presOf" srcId="{AC145C3B-402B-4894-8B5A-7180C58CAC04}" destId="{1F98865E-1CE8-43E7-B291-92C8E656ED88}" srcOrd="0" destOrd="7" presId="urn:microsoft.com/office/officeart/2005/8/layout/vList2"/>
    <dgm:cxn modelId="{7B12484F-B10B-4391-A292-4D5D5FDB1434}" type="presOf" srcId="{8C725E39-D02F-4F5D-BFAE-C3606A19D788}" destId="{1F98865E-1CE8-43E7-B291-92C8E656ED88}" srcOrd="0" destOrd="5" presId="urn:microsoft.com/office/officeart/2005/8/layout/vList2"/>
    <dgm:cxn modelId="{7EFF1033-4932-41CA-B434-CD5494B948E0}" srcId="{384D3D3D-23C3-494F-B614-974D7A782836}" destId="{BCBC570E-8930-4FA7-8DC4-576B6B01DCAD}" srcOrd="0" destOrd="0" parTransId="{4EEFED48-6C3A-4C08-9753-ADE93786A16A}" sibTransId="{CB8461A3-19DA-435C-A6EE-E29A9E9E5883}"/>
    <dgm:cxn modelId="{86603D3D-01F9-4A6F-BCDC-F6F968E264BE}" type="presOf" srcId="{BCBC570E-8930-4FA7-8DC4-576B6B01DCAD}" destId="{1F98865E-1CE8-43E7-B291-92C8E656ED88}" srcOrd="0" destOrd="0" presId="urn:microsoft.com/office/officeart/2005/8/layout/vList2"/>
    <dgm:cxn modelId="{9C271354-C17F-4D2A-BB35-009A72BD7596}" srcId="{384D3D3D-23C3-494F-B614-974D7A782836}" destId="{7655CC4A-FDBE-494C-8D47-818C75DD2A9A}" srcOrd="2" destOrd="0" parTransId="{C2EE6220-6A72-4B7C-87BF-C730E5014045}" sibTransId="{95C4B638-06FC-43C6-AC94-2547B9AFE83C}"/>
    <dgm:cxn modelId="{16F4194D-4798-4EE0-81F5-034C28B1FB64}" srcId="{384D3D3D-23C3-494F-B614-974D7A782836}" destId="{AC145C3B-402B-4894-8B5A-7180C58CAC04}" srcOrd="7" destOrd="0" parTransId="{6DB733B7-E476-4327-A5DA-1AAD96CAF7EA}" sibTransId="{B4CBC0B5-79EB-41EB-8A18-8D273F17EDAB}"/>
    <dgm:cxn modelId="{72D40B9F-F300-4B18-9D47-070AB2866CFE}" srcId="{384D3D3D-23C3-494F-B614-974D7A782836}" destId="{19B0C0A8-A0B7-45CD-87F6-480043A43F10}" srcOrd="3" destOrd="0" parTransId="{B68188CD-8CB7-4C67-95DF-4A98EF6184E8}" sibTransId="{5B5DC57B-5F62-49D2-8D6F-ABB54ACF07AF}"/>
    <dgm:cxn modelId="{EFAC3D59-D02E-41AB-B2EB-059E7AFDBDB9}" type="presParOf" srcId="{2170EDC7-9D13-4783-9398-102AECE75AA9}" destId="{21921FE0-F01D-48FD-B445-A51A3AD56AF7}" srcOrd="0" destOrd="0" presId="urn:microsoft.com/office/officeart/2005/8/layout/vList2"/>
    <dgm:cxn modelId="{F70A8A2C-D8EB-4BF1-A802-8BF56BFAE150}" type="presParOf" srcId="{2170EDC7-9D13-4783-9398-102AECE75AA9}" destId="{1F98865E-1CE8-43E7-B291-92C8E656ED8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C83930-9FB6-4551-B714-05CEE3E277B5}"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tr-TR"/>
        </a:p>
      </dgm:t>
    </dgm:pt>
    <dgm:pt modelId="{3FEA7ADE-0554-4465-BC8B-DA23AB87B1B2}">
      <dgm:prSet phldrT="[Metin]"/>
      <dgm:spPr/>
      <dgm:t>
        <a:bodyPr/>
        <a:lstStyle/>
        <a:p>
          <a:r>
            <a:rPr lang="tr-TR" b="1" dirty="0" smtClean="0">
              <a:solidFill>
                <a:schemeClr val="bg1"/>
              </a:solidFill>
            </a:rPr>
            <a:t>Bilgi</a:t>
          </a:r>
          <a:endParaRPr lang="tr-TR" b="1" dirty="0">
            <a:solidFill>
              <a:schemeClr val="bg1"/>
            </a:solidFill>
          </a:endParaRPr>
        </a:p>
      </dgm:t>
    </dgm:pt>
    <dgm:pt modelId="{E81D554F-AD18-4B32-9AFD-AD105C3FD534}" type="parTrans" cxnId="{940204C0-F3E6-4C2C-A957-05062A96425A}">
      <dgm:prSet/>
      <dgm:spPr/>
      <dgm:t>
        <a:bodyPr/>
        <a:lstStyle/>
        <a:p>
          <a:endParaRPr lang="tr-TR" b="1">
            <a:solidFill>
              <a:schemeClr val="bg1"/>
            </a:solidFill>
          </a:endParaRPr>
        </a:p>
      </dgm:t>
    </dgm:pt>
    <dgm:pt modelId="{B2E8381C-72DE-4D46-A758-5F90F47DD8EA}" type="sibTrans" cxnId="{940204C0-F3E6-4C2C-A957-05062A96425A}">
      <dgm:prSet/>
      <dgm:spPr/>
      <dgm:t>
        <a:bodyPr/>
        <a:lstStyle/>
        <a:p>
          <a:endParaRPr lang="tr-TR" b="1">
            <a:solidFill>
              <a:schemeClr val="bg1"/>
            </a:solidFill>
          </a:endParaRPr>
        </a:p>
      </dgm:t>
    </dgm:pt>
    <dgm:pt modelId="{36216F0E-6EF0-4D15-AF2F-AACBA45107C1}">
      <dgm:prSet phldrT="[Metin]"/>
      <dgm:spPr/>
      <dgm:t>
        <a:bodyPr/>
        <a:lstStyle/>
        <a:p>
          <a:r>
            <a:rPr lang="tr-TR" b="1" dirty="0" smtClean="0">
              <a:solidFill>
                <a:schemeClr val="bg1"/>
              </a:solidFill>
            </a:rPr>
            <a:t>Apriori</a:t>
          </a:r>
          <a:endParaRPr lang="tr-TR" b="1" dirty="0">
            <a:solidFill>
              <a:schemeClr val="bg1"/>
            </a:solidFill>
          </a:endParaRPr>
        </a:p>
      </dgm:t>
    </dgm:pt>
    <dgm:pt modelId="{ECDE74F0-CBF7-4175-8153-76D9584FBCFD}" type="parTrans" cxnId="{65D54322-2E7B-44C4-B13A-D2E78DE61B34}">
      <dgm:prSet/>
      <dgm:spPr/>
      <dgm:t>
        <a:bodyPr/>
        <a:lstStyle/>
        <a:p>
          <a:endParaRPr lang="tr-TR" b="1">
            <a:solidFill>
              <a:schemeClr val="bg1"/>
            </a:solidFill>
          </a:endParaRPr>
        </a:p>
      </dgm:t>
    </dgm:pt>
    <dgm:pt modelId="{9DE523ED-5A84-42EF-9627-C29EA502E419}" type="sibTrans" cxnId="{65D54322-2E7B-44C4-B13A-D2E78DE61B34}">
      <dgm:prSet/>
      <dgm:spPr/>
      <dgm:t>
        <a:bodyPr/>
        <a:lstStyle/>
        <a:p>
          <a:endParaRPr lang="tr-TR" b="1">
            <a:solidFill>
              <a:schemeClr val="bg1"/>
            </a:solidFill>
          </a:endParaRPr>
        </a:p>
      </dgm:t>
    </dgm:pt>
    <dgm:pt modelId="{39CFBF59-C910-4C6B-88BA-EE8639D977F3}">
      <dgm:prSet phldrT="[Metin]"/>
      <dgm:spPr/>
      <dgm:t>
        <a:bodyPr/>
        <a:lstStyle/>
        <a:p>
          <a:r>
            <a:rPr lang="tr-TR" b="1" dirty="0" smtClean="0">
              <a:solidFill>
                <a:schemeClr val="bg1"/>
              </a:solidFill>
            </a:rPr>
            <a:t>Aposteriori</a:t>
          </a:r>
          <a:endParaRPr lang="tr-TR" b="1" dirty="0">
            <a:solidFill>
              <a:schemeClr val="bg1"/>
            </a:solidFill>
          </a:endParaRPr>
        </a:p>
      </dgm:t>
    </dgm:pt>
    <dgm:pt modelId="{101D7F49-BCB3-4CBE-8B25-05B844C2E293}" type="parTrans" cxnId="{6C4A306E-65E9-42DF-A95F-D272EAB7B48F}">
      <dgm:prSet/>
      <dgm:spPr/>
      <dgm:t>
        <a:bodyPr/>
        <a:lstStyle/>
        <a:p>
          <a:endParaRPr lang="tr-TR" b="1">
            <a:solidFill>
              <a:schemeClr val="bg1"/>
            </a:solidFill>
          </a:endParaRPr>
        </a:p>
      </dgm:t>
    </dgm:pt>
    <dgm:pt modelId="{FD85E25D-2A7F-4946-AAB4-12DB614B71CF}" type="sibTrans" cxnId="{6C4A306E-65E9-42DF-A95F-D272EAB7B48F}">
      <dgm:prSet/>
      <dgm:spPr/>
      <dgm:t>
        <a:bodyPr/>
        <a:lstStyle/>
        <a:p>
          <a:endParaRPr lang="tr-TR" b="1">
            <a:solidFill>
              <a:schemeClr val="bg1"/>
            </a:solidFill>
          </a:endParaRPr>
        </a:p>
      </dgm:t>
    </dgm:pt>
    <dgm:pt modelId="{C1DB43B0-461C-45E1-84CE-9C9E9FC8BD2C}" type="pres">
      <dgm:prSet presAssocID="{F1C83930-9FB6-4551-B714-05CEE3E277B5}" presName="hierChild1" presStyleCnt="0">
        <dgm:presLayoutVars>
          <dgm:orgChart val="1"/>
          <dgm:chPref val="1"/>
          <dgm:dir/>
          <dgm:animOne val="branch"/>
          <dgm:animLvl val="lvl"/>
          <dgm:resizeHandles/>
        </dgm:presLayoutVars>
      </dgm:prSet>
      <dgm:spPr/>
      <dgm:t>
        <a:bodyPr/>
        <a:lstStyle/>
        <a:p>
          <a:endParaRPr lang="tr-TR"/>
        </a:p>
      </dgm:t>
    </dgm:pt>
    <dgm:pt modelId="{95E82BF2-BA16-435E-885B-59F34DD64C47}" type="pres">
      <dgm:prSet presAssocID="{3FEA7ADE-0554-4465-BC8B-DA23AB87B1B2}" presName="hierRoot1" presStyleCnt="0">
        <dgm:presLayoutVars>
          <dgm:hierBranch val="init"/>
        </dgm:presLayoutVars>
      </dgm:prSet>
      <dgm:spPr/>
    </dgm:pt>
    <dgm:pt modelId="{A5FC94AB-723D-4336-A360-E87C0CFC52BE}" type="pres">
      <dgm:prSet presAssocID="{3FEA7ADE-0554-4465-BC8B-DA23AB87B1B2}" presName="rootComposite1" presStyleCnt="0"/>
      <dgm:spPr/>
    </dgm:pt>
    <dgm:pt modelId="{63CCF278-80E5-443F-A8E7-11F9DE770B7C}" type="pres">
      <dgm:prSet presAssocID="{3FEA7ADE-0554-4465-BC8B-DA23AB87B1B2}" presName="rootText1" presStyleLbl="node0" presStyleIdx="0" presStyleCnt="1">
        <dgm:presLayoutVars>
          <dgm:chPref val="3"/>
        </dgm:presLayoutVars>
      </dgm:prSet>
      <dgm:spPr/>
      <dgm:t>
        <a:bodyPr/>
        <a:lstStyle/>
        <a:p>
          <a:endParaRPr lang="tr-TR"/>
        </a:p>
      </dgm:t>
    </dgm:pt>
    <dgm:pt modelId="{B5068F5D-3A68-47DE-BEE0-C633852A2ABA}" type="pres">
      <dgm:prSet presAssocID="{3FEA7ADE-0554-4465-BC8B-DA23AB87B1B2}" presName="rootConnector1" presStyleLbl="node1" presStyleIdx="0" presStyleCnt="0"/>
      <dgm:spPr/>
      <dgm:t>
        <a:bodyPr/>
        <a:lstStyle/>
        <a:p>
          <a:endParaRPr lang="tr-TR"/>
        </a:p>
      </dgm:t>
    </dgm:pt>
    <dgm:pt modelId="{516294A7-5764-4557-95E6-A1136669F9F2}" type="pres">
      <dgm:prSet presAssocID="{3FEA7ADE-0554-4465-BC8B-DA23AB87B1B2}" presName="hierChild2" presStyleCnt="0"/>
      <dgm:spPr/>
    </dgm:pt>
    <dgm:pt modelId="{85D6E695-41AE-41CE-83FD-A3D6BB75FE07}" type="pres">
      <dgm:prSet presAssocID="{ECDE74F0-CBF7-4175-8153-76D9584FBCFD}" presName="Name37" presStyleLbl="parChTrans1D2" presStyleIdx="0" presStyleCnt="2"/>
      <dgm:spPr/>
      <dgm:t>
        <a:bodyPr/>
        <a:lstStyle/>
        <a:p>
          <a:endParaRPr lang="tr-TR"/>
        </a:p>
      </dgm:t>
    </dgm:pt>
    <dgm:pt modelId="{BE01C166-05EE-4EAF-8674-54B675AD1DA7}" type="pres">
      <dgm:prSet presAssocID="{36216F0E-6EF0-4D15-AF2F-AACBA45107C1}" presName="hierRoot2" presStyleCnt="0">
        <dgm:presLayoutVars>
          <dgm:hierBranch val="init"/>
        </dgm:presLayoutVars>
      </dgm:prSet>
      <dgm:spPr/>
    </dgm:pt>
    <dgm:pt modelId="{EA4E5A4E-0049-4F19-B2A8-F764DFC518DC}" type="pres">
      <dgm:prSet presAssocID="{36216F0E-6EF0-4D15-AF2F-AACBA45107C1}" presName="rootComposite" presStyleCnt="0"/>
      <dgm:spPr/>
    </dgm:pt>
    <dgm:pt modelId="{836751A0-31B8-47EC-B42B-A81EC3AB06F3}" type="pres">
      <dgm:prSet presAssocID="{36216F0E-6EF0-4D15-AF2F-AACBA45107C1}" presName="rootText" presStyleLbl="node2" presStyleIdx="0" presStyleCnt="2">
        <dgm:presLayoutVars>
          <dgm:chPref val="3"/>
        </dgm:presLayoutVars>
      </dgm:prSet>
      <dgm:spPr/>
      <dgm:t>
        <a:bodyPr/>
        <a:lstStyle/>
        <a:p>
          <a:endParaRPr lang="tr-TR"/>
        </a:p>
      </dgm:t>
    </dgm:pt>
    <dgm:pt modelId="{0758BADE-7E6C-47AC-950F-2897337DF7D6}" type="pres">
      <dgm:prSet presAssocID="{36216F0E-6EF0-4D15-AF2F-AACBA45107C1}" presName="rootConnector" presStyleLbl="node2" presStyleIdx="0" presStyleCnt="2"/>
      <dgm:spPr/>
      <dgm:t>
        <a:bodyPr/>
        <a:lstStyle/>
        <a:p>
          <a:endParaRPr lang="tr-TR"/>
        </a:p>
      </dgm:t>
    </dgm:pt>
    <dgm:pt modelId="{AFF7DD2D-70E9-4836-81AC-085F9F5EA133}" type="pres">
      <dgm:prSet presAssocID="{36216F0E-6EF0-4D15-AF2F-AACBA45107C1}" presName="hierChild4" presStyleCnt="0"/>
      <dgm:spPr/>
    </dgm:pt>
    <dgm:pt modelId="{4A3F6A9F-0493-4D2C-B30E-2E7EC8BBDED6}" type="pres">
      <dgm:prSet presAssocID="{36216F0E-6EF0-4D15-AF2F-AACBA45107C1}" presName="hierChild5" presStyleCnt="0"/>
      <dgm:spPr/>
    </dgm:pt>
    <dgm:pt modelId="{4B320884-4F06-40E2-BBC5-5438630A5654}" type="pres">
      <dgm:prSet presAssocID="{101D7F49-BCB3-4CBE-8B25-05B844C2E293}" presName="Name37" presStyleLbl="parChTrans1D2" presStyleIdx="1" presStyleCnt="2"/>
      <dgm:spPr/>
      <dgm:t>
        <a:bodyPr/>
        <a:lstStyle/>
        <a:p>
          <a:endParaRPr lang="tr-TR"/>
        </a:p>
      </dgm:t>
    </dgm:pt>
    <dgm:pt modelId="{F0CFE1F7-9331-4DA8-96E6-8CF900296A21}" type="pres">
      <dgm:prSet presAssocID="{39CFBF59-C910-4C6B-88BA-EE8639D977F3}" presName="hierRoot2" presStyleCnt="0">
        <dgm:presLayoutVars>
          <dgm:hierBranch val="init"/>
        </dgm:presLayoutVars>
      </dgm:prSet>
      <dgm:spPr/>
    </dgm:pt>
    <dgm:pt modelId="{C1217558-FEC0-44E5-B723-1B42F31F6116}" type="pres">
      <dgm:prSet presAssocID="{39CFBF59-C910-4C6B-88BA-EE8639D977F3}" presName="rootComposite" presStyleCnt="0"/>
      <dgm:spPr/>
    </dgm:pt>
    <dgm:pt modelId="{EF03888C-3D6D-4D23-95F0-FEA249E4B40B}" type="pres">
      <dgm:prSet presAssocID="{39CFBF59-C910-4C6B-88BA-EE8639D977F3}" presName="rootText" presStyleLbl="node2" presStyleIdx="1" presStyleCnt="2">
        <dgm:presLayoutVars>
          <dgm:chPref val="3"/>
        </dgm:presLayoutVars>
      </dgm:prSet>
      <dgm:spPr/>
      <dgm:t>
        <a:bodyPr/>
        <a:lstStyle/>
        <a:p>
          <a:endParaRPr lang="tr-TR"/>
        </a:p>
      </dgm:t>
    </dgm:pt>
    <dgm:pt modelId="{78E8FD46-0C3B-4FC7-B1D4-36926971D248}" type="pres">
      <dgm:prSet presAssocID="{39CFBF59-C910-4C6B-88BA-EE8639D977F3}" presName="rootConnector" presStyleLbl="node2" presStyleIdx="1" presStyleCnt="2"/>
      <dgm:spPr/>
      <dgm:t>
        <a:bodyPr/>
        <a:lstStyle/>
        <a:p>
          <a:endParaRPr lang="tr-TR"/>
        </a:p>
      </dgm:t>
    </dgm:pt>
    <dgm:pt modelId="{12410771-F92E-4595-BD84-B1B1B17B1983}" type="pres">
      <dgm:prSet presAssocID="{39CFBF59-C910-4C6B-88BA-EE8639D977F3}" presName="hierChild4" presStyleCnt="0"/>
      <dgm:spPr/>
    </dgm:pt>
    <dgm:pt modelId="{D192D7BB-4778-412E-BDC3-53F4E5755DC3}" type="pres">
      <dgm:prSet presAssocID="{39CFBF59-C910-4C6B-88BA-EE8639D977F3}" presName="hierChild5" presStyleCnt="0"/>
      <dgm:spPr/>
    </dgm:pt>
    <dgm:pt modelId="{06677CEF-C94C-4AE8-9D45-C1E728C536F2}" type="pres">
      <dgm:prSet presAssocID="{3FEA7ADE-0554-4465-BC8B-DA23AB87B1B2}" presName="hierChild3" presStyleCnt="0"/>
      <dgm:spPr/>
    </dgm:pt>
  </dgm:ptLst>
  <dgm:cxnLst>
    <dgm:cxn modelId="{6C4A306E-65E9-42DF-A95F-D272EAB7B48F}" srcId="{3FEA7ADE-0554-4465-BC8B-DA23AB87B1B2}" destId="{39CFBF59-C910-4C6B-88BA-EE8639D977F3}" srcOrd="1" destOrd="0" parTransId="{101D7F49-BCB3-4CBE-8B25-05B844C2E293}" sibTransId="{FD85E25D-2A7F-4946-AAB4-12DB614B71CF}"/>
    <dgm:cxn modelId="{B51966B9-C8F9-425B-A9DA-C5A24A8434C7}" type="presOf" srcId="{3FEA7ADE-0554-4465-BC8B-DA23AB87B1B2}" destId="{63CCF278-80E5-443F-A8E7-11F9DE770B7C}" srcOrd="0" destOrd="0" presId="urn:microsoft.com/office/officeart/2005/8/layout/orgChart1"/>
    <dgm:cxn modelId="{DB7BE634-CB91-4616-8B4F-9BA84F4BCB24}" type="presOf" srcId="{3FEA7ADE-0554-4465-BC8B-DA23AB87B1B2}" destId="{B5068F5D-3A68-47DE-BEE0-C633852A2ABA}" srcOrd="1" destOrd="0" presId="urn:microsoft.com/office/officeart/2005/8/layout/orgChart1"/>
    <dgm:cxn modelId="{07CE2A39-6A14-42C3-9F28-F3D0E14DB35E}" type="presOf" srcId="{36216F0E-6EF0-4D15-AF2F-AACBA45107C1}" destId="{0758BADE-7E6C-47AC-950F-2897337DF7D6}" srcOrd="1" destOrd="0" presId="urn:microsoft.com/office/officeart/2005/8/layout/orgChart1"/>
    <dgm:cxn modelId="{144143AE-6358-49F6-BB47-2DB5A3739E4E}" type="presOf" srcId="{101D7F49-BCB3-4CBE-8B25-05B844C2E293}" destId="{4B320884-4F06-40E2-BBC5-5438630A5654}" srcOrd="0" destOrd="0" presId="urn:microsoft.com/office/officeart/2005/8/layout/orgChart1"/>
    <dgm:cxn modelId="{09863BE1-6280-40B5-8BA5-1326BCC17885}" type="presOf" srcId="{ECDE74F0-CBF7-4175-8153-76D9584FBCFD}" destId="{85D6E695-41AE-41CE-83FD-A3D6BB75FE07}" srcOrd="0" destOrd="0" presId="urn:microsoft.com/office/officeart/2005/8/layout/orgChart1"/>
    <dgm:cxn modelId="{F57DFAA9-477F-4B7F-825B-B59E5E9CC04C}" type="presOf" srcId="{F1C83930-9FB6-4551-B714-05CEE3E277B5}" destId="{C1DB43B0-461C-45E1-84CE-9C9E9FC8BD2C}" srcOrd="0" destOrd="0" presId="urn:microsoft.com/office/officeart/2005/8/layout/orgChart1"/>
    <dgm:cxn modelId="{17904F54-CBC3-463E-A65C-09DC5111F71D}" type="presOf" srcId="{39CFBF59-C910-4C6B-88BA-EE8639D977F3}" destId="{78E8FD46-0C3B-4FC7-B1D4-36926971D248}" srcOrd="1" destOrd="0" presId="urn:microsoft.com/office/officeart/2005/8/layout/orgChart1"/>
    <dgm:cxn modelId="{F4FACCDD-0B1F-4235-9B6A-28C63C339D13}" type="presOf" srcId="{36216F0E-6EF0-4D15-AF2F-AACBA45107C1}" destId="{836751A0-31B8-47EC-B42B-A81EC3AB06F3}" srcOrd="0" destOrd="0" presId="urn:microsoft.com/office/officeart/2005/8/layout/orgChart1"/>
    <dgm:cxn modelId="{65D54322-2E7B-44C4-B13A-D2E78DE61B34}" srcId="{3FEA7ADE-0554-4465-BC8B-DA23AB87B1B2}" destId="{36216F0E-6EF0-4D15-AF2F-AACBA45107C1}" srcOrd="0" destOrd="0" parTransId="{ECDE74F0-CBF7-4175-8153-76D9584FBCFD}" sibTransId="{9DE523ED-5A84-42EF-9627-C29EA502E419}"/>
    <dgm:cxn modelId="{940204C0-F3E6-4C2C-A957-05062A96425A}" srcId="{F1C83930-9FB6-4551-B714-05CEE3E277B5}" destId="{3FEA7ADE-0554-4465-BC8B-DA23AB87B1B2}" srcOrd="0" destOrd="0" parTransId="{E81D554F-AD18-4B32-9AFD-AD105C3FD534}" sibTransId="{B2E8381C-72DE-4D46-A758-5F90F47DD8EA}"/>
    <dgm:cxn modelId="{743532D4-722C-4F42-A4BA-7F71BD1F6BE4}" type="presOf" srcId="{39CFBF59-C910-4C6B-88BA-EE8639D977F3}" destId="{EF03888C-3D6D-4D23-95F0-FEA249E4B40B}" srcOrd="0" destOrd="0" presId="urn:microsoft.com/office/officeart/2005/8/layout/orgChart1"/>
    <dgm:cxn modelId="{BFC356DA-5CBA-4764-9828-F99DD00BFF6F}" type="presParOf" srcId="{C1DB43B0-461C-45E1-84CE-9C9E9FC8BD2C}" destId="{95E82BF2-BA16-435E-885B-59F34DD64C47}" srcOrd="0" destOrd="0" presId="urn:microsoft.com/office/officeart/2005/8/layout/orgChart1"/>
    <dgm:cxn modelId="{0E83C991-F744-4A9A-ADD6-F1D44D8525E3}" type="presParOf" srcId="{95E82BF2-BA16-435E-885B-59F34DD64C47}" destId="{A5FC94AB-723D-4336-A360-E87C0CFC52BE}" srcOrd="0" destOrd="0" presId="urn:microsoft.com/office/officeart/2005/8/layout/orgChart1"/>
    <dgm:cxn modelId="{6E00631A-8737-447E-A2C3-5DAFA50D52DB}" type="presParOf" srcId="{A5FC94AB-723D-4336-A360-E87C0CFC52BE}" destId="{63CCF278-80E5-443F-A8E7-11F9DE770B7C}" srcOrd="0" destOrd="0" presId="urn:microsoft.com/office/officeart/2005/8/layout/orgChart1"/>
    <dgm:cxn modelId="{42560224-A384-4A31-9BB8-FB500C0174BB}" type="presParOf" srcId="{A5FC94AB-723D-4336-A360-E87C0CFC52BE}" destId="{B5068F5D-3A68-47DE-BEE0-C633852A2ABA}" srcOrd="1" destOrd="0" presId="urn:microsoft.com/office/officeart/2005/8/layout/orgChart1"/>
    <dgm:cxn modelId="{599B90DE-7795-459D-965D-E9104BC58A9F}" type="presParOf" srcId="{95E82BF2-BA16-435E-885B-59F34DD64C47}" destId="{516294A7-5764-4557-95E6-A1136669F9F2}" srcOrd="1" destOrd="0" presId="urn:microsoft.com/office/officeart/2005/8/layout/orgChart1"/>
    <dgm:cxn modelId="{4B5A5EC9-4CE4-410B-BBDD-2DA4EACC1596}" type="presParOf" srcId="{516294A7-5764-4557-95E6-A1136669F9F2}" destId="{85D6E695-41AE-41CE-83FD-A3D6BB75FE07}" srcOrd="0" destOrd="0" presId="urn:microsoft.com/office/officeart/2005/8/layout/orgChart1"/>
    <dgm:cxn modelId="{1612CE40-FBCD-46A0-9170-94DA1D1A23AD}" type="presParOf" srcId="{516294A7-5764-4557-95E6-A1136669F9F2}" destId="{BE01C166-05EE-4EAF-8674-54B675AD1DA7}" srcOrd="1" destOrd="0" presId="urn:microsoft.com/office/officeart/2005/8/layout/orgChart1"/>
    <dgm:cxn modelId="{20FDD4AD-25FA-450C-8218-204EBB2B9584}" type="presParOf" srcId="{BE01C166-05EE-4EAF-8674-54B675AD1DA7}" destId="{EA4E5A4E-0049-4F19-B2A8-F764DFC518DC}" srcOrd="0" destOrd="0" presId="urn:microsoft.com/office/officeart/2005/8/layout/orgChart1"/>
    <dgm:cxn modelId="{CC42D365-3972-45ED-9B5B-332EF58934B9}" type="presParOf" srcId="{EA4E5A4E-0049-4F19-B2A8-F764DFC518DC}" destId="{836751A0-31B8-47EC-B42B-A81EC3AB06F3}" srcOrd="0" destOrd="0" presId="urn:microsoft.com/office/officeart/2005/8/layout/orgChart1"/>
    <dgm:cxn modelId="{48B78217-3CA8-4A59-AC56-E9B980F54209}" type="presParOf" srcId="{EA4E5A4E-0049-4F19-B2A8-F764DFC518DC}" destId="{0758BADE-7E6C-47AC-950F-2897337DF7D6}" srcOrd="1" destOrd="0" presId="urn:microsoft.com/office/officeart/2005/8/layout/orgChart1"/>
    <dgm:cxn modelId="{EDC34692-3E70-4223-B96F-9F5F3EBBF80D}" type="presParOf" srcId="{BE01C166-05EE-4EAF-8674-54B675AD1DA7}" destId="{AFF7DD2D-70E9-4836-81AC-085F9F5EA133}" srcOrd="1" destOrd="0" presId="urn:microsoft.com/office/officeart/2005/8/layout/orgChart1"/>
    <dgm:cxn modelId="{1CAAC482-920D-4C38-8A6E-747F3B71DF77}" type="presParOf" srcId="{BE01C166-05EE-4EAF-8674-54B675AD1DA7}" destId="{4A3F6A9F-0493-4D2C-B30E-2E7EC8BBDED6}" srcOrd="2" destOrd="0" presId="urn:microsoft.com/office/officeart/2005/8/layout/orgChart1"/>
    <dgm:cxn modelId="{81FB54E2-CBD4-4094-8F66-E87410CF3C48}" type="presParOf" srcId="{516294A7-5764-4557-95E6-A1136669F9F2}" destId="{4B320884-4F06-40E2-BBC5-5438630A5654}" srcOrd="2" destOrd="0" presId="urn:microsoft.com/office/officeart/2005/8/layout/orgChart1"/>
    <dgm:cxn modelId="{2F44DC95-DB58-4CB9-9629-A7D01954D049}" type="presParOf" srcId="{516294A7-5764-4557-95E6-A1136669F9F2}" destId="{F0CFE1F7-9331-4DA8-96E6-8CF900296A21}" srcOrd="3" destOrd="0" presId="urn:microsoft.com/office/officeart/2005/8/layout/orgChart1"/>
    <dgm:cxn modelId="{B1146CCC-7FF4-4811-9910-DE83316682EE}" type="presParOf" srcId="{F0CFE1F7-9331-4DA8-96E6-8CF900296A21}" destId="{C1217558-FEC0-44E5-B723-1B42F31F6116}" srcOrd="0" destOrd="0" presId="urn:microsoft.com/office/officeart/2005/8/layout/orgChart1"/>
    <dgm:cxn modelId="{373EAB92-FE1A-4ABC-9040-FAA117CB75AD}" type="presParOf" srcId="{C1217558-FEC0-44E5-B723-1B42F31F6116}" destId="{EF03888C-3D6D-4D23-95F0-FEA249E4B40B}" srcOrd="0" destOrd="0" presId="urn:microsoft.com/office/officeart/2005/8/layout/orgChart1"/>
    <dgm:cxn modelId="{907D0727-24B7-4D59-AE1E-C27D1C44E432}" type="presParOf" srcId="{C1217558-FEC0-44E5-B723-1B42F31F6116}" destId="{78E8FD46-0C3B-4FC7-B1D4-36926971D248}" srcOrd="1" destOrd="0" presId="urn:microsoft.com/office/officeart/2005/8/layout/orgChart1"/>
    <dgm:cxn modelId="{33549C5F-4AD6-4D46-BB6F-8D2C14F086FD}" type="presParOf" srcId="{F0CFE1F7-9331-4DA8-96E6-8CF900296A21}" destId="{12410771-F92E-4595-BD84-B1B1B17B1983}" srcOrd="1" destOrd="0" presId="urn:microsoft.com/office/officeart/2005/8/layout/orgChart1"/>
    <dgm:cxn modelId="{E974D380-7ADD-4753-8A75-D8BD17507F6E}" type="presParOf" srcId="{F0CFE1F7-9331-4DA8-96E6-8CF900296A21}" destId="{D192D7BB-4778-412E-BDC3-53F4E5755DC3}" srcOrd="2" destOrd="0" presId="urn:microsoft.com/office/officeart/2005/8/layout/orgChart1"/>
    <dgm:cxn modelId="{55150474-850F-4421-B3A4-5159F935AA9B}" type="presParOf" srcId="{95E82BF2-BA16-435E-885B-59F34DD64C47}" destId="{06677CEF-C94C-4AE8-9D45-C1E728C536F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83C8BA-9340-47B9-953E-4686E8A79E48}" type="doc">
      <dgm:prSet loTypeId="urn:microsoft.com/office/officeart/2005/8/layout/orgChart1" loCatId="hierarchy" qsTypeId="urn:microsoft.com/office/officeart/2005/8/quickstyle/simple4" qsCatId="simple" csTypeId="urn:microsoft.com/office/officeart/2005/8/colors/colorful1" csCatId="colorful" phldr="1"/>
      <dgm:spPr/>
      <dgm:t>
        <a:bodyPr/>
        <a:lstStyle/>
        <a:p>
          <a:endParaRPr lang="tr-TR"/>
        </a:p>
      </dgm:t>
    </dgm:pt>
    <dgm:pt modelId="{CAEA6705-2E01-45A6-897D-372BB26A4C8A}">
      <dgm:prSet phldrT="[Metin]"/>
      <dgm:spPr/>
      <dgm:t>
        <a:bodyPr/>
        <a:lstStyle/>
        <a:p>
          <a:r>
            <a:rPr lang="tr-TR" dirty="0" smtClean="0">
              <a:solidFill>
                <a:schemeClr val="bg1"/>
              </a:solidFill>
            </a:rPr>
            <a:t>Bilgi</a:t>
          </a:r>
          <a:endParaRPr lang="tr-TR" dirty="0">
            <a:solidFill>
              <a:schemeClr val="bg1"/>
            </a:solidFill>
          </a:endParaRPr>
        </a:p>
      </dgm:t>
    </dgm:pt>
    <dgm:pt modelId="{EA95A7EC-FB6C-4618-847A-ACB59AC91995}" type="parTrans" cxnId="{814477AA-73D0-48FE-82A0-5B8DC1C2A99B}">
      <dgm:prSet/>
      <dgm:spPr/>
      <dgm:t>
        <a:bodyPr/>
        <a:lstStyle/>
        <a:p>
          <a:endParaRPr lang="tr-TR">
            <a:solidFill>
              <a:schemeClr val="bg1"/>
            </a:solidFill>
          </a:endParaRPr>
        </a:p>
      </dgm:t>
    </dgm:pt>
    <dgm:pt modelId="{97424243-8F81-477D-BC60-AF3852B2486C}" type="sibTrans" cxnId="{814477AA-73D0-48FE-82A0-5B8DC1C2A99B}">
      <dgm:prSet/>
      <dgm:spPr/>
      <dgm:t>
        <a:bodyPr/>
        <a:lstStyle/>
        <a:p>
          <a:endParaRPr lang="tr-TR">
            <a:solidFill>
              <a:schemeClr val="bg1"/>
            </a:solidFill>
          </a:endParaRPr>
        </a:p>
      </dgm:t>
    </dgm:pt>
    <dgm:pt modelId="{BDF90513-51C8-4090-B747-6DFFCDB790AF}">
      <dgm:prSet phldrT="[Metin]"/>
      <dgm:spPr/>
      <dgm:t>
        <a:bodyPr/>
        <a:lstStyle/>
        <a:p>
          <a:r>
            <a:rPr lang="tr-TR" dirty="0" smtClean="0">
              <a:solidFill>
                <a:schemeClr val="bg1"/>
              </a:solidFill>
            </a:rPr>
            <a:t>Analitik</a:t>
          </a:r>
          <a:endParaRPr lang="tr-TR" dirty="0">
            <a:solidFill>
              <a:schemeClr val="bg1"/>
            </a:solidFill>
          </a:endParaRPr>
        </a:p>
      </dgm:t>
    </dgm:pt>
    <dgm:pt modelId="{8C8067EA-DE47-417A-941E-375E5E7BE7D4}" type="parTrans" cxnId="{B965F9B7-430D-429E-98D0-7D262D6FE4D5}">
      <dgm:prSet/>
      <dgm:spPr/>
      <dgm:t>
        <a:bodyPr/>
        <a:lstStyle/>
        <a:p>
          <a:endParaRPr lang="tr-TR">
            <a:solidFill>
              <a:schemeClr val="bg1"/>
            </a:solidFill>
          </a:endParaRPr>
        </a:p>
      </dgm:t>
    </dgm:pt>
    <dgm:pt modelId="{8C58BFF9-57E9-40B6-AC5B-D7ABD5108D44}" type="sibTrans" cxnId="{B965F9B7-430D-429E-98D0-7D262D6FE4D5}">
      <dgm:prSet/>
      <dgm:spPr/>
      <dgm:t>
        <a:bodyPr/>
        <a:lstStyle/>
        <a:p>
          <a:endParaRPr lang="tr-TR">
            <a:solidFill>
              <a:schemeClr val="bg1"/>
            </a:solidFill>
          </a:endParaRPr>
        </a:p>
      </dgm:t>
    </dgm:pt>
    <dgm:pt modelId="{6B46B762-58BA-4CCC-8797-5F5DBD39C72A}">
      <dgm:prSet phldrT="[Metin]"/>
      <dgm:spPr/>
      <dgm:t>
        <a:bodyPr/>
        <a:lstStyle/>
        <a:p>
          <a:r>
            <a:rPr lang="tr-TR" dirty="0" smtClean="0">
              <a:solidFill>
                <a:schemeClr val="bg1"/>
              </a:solidFill>
            </a:rPr>
            <a:t>Sentetik</a:t>
          </a:r>
          <a:endParaRPr lang="tr-TR" dirty="0">
            <a:solidFill>
              <a:schemeClr val="bg1"/>
            </a:solidFill>
          </a:endParaRPr>
        </a:p>
      </dgm:t>
    </dgm:pt>
    <dgm:pt modelId="{96BCE915-7E44-4AD7-9DA3-AEBE01FD4A8F}" type="parTrans" cxnId="{76A852C6-5CEC-4B4C-A333-7C386C635D5D}">
      <dgm:prSet/>
      <dgm:spPr/>
      <dgm:t>
        <a:bodyPr/>
        <a:lstStyle/>
        <a:p>
          <a:endParaRPr lang="tr-TR">
            <a:solidFill>
              <a:schemeClr val="bg1"/>
            </a:solidFill>
          </a:endParaRPr>
        </a:p>
      </dgm:t>
    </dgm:pt>
    <dgm:pt modelId="{47F485AF-3264-486A-80B6-ED42977BE2D2}" type="sibTrans" cxnId="{76A852C6-5CEC-4B4C-A333-7C386C635D5D}">
      <dgm:prSet/>
      <dgm:spPr/>
      <dgm:t>
        <a:bodyPr/>
        <a:lstStyle/>
        <a:p>
          <a:endParaRPr lang="tr-TR">
            <a:solidFill>
              <a:schemeClr val="bg1"/>
            </a:solidFill>
          </a:endParaRPr>
        </a:p>
      </dgm:t>
    </dgm:pt>
    <dgm:pt modelId="{660F9995-DF7B-43B5-BBE6-5E757695A7EC}">
      <dgm:prSet phldrT="[Metin]"/>
      <dgm:spPr/>
      <dgm:t>
        <a:bodyPr/>
        <a:lstStyle/>
        <a:p>
          <a:r>
            <a:rPr lang="tr-TR" dirty="0" smtClean="0">
              <a:solidFill>
                <a:schemeClr val="bg1"/>
              </a:solidFill>
            </a:rPr>
            <a:t>Metafizik</a:t>
          </a:r>
          <a:endParaRPr lang="tr-TR" dirty="0">
            <a:solidFill>
              <a:schemeClr val="bg1"/>
            </a:solidFill>
          </a:endParaRPr>
        </a:p>
      </dgm:t>
    </dgm:pt>
    <dgm:pt modelId="{52329C9D-7A53-42B3-A2FE-EFB350885602}" type="parTrans" cxnId="{AD50DC68-F0FF-4C60-8B79-8242CB6D6311}">
      <dgm:prSet/>
      <dgm:spPr/>
      <dgm:t>
        <a:bodyPr/>
        <a:lstStyle/>
        <a:p>
          <a:endParaRPr lang="tr-TR">
            <a:solidFill>
              <a:schemeClr val="bg1"/>
            </a:solidFill>
          </a:endParaRPr>
        </a:p>
      </dgm:t>
    </dgm:pt>
    <dgm:pt modelId="{BE38121D-3FBA-4BBB-8B3C-D90E9B36BC0A}" type="sibTrans" cxnId="{AD50DC68-F0FF-4C60-8B79-8242CB6D6311}">
      <dgm:prSet/>
      <dgm:spPr/>
      <dgm:t>
        <a:bodyPr/>
        <a:lstStyle/>
        <a:p>
          <a:endParaRPr lang="tr-TR">
            <a:solidFill>
              <a:schemeClr val="bg1"/>
            </a:solidFill>
          </a:endParaRPr>
        </a:p>
      </dgm:t>
    </dgm:pt>
    <dgm:pt modelId="{2A1F5485-6324-4E35-94A3-D4CACB67B089}" type="pres">
      <dgm:prSet presAssocID="{EB83C8BA-9340-47B9-953E-4686E8A79E48}" presName="hierChild1" presStyleCnt="0">
        <dgm:presLayoutVars>
          <dgm:orgChart val="1"/>
          <dgm:chPref val="1"/>
          <dgm:dir/>
          <dgm:animOne val="branch"/>
          <dgm:animLvl val="lvl"/>
          <dgm:resizeHandles/>
        </dgm:presLayoutVars>
      </dgm:prSet>
      <dgm:spPr/>
      <dgm:t>
        <a:bodyPr/>
        <a:lstStyle/>
        <a:p>
          <a:endParaRPr lang="tr-TR"/>
        </a:p>
      </dgm:t>
    </dgm:pt>
    <dgm:pt modelId="{514EEFE7-7D6F-489E-8BCC-4DE4EB4B6E4E}" type="pres">
      <dgm:prSet presAssocID="{CAEA6705-2E01-45A6-897D-372BB26A4C8A}" presName="hierRoot1" presStyleCnt="0">
        <dgm:presLayoutVars>
          <dgm:hierBranch val="init"/>
        </dgm:presLayoutVars>
      </dgm:prSet>
      <dgm:spPr/>
      <dgm:t>
        <a:bodyPr/>
        <a:lstStyle/>
        <a:p>
          <a:endParaRPr lang="tr-TR"/>
        </a:p>
      </dgm:t>
    </dgm:pt>
    <dgm:pt modelId="{2A4864C1-9802-4FD1-A652-62C2431768C7}" type="pres">
      <dgm:prSet presAssocID="{CAEA6705-2E01-45A6-897D-372BB26A4C8A}" presName="rootComposite1" presStyleCnt="0"/>
      <dgm:spPr/>
      <dgm:t>
        <a:bodyPr/>
        <a:lstStyle/>
        <a:p>
          <a:endParaRPr lang="tr-TR"/>
        </a:p>
      </dgm:t>
    </dgm:pt>
    <dgm:pt modelId="{C984519E-6AA5-47F0-AE94-B7CE3CDEB73A}" type="pres">
      <dgm:prSet presAssocID="{CAEA6705-2E01-45A6-897D-372BB26A4C8A}" presName="rootText1" presStyleLbl="node0" presStyleIdx="0" presStyleCnt="1">
        <dgm:presLayoutVars>
          <dgm:chPref val="3"/>
        </dgm:presLayoutVars>
      </dgm:prSet>
      <dgm:spPr/>
      <dgm:t>
        <a:bodyPr/>
        <a:lstStyle/>
        <a:p>
          <a:endParaRPr lang="tr-TR"/>
        </a:p>
      </dgm:t>
    </dgm:pt>
    <dgm:pt modelId="{5E7504EA-8CE4-422A-B017-E161C0958586}" type="pres">
      <dgm:prSet presAssocID="{CAEA6705-2E01-45A6-897D-372BB26A4C8A}" presName="rootConnector1" presStyleLbl="node1" presStyleIdx="0" presStyleCnt="0"/>
      <dgm:spPr/>
      <dgm:t>
        <a:bodyPr/>
        <a:lstStyle/>
        <a:p>
          <a:endParaRPr lang="tr-TR"/>
        </a:p>
      </dgm:t>
    </dgm:pt>
    <dgm:pt modelId="{3297A308-33E4-4C8F-9B66-300A7887E17A}" type="pres">
      <dgm:prSet presAssocID="{CAEA6705-2E01-45A6-897D-372BB26A4C8A}" presName="hierChild2" presStyleCnt="0"/>
      <dgm:spPr/>
      <dgm:t>
        <a:bodyPr/>
        <a:lstStyle/>
        <a:p>
          <a:endParaRPr lang="tr-TR"/>
        </a:p>
      </dgm:t>
    </dgm:pt>
    <dgm:pt modelId="{5919F8CB-D575-408B-AEE4-E41B416C609F}" type="pres">
      <dgm:prSet presAssocID="{8C8067EA-DE47-417A-941E-375E5E7BE7D4}" presName="Name37" presStyleLbl="parChTrans1D2" presStyleIdx="0" presStyleCnt="3"/>
      <dgm:spPr/>
      <dgm:t>
        <a:bodyPr/>
        <a:lstStyle/>
        <a:p>
          <a:endParaRPr lang="tr-TR"/>
        </a:p>
      </dgm:t>
    </dgm:pt>
    <dgm:pt modelId="{71C2FAE0-C799-4BEB-9209-0555D128DA0E}" type="pres">
      <dgm:prSet presAssocID="{BDF90513-51C8-4090-B747-6DFFCDB790AF}" presName="hierRoot2" presStyleCnt="0">
        <dgm:presLayoutVars>
          <dgm:hierBranch val="init"/>
        </dgm:presLayoutVars>
      </dgm:prSet>
      <dgm:spPr/>
      <dgm:t>
        <a:bodyPr/>
        <a:lstStyle/>
        <a:p>
          <a:endParaRPr lang="tr-TR"/>
        </a:p>
      </dgm:t>
    </dgm:pt>
    <dgm:pt modelId="{FB4A743F-502F-4F9F-8FF2-A7A2A56B972F}" type="pres">
      <dgm:prSet presAssocID="{BDF90513-51C8-4090-B747-6DFFCDB790AF}" presName="rootComposite" presStyleCnt="0"/>
      <dgm:spPr/>
      <dgm:t>
        <a:bodyPr/>
        <a:lstStyle/>
        <a:p>
          <a:endParaRPr lang="tr-TR"/>
        </a:p>
      </dgm:t>
    </dgm:pt>
    <dgm:pt modelId="{680803B6-A9C5-42AB-80E7-31FEC7852C07}" type="pres">
      <dgm:prSet presAssocID="{BDF90513-51C8-4090-B747-6DFFCDB790AF}" presName="rootText" presStyleLbl="node2" presStyleIdx="0" presStyleCnt="3">
        <dgm:presLayoutVars>
          <dgm:chPref val="3"/>
        </dgm:presLayoutVars>
      </dgm:prSet>
      <dgm:spPr/>
      <dgm:t>
        <a:bodyPr/>
        <a:lstStyle/>
        <a:p>
          <a:endParaRPr lang="tr-TR"/>
        </a:p>
      </dgm:t>
    </dgm:pt>
    <dgm:pt modelId="{0A809570-841F-4AB6-8B85-2CA456F66083}" type="pres">
      <dgm:prSet presAssocID="{BDF90513-51C8-4090-B747-6DFFCDB790AF}" presName="rootConnector" presStyleLbl="node2" presStyleIdx="0" presStyleCnt="3"/>
      <dgm:spPr/>
      <dgm:t>
        <a:bodyPr/>
        <a:lstStyle/>
        <a:p>
          <a:endParaRPr lang="tr-TR"/>
        </a:p>
      </dgm:t>
    </dgm:pt>
    <dgm:pt modelId="{1B8AB9EF-0071-47FE-9736-C4C40C9D5833}" type="pres">
      <dgm:prSet presAssocID="{BDF90513-51C8-4090-B747-6DFFCDB790AF}" presName="hierChild4" presStyleCnt="0"/>
      <dgm:spPr/>
      <dgm:t>
        <a:bodyPr/>
        <a:lstStyle/>
        <a:p>
          <a:endParaRPr lang="tr-TR"/>
        </a:p>
      </dgm:t>
    </dgm:pt>
    <dgm:pt modelId="{20423D99-C0D6-4402-9A1A-8AA9537D1A9F}" type="pres">
      <dgm:prSet presAssocID="{BDF90513-51C8-4090-B747-6DFFCDB790AF}" presName="hierChild5" presStyleCnt="0"/>
      <dgm:spPr/>
      <dgm:t>
        <a:bodyPr/>
        <a:lstStyle/>
        <a:p>
          <a:endParaRPr lang="tr-TR"/>
        </a:p>
      </dgm:t>
    </dgm:pt>
    <dgm:pt modelId="{745A84EC-4DA1-4856-9DCE-E0CB77429CE1}" type="pres">
      <dgm:prSet presAssocID="{96BCE915-7E44-4AD7-9DA3-AEBE01FD4A8F}" presName="Name37" presStyleLbl="parChTrans1D2" presStyleIdx="1" presStyleCnt="3"/>
      <dgm:spPr/>
      <dgm:t>
        <a:bodyPr/>
        <a:lstStyle/>
        <a:p>
          <a:endParaRPr lang="tr-TR"/>
        </a:p>
      </dgm:t>
    </dgm:pt>
    <dgm:pt modelId="{0F5D5180-EE21-49C9-B1B4-AC20EA7E9BDB}" type="pres">
      <dgm:prSet presAssocID="{6B46B762-58BA-4CCC-8797-5F5DBD39C72A}" presName="hierRoot2" presStyleCnt="0">
        <dgm:presLayoutVars>
          <dgm:hierBranch val="init"/>
        </dgm:presLayoutVars>
      </dgm:prSet>
      <dgm:spPr/>
      <dgm:t>
        <a:bodyPr/>
        <a:lstStyle/>
        <a:p>
          <a:endParaRPr lang="tr-TR"/>
        </a:p>
      </dgm:t>
    </dgm:pt>
    <dgm:pt modelId="{ED9439C0-4BC0-42DE-A278-350E6B56FA01}" type="pres">
      <dgm:prSet presAssocID="{6B46B762-58BA-4CCC-8797-5F5DBD39C72A}" presName="rootComposite" presStyleCnt="0"/>
      <dgm:spPr/>
      <dgm:t>
        <a:bodyPr/>
        <a:lstStyle/>
        <a:p>
          <a:endParaRPr lang="tr-TR"/>
        </a:p>
      </dgm:t>
    </dgm:pt>
    <dgm:pt modelId="{A2D3CF9F-7C9F-48DC-9317-5C8A58CFEBD7}" type="pres">
      <dgm:prSet presAssocID="{6B46B762-58BA-4CCC-8797-5F5DBD39C72A}" presName="rootText" presStyleLbl="node2" presStyleIdx="1" presStyleCnt="3">
        <dgm:presLayoutVars>
          <dgm:chPref val="3"/>
        </dgm:presLayoutVars>
      </dgm:prSet>
      <dgm:spPr/>
      <dgm:t>
        <a:bodyPr/>
        <a:lstStyle/>
        <a:p>
          <a:endParaRPr lang="tr-TR"/>
        </a:p>
      </dgm:t>
    </dgm:pt>
    <dgm:pt modelId="{9B2B3B24-7ADC-4C11-9913-3A81FC25E023}" type="pres">
      <dgm:prSet presAssocID="{6B46B762-58BA-4CCC-8797-5F5DBD39C72A}" presName="rootConnector" presStyleLbl="node2" presStyleIdx="1" presStyleCnt="3"/>
      <dgm:spPr/>
      <dgm:t>
        <a:bodyPr/>
        <a:lstStyle/>
        <a:p>
          <a:endParaRPr lang="tr-TR"/>
        </a:p>
      </dgm:t>
    </dgm:pt>
    <dgm:pt modelId="{19E18085-0973-4E92-B1B4-A92AD6BD6CE6}" type="pres">
      <dgm:prSet presAssocID="{6B46B762-58BA-4CCC-8797-5F5DBD39C72A}" presName="hierChild4" presStyleCnt="0"/>
      <dgm:spPr/>
      <dgm:t>
        <a:bodyPr/>
        <a:lstStyle/>
        <a:p>
          <a:endParaRPr lang="tr-TR"/>
        </a:p>
      </dgm:t>
    </dgm:pt>
    <dgm:pt modelId="{8D487D6B-9C8E-46A8-95AF-64253C3E9944}" type="pres">
      <dgm:prSet presAssocID="{6B46B762-58BA-4CCC-8797-5F5DBD39C72A}" presName="hierChild5" presStyleCnt="0"/>
      <dgm:spPr/>
      <dgm:t>
        <a:bodyPr/>
        <a:lstStyle/>
        <a:p>
          <a:endParaRPr lang="tr-TR"/>
        </a:p>
      </dgm:t>
    </dgm:pt>
    <dgm:pt modelId="{1354C4CE-A96E-4957-A812-9850A87459FC}" type="pres">
      <dgm:prSet presAssocID="{52329C9D-7A53-42B3-A2FE-EFB350885602}" presName="Name37" presStyleLbl="parChTrans1D2" presStyleIdx="2" presStyleCnt="3"/>
      <dgm:spPr/>
      <dgm:t>
        <a:bodyPr/>
        <a:lstStyle/>
        <a:p>
          <a:endParaRPr lang="tr-TR"/>
        </a:p>
      </dgm:t>
    </dgm:pt>
    <dgm:pt modelId="{8D027ED6-7A12-4E9A-A4B4-117D22534B5E}" type="pres">
      <dgm:prSet presAssocID="{660F9995-DF7B-43B5-BBE6-5E757695A7EC}" presName="hierRoot2" presStyleCnt="0">
        <dgm:presLayoutVars>
          <dgm:hierBranch val="init"/>
        </dgm:presLayoutVars>
      </dgm:prSet>
      <dgm:spPr/>
      <dgm:t>
        <a:bodyPr/>
        <a:lstStyle/>
        <a:p>
          <a:endParaRPr lang="tr-TR"/>
        </a:p>
      </dgm:t>
    </dgm:pt>
    <dgm:pt modelId="{E7226E55-2320-4DC0-99B7-9939F299929D}" type="pres">
      <dgm:prSet presAssocID="{660F9995-DF7B-43B5-BBE6-5E757695A7EC}" presName="rootComposite" presStyleCnt="0"/>
      <dgm:spPr/>
      <dgm:t>
        <a:bodyPr/>
        <a:lstStyle/>
        <a:p>
          <a:endParaRPr lang="tr-TR"/>
        </a:p>
      </dgm:t>
    </dgm:pt>
    <dgm:pt modelId="{B9EF22D2-FBBE-4D61-86A5-19553B327D28}" type="pres">
      <dgm:prSet presAssocID="{660F9995-DF7B-43B5-BBE6-5E757695A7EC}" presName="rootText" presStyleLbl="node2" presStyleIdx="2" presStyleCnt="3">
        <dgm:presLayoutVars>
          <dgm:chPref val="3"/>
        </dgm:presLayoutVars>
      </dgm:prSet>
      <dgm:spPr/>
      <dgm:t>
        <a:bodyPr/>
        <a:lstStyle/>
        <a:p>
          <a:endParaRPr lang="tr-TR"/>
        </a:p>
      </dgm:t>
    </dgm:pt>
    <dgm:pt modelId="{63C87615-E1D8-4BA6-A4DC-59A308B6CAF6}" type="pres">
      <dgm:prSet presAssocID="{660F9995-DF7B-43B5-BBE6-5E757695A7EC}" presName="rootConnector" presStyleLbl="node2" presStyleIdx="2" presStyleCnt="3"/>
      <dgm:spPr/>
      <dgm:t>
        <a:bodyPr/>
        <a:lstStyle/>
        <a:p>
          <a:endParaRPr lang="tr-TR"/>
        </a:p>
      </dgm:t>
    </dgm:pt>
    <dgm:pt modelId="{90DCCEBA-BD20-4AEE-BB69-4E2B7AEB167E}" type="pres">
      <dgm:prSet presAssocID="{660F9995-DF7B-43B5-BBE6-5E757695A7EC}" presName="hierChild4" presStyleCnt="0"/>
      <dgm:spPr/>
      <dgm:t>
        <a:bodyPr/>
        <a:lstStyle/>
        <a:p>
          <a:endParaRPr lang="tr-TR"/>
        </a:p>
      </dgm:t>
    </dgm:pt>
    <dgm:pt modelId="{69685D53-230D-4A83-B70F-7F2396489B79}" type="pres">
      <dgm:prSet presAssocID="{660F9995-DF7B-43B5-BBE6-5E757695A7EC}" presName="hierChild5" presStyleCnt="0"/>
      <dgm:spPr/>
      <dgm:t>
        <a:bodyPr/>
        <a:lstStyle/>
        <a:p>
          <a:endParaRPr lang="tr-TR"/>
        </a:p>
      </dgm:t>
    </dgm:pt>
    <dgm:pt modelId="{6298F7C0-2519-4685-93F7-70EE2A225E14}" type="pres">
      <dgm:prSet presAssocID="{CAEA6705-2E01-45A6-897D-372BB26A4C8A}" presName="hierChild3" presStyleCnt="0"/>
      <dgm:spPr/>
      <dgm:t>
        <a:bodyPr/>
        <a:lstStyle/>
        <a:p>
          <a:endParaRPr lang="tr-TR"/>
        </a:p>
      </dgm:t>
    </dgm:pt>
  </dgm:ptLst>
  <dgm:cxnLst>
    <dgm:cxn modelId="{3D72F812-4925-4AB1-BD85-C2B18C8F47E3}" type="presOf" srcId="{660F9995-DF7B-43B5-BBE6-5E757695A7EC}" destId="{63C87615-E1D8-4BA6-A4DC-59A308B6CAF6}" srcOrd="1" destOrd="0" presId="urn:microsoft.com/office/officeart/2005/8/layout/orgChart1"/>
    <dgm:cxn modelId="{76A852C6-5CEC-4B4C-A333-7C386C635D5D}" srcId="{CAEA6705-2E01-45A6-897D-372BB26A4C8A}" destId="{6B46B762-58BA-4CCC-8797-5F5DBD39C72A}" srcOrd="1" destOrd="0" parTransId="{96BCE915-7E44-4AD7-9DA3-AEBE01FD4A8F}" sibTransId="{47F485AF-3264-486A-80B6-ED42977BE2D2}"/>
    <dgm:cxn modelId="{A8BA05D1-B5C2-4A6A-B7A9-65F3FF1C187B}" type="presOf" srcId="{660F9995-DF7B-43B5-BBE6-5E757695A7EC}" destId="{B9EF22D2-FBBE-4D61-86A5-19553B327D28}" srcOrd="0" destOrd="0" presId="urn:microsoft.com/office/officeart/2005/8/layout/orgChart1"/>
    <dgm:cxn modelId="{713F0E41-CC62-4187-8675-65C23A63FC14}" type="presOf" srcId="{6B46B762-58BA-4CCC-8797-5F5DBD39C72A}" destId="{9B2B3B24-7ADC-4C11-9913-3A81FC25E023}" srcOrd="1" destOrd="0" presId="urn:microsoft.com/office/officeart/2005/8/layout/orgChart1"/>
    <dgm:cxn modelId="{455CFA3D-0ED7-4074-A501-DD6482A18AEF}" type="presOf" srcId="{52329C9D-7A53-42B3-A2FE-EFB350885602}" destId="{1354C4CE-A96E-4957-A812-9850A87459FC}" srcOrd="0" destOrd="0" presId="urn:microsoft.com/office/officeart/2005/8/layout/orgChart1"/>
    <dgm:cxn modelId="{BE4089BC-A0C5-47EC-B3D6-80EA6396F223}" type="presOf" srcId="{EB83C8BA-9340-47B9-953E-4686E8A79E48}" destId="{2A1F5485-6324-4E35-94A3-D4CACB67B089}" srcOrd="0" destOrd="0" presId="urn:microsoft.com/office/officeart/2005/8/layout/orgChart1"/>
    <dgm:cxn modelId="{AD50DC68-F0FF-4C60-8B79-8242CB6D6311}" srcId="{CAEA6705-2E01-45A6-897D-372BB26A4C8A}" destId="{660F9995-DF7B-43B5-BBE6-5E757695A7EC}" srcOrd="2" destOrd="0" parTransId="{52329C9D-7A53-42B3-A2FE-EFB350885602}" sibTransId="{BE38121D-3FBA-4BBB-8B3C-D90E9B36BC0A}"/>
    <dgm:cxn modelId="{06AEC186-A78E-414C-B934-61FEC8786645}" type="presOf" srcId="{BDF90513-51C8-4090-B747-6DFFCDB790AF}" destId="{680803B6-A9C5-42AB-80E7-31FEC7852C07}" srcOrd="0" destOrd="0" presId="urn:microsoft.com/office/officeart/2005/8/layout/orgChart1"/>
    <dgm:cxn modelId="{9A2A4B29-803B-4F63-9F65-CBF98D9FE99B}" type="presOf" srcId="{6B46B762-58BA-4CCC-8797-5F5DBD39C72A}" destId="{A2D3CF9F-7C9F-48DC-9317-5C8A58CFEBD7}" srcOrd="0" destOrd="0" presId="urn:microsoft.com/office/officeart/2005/8/layout/orgChart1"/>
    <dgm:cxn modelId="{493F8919-BD3D-4AF5-A370-F0EEF1D25478}" type="presOf" srcId="{CAEA6705-2E01-45A6-897D-372BB26A4C8A}" destId="{5E7504EA-8CE4-422A-B017-E161C0958586}" srcOrd="1" destOrd="0" presId="urn:microsoft.com/office/officeart/2005/8/layout/orgChart1"/>
    <dgm:cxn modelId="{B1F3509D-60A2-4DF2-A9A7-902B50D64C89}" type="presOf" srcId="{CAEA6705-2E01-45A6-897D-372BB26A4C8A}" destId="{C984519E-6AA5-47F0-AE94-B7CE3CDEB73A}" srcOrd="0" destOrd="0" presId="urn:microsoft.com/office/officeart/2005/8/layout/orgChart1"/>
    <dgm:cxn modelId="{9420ED72-5385-4596-A7C1-0FAF469B504F}" type="presOf" srcId="{8C8067EA-DE47-417A-941E-375E5E7BE7D4}" destId="{5919F8CB-D575-408B-AEE4-E41B416C609F}" srcOrd="0" destOrd="0" presId="urn:microsoft.com/office/officeart/2005/8/layout/orgChart1"/>
    <dgm:cxn modelId="{814477AA-73D0-48FE-82A0-5B8DC1C2A99B}" srcId="{EB83C8BA-9340-47B9-953E-4686E8A79E48}" destId="{CAEA6705-2E01-45A6-897D-372BB26A4C8A}" srcOrd="0" destOrd="0" parTransId="{EA95A7EC-FB6C-4618-847A-ACB59AC91995}" sibTransId="{97424243-8F81-477D-BC60-AF3852B2486C}"/>
    <dgm:cxn modelId="{4DD3C628-877F-4B6B-9AC1-07CD084E59F5}" type="presOf" srcId="{BDF90513-51C8-4090-B747-6DFFCDB790AF}" destId="{0A809570-841F-4AB6-8B85-2CA456F66083}" srcOrd="1" destOrd="0" presId="urn:microsoft.com/office/officeart/2005/8/layout/orgChart1"/>
    <dgm:cxn modelId="{D2AEBE5F-0CE9-4880-BE5F-1977458CEF95}" type="presOf" srcId="{96BCE915-7E44-4AD7-9DA3-AEBE01FD4A8F}" destId="{745A84EC-4DA1-4856-9DCE-E0CB77429CE1}" srcOrd="0" destOrd="0" presId="urn:microsoft.com/office/officeart/2005/8/layout/orgChart1"/>
    <dgm:cxn modelId="{B965F9B7-430D-429E-98D0-7D262D6FE4D5}" srcId="{CAEA6705-2E01-45A6-897D-372BB26A4C8A}" destId="{BDF90513-51C8-4090-B747-6DFFCDB790AF}" srcOrd="0" destOrd="0" parTransId="{8C8067EA-DE47-417A-941E-375E5E7BE7D4}" sibTransId="{8C58BFF9-57E9-40B6-AC5B-D7ABD5108D44}"/>
    <dgm:cxn modelId="{43520F8B-25AF-4DBE-BD7D-A47051F76A52}" type="presParOf" srcId="{2A1F5485-6324-4E35-94A3-D4CACB67B089}" destId="{514EEFE7-7D6F-489E-8BCC-4DE4EB4B6E4E}" srcOrd="0" destOrd="0" presId="urn:microsoft.com/office/officeart/2005/8/layout/orgChart1"/>
    <dgm:cxn modelId="{596FC679-2E5F-4756-B5F6-C5D73D0EABEC}" type="presParOf" srcId="{514EEFE7-7D6F-489E-8BCC-4DE4EB4B6E4E}" destId="{2A4864C1-9802-4FD1-A652-62C2431768C7}" srcOrd="0" destOrd="0" presId="urn:microsoft.com/office/officeart/2005/8/layout/orgChart1"/>
    <dgm:cxn modelId="{4E4E7F5E-7F5F-4DF1-9F76-0B4D87A4C739}" type="presParOf" srcId="{2A4864C1-9802-4FD1-A652-62C2431768C7}" destId="{C984519E-6AA5-47F0-AE94-B7CE3CDEB73A}" srcOrd="0" destOrd="0" presId="urn:microsoft.com/office/officeart/2005/8/layout/orgChart1"/>
    <dgm:cxn modelId="{6CC33E6F-06C7-450B-A7F5-D58D73C4F438}" type="presParOf" srcId="{2A4864C1-9802-4FD1-A652-62C2431768C7}" destId="{5E7504EA-8CE4-422A-B017-E161C0958586}" srcOrd="1" destOrd="0" presId="urn:microsoft.com/office/officeart/2005/8/layout/orgChart1"/>
    <dgm:cxn modelId="{67756F15-5F47-416A-B6A5-59C9A2B4040F}" type="presParOf" srcId="{514EEFE7-7D6F-489E-8BCC-4DE4EB4B6E4E}" destId="{3297A308-33E4-4C8F-9B66-300A7887E17A}" srcOrd="1" destOrd="0" presId="urn:microsoft.com/office/officeart/2005/8/layout/orgChart1"/>
    <dgm:cxn modelId="{8995B1C7-9E82-4E1A-832F-C48EAFC909A8}" type="presParOf" srcId="{3297A308-33E4-4C8F-9B66-300A7887E17A}" destId="{5919F8CB-D575-408B-AEE4-E41B416C609F}" srcOrd="0" destOrd="0" presId="urn:microsoft.com/office/officeart/2005/8/layout/orgChart1"/>
    <dgm:cxn modelId="{1019176C-0A00-4DD4-A777-41EB572FEEAC}" type="presParOf" srcId="{3297A308-33E4-4C8F-9B66-300A7887E17A}" destId="{71C2FAE0-C799-4BEB-9209-0555D128DA0E}" srcOrd="1" destOrd="0" presId="urn:microsoft.com/office/officeart/2005/8/layout/orgChart1"/>
    <dgm:cxn modelId="{A92E5749-1AA8-4240-9699-58C1688EF4B1}" type="presParOf" srcId="{71C2FAE0-C799-4BEB-9209-0555D128DA0E}" destId="{FB4A743F-502F-4F9F-8FF2-A7A2A56B972F}" srcOrd="0" destOrd="0" presId="urn:microsoft.com/office/officeart/2005/8/layout/orgChart1"/>
    <dgm:cxn modelId="{F0FCB0BE-66EC-40D7-ADED-D90B70E60CE9}" type="presParOf" srcId="{FB4A743F-502F-4F9F-8FF2-A7A2A56B972F}" destId="{680803B6-A9C5-42AB-80E7-31FEC7852C07}" srcOrd="0" destOrd="0" presId="urn:microsoft.com/office/officeart/2005/8/layout/orgChart1"/>
    <dgm:cxn modelId="{F513F353-43CD-4BCF-822E-F423D00363AB}" type="presParOf" srcId="{FB4A743F-502F-4F9F-8FF2-A7A2A56B972F}" destId="{0A809570-841F-4AB6-8B85-2CA456F66083}" srcOrd="1" destOrd="0" presId="urn:microsoft.com/office/officeart/2005/8/layout/orgChart1"/>
    <dgm:cxn modelId="{B4269345-B3B1-40BD-A820-CDE20275D576}" type="presParOf" srcId="{71C2FAE0-C799-4BEB-9209-0555D128DA0E}" destId="{1B8AB9EF-0071-47FE-9736-C4C40C9D5833}" srcOrd="1" destOrd="0" presId="urn:microsoft.com/office/officeart/2005/8/layout/orgChart1"/>
    <dgm:cxn modelId="{A88FD4F7-6E2A-4568-A6D9-00617DCE4C83}" type="presParOf" srcId="{71C2FAE0-C799-4BEB-9209-0555D128DA0E}" destId="{20423D99-C0D6-4402-9A1A-8AA9537D1A9F}" srcOrd="2" destOrd="0" presId="urn:microsoft.com/office/officeart/2005/8/layout/orgChart1"/>
    <dgm:cxn modelId="{3F5D88D0-387D-4AFC-B0B4-D62F1346A93C}" type="presParOf" srcId="{3297A308-33E4-4C8F-9B66-300A7887E17A}" destId="{745A84EC-4DA1-4856-9DCE-E0CB77429CE1}" srcOrd="2" destOrd="0" presId="urn:microsoft.com/office/officeart/2005/8/layout/orgChart1"/>
    <dgm:cxn modelId="{C32F982D-2409-496E-B5C3-5B6D70643E97}" type="presParOf" srcId="{3297A308-33E4-4C8F-9B66-300A7887E17A}" destId="{0F5D5180-EE21-49C9-B1B4-AC20EA7E9BDB}" srcOrd="3" destOrd="0" presId="urn:microsoft.com/office/officeart/2005/8/layout/orgChart1"/>
    <dgm:cxn modelId="{16856FAA-2B0E-43F8-9997-C57FFFF3E222}" type="presParOf" srcId="{0F5D5180-EE21-49C9-B1B4-AC20EA7E9BDB}" destId="{ED9439C0-4BC0-42DE-A278-350E6B56FA01}" srcOrd="0" destOrd="0" presId="urn:microsoft.com/office/officeart/2005/8/layout/orgChart1"/>
    <dgm:cxn modelId="{858AF200-4F05-4554-85DF-C4EEBDAACDAE}" type="presParOf" srcId="{ED9439C0-4BC0-42DE-A278-350E6B56FA01}" destId="{A2D3CF9F-7C9F-48DC-9317-5C8A58CFEBD7}" srcOrd="0" destOrd="0" presId="urn:microsoft.com/office/officeart/2005/8/layout/orgChart1"/>
    <dgm:cxn modelId="{C092990B-C8DF-4F32-8927-FC1011FB6AC5}" type="presParOf" srcId="{ED9439C0-4BC0-42DE-A278-350E6B56FA01}" destId="{9B2B3B24-7ADC-4C11-9913-3A81FC25E023}" srcOrd="1" destOrd="0" presId="urn:microsoft.com/office/officeart/2005/8/layout/orgChart1"/>
    <dgm:cxn modelId="{E50A2A48-8D0A-4FB7-804F-1583DF39FA94}" type="presParOf" srcId="{0F5D5180-EE21-49C9-B1B4-AC20EA7E9BDB}" destId="{19E18085-0973-4E92-B1B4-A92AD6BD6CE6}" srcOrd="1" destOrd="0" presId="urn:microsoft.com/office/officeart/2005/8/layout/orgChart1"/>
    <dgm:cxn modelId="{7CB8722B-44DA-42DD-BAF8-E10500B5C3E5}" type="presParOf" srcId="{0F5D5180-EE21-49C9-B1B4-AC20EA7E9BDB}" destId="{8D487D6B-9C8E-46A8-95AF-64253C3E9944}" srcOrd="2" destOrd="0" presId="urn:microsoft.com/office/officeart/2005/8/layout/orgChart1"/>
    <dgm:cxn modelId="{F14E7E96-B4FD-4324-B885-C73F69A0340C}" type="presParOf" srcId="{3297A308-33E4-4C8F-9B66-300A7887E17A}" destId="{1354C4CE-A96E-4957-A812-9850A87459FC}" srcOrd="4" destOrd="0" presId="urn:microsoft.com/office/officeart/2005/8/layout/orgChart1"/>
    <dgm:cxn modelId="{CB5CED46-D2CD-4EF7-957E-AFF0C4BE9DD2}" type="presParOf" srcId="{3297A308-33E4-4C8F-9B66-300A7887E17A}" destId="{8D027ED6-7A12-4E9A-A4B4-117D22534B5E}" srcOrd="5" destOrd="0" presId="urn:microsoft.com/office/officeart/2005/8/layout/orgChart1"/>
    <dgm:cxn modelId="{9F25B0FC-01A3-4B82-AAE1-F7BD5927F56B}" type="presParOf" srcId="{8D027ED6-7A12-4E9A-A4B4-117D22534B5E}" destId="{E7226E55-2320-4DC0-99B7-9939F299929D}" srcOrd="0" destOrd="0" presId="urn:microsoft.com/office/officeart/2005/8/layout/orgChart1"/>
    <dgm:cxn modelId="{0D2AA486-38C1-422E-BBCB-767DCC67A47B}" type="presParOf" srcId="{E7226E55-2320-4DC0-99B7-9939F299929D}" destId="{B9EF22D2-FBBE-4D61-86A5-19553B327D28}" srcOrd="0" destOrd="0" presId="urn:microsoft.com/office/officeart/2005/8/layout/orgChart1"/>
    <dgm:cxn modelId="{6B51FF7F-4DC6-4B29-B00E-F3B8537C8DE7}" type="presParOf" srcId="{E7226E55-2320-4DC0-99B7-9939F299929D}" destId="{63C87615-E1D8-4BA6-A4DC-59A308B6CAF6}" srcOrd="1" destOrd="0" presId="urn:microsoft.com/office/officeart/2005/8/layout/orgChart1"/>
    <dgm:cxn modelId="{887B5F7A-E50F-46DF-BB75-F036A70EA183}" type="presParOf" srcId="{8D027ED6-7A12-4E9A-A4B4-117D22534B5E}" destId="{90DCCEBA-BD20-4AEE-BB69-4E2B7AEB167E}" srcOrd="1" destOrd="0" presId="urn:microsoft.com/office/officeart/2005/8/layout/orgChart1"/>
    <dgm:cxn modelId="{07C44DEC-FF91-41EE-A71F-4645000E180E}" type="presParOf" srcId="{8D027ED6-7A12-4E9A-A4B4-117D22534B5E}" destId="{69685D53-230D-4A83-B70F-7F2396489B79}" srcOrd="2" destOrd="0" presId="urn:microsoft.com/office/officeart/2005/8/layout/orgChart1"/>
    <dgm:cxn modelId="{6B8F87A5-2867-4562-B8A3-81D777F03566}" type="presParOf" srcId="{514EEFE7-7D6F-489E-8BCC-4DE4EB4B6E4E}" destId="{6298F7C0-2519-4685-93F7-70EE2A225E14}"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81296C-D799-4750-9961-058F4DD5CA5D}" type="doc">
      <dgm:prSet loTypeId="urn:microsoft.com/office/officeart/2005/8/layout/hierarchy4" loCatId="hierarchy" qsTypeId="urn:microsoft.com/office/officeart/2005/8/quickstyle/simple1" qsCatId="simple" csTypeId="urn:microsoft.com/office/officeart/2005/8/colors/colorful3" csCatId="colorful" phldr="1"/>
      <dgm:spPr/>
      <dgm:t>
        <a:bodyPr/>
        <a:lstStyle/>
        <a:p>
          <a:endParaRPr lang="tr-TR"/>
        </a:p>
      </dgm:t>
    </dgm:pt>
    <dgm:pt modelId="{EB3AE7BB-F7FB-471B-83DA-7F0706B8E443}">
      <dgm:prSet phldrT="[Metin]"/>
      <dgm:spPr/>
      <dgm:t>
        <a:bodyPr/>
        <a:lstStyle/>
        <a:p>
          <a:r>
            <a:rPr lang="tr-TR" b="1" smtClean="0">
              <a:solidFill>
                <a:schemeClr val="tx1"/>
              </a:solidFill>
            </a:rPr>
            <a:t>Bilgi</a:t>
          </a:r>
          <a:endParaRPr lang="tr-TR" b="1" dirty="0">
            <a:solidFill>
              <a:schemeClr val="tx1"/>
            </a:solidFill>
          </a:endParaRPr>
        </a:p>
      </dgm:t>
    </dgm:pt>
    <dgm:pt modelId="{1965AE2F-082E-41B6-931E-8E51E1C8C322}" type="parTrans" cxnId="{DED96151-BD03-4CA1-9194-0C2928976B34}">
      <dgm:prSet/>
      <dgm:spPr/>
      <dgm:t>
        <a:bodyPr/>
        <a:lstStyle/>
        <a:p>
          <a:endParaRPr lang="tr-TR" b="1">
            <a:solidFill>
              <a:schemeClr val="tx1"/>
            </a:solidFill>
          </a:endParaRPr>
        </a:p>
      </dgm:t>
    </dgm:pt>
    <dgm:pt modelId="{254F4FDE-4922-424C-8AF8-7162D0603E84}" type="sibTrans" cxnId="{DED96151-BD03-4CA1-9194-0C2928976B34}">
      <dgm:prSet/>
      <dgm:spPr/>
      <dgm:t>
        <a:bodyPr/>
        <a:lstStyle/>
        <a:p>
          <a:endParaRPr lang="tr-TR" b="1">
            <a:solidFill>
              <a:schemeClr val="tx1"/>
            </a:solidFill>
          </a:endParaRPr>
        </a:p>
      </dgm:t>
    </dgm:pt>
    <dgm:pt modelId="{DA166F85-0E01-4CA0-A361-EEDF6B814CE5}">
      <dgm:prSet phldrT="[Metin]"/>
      <dgm:spPr/>
      <dgm:t>
        <a:bodyPr/>
        <a:lstStyle/>
        <a:p>
          <a:r>
            <a:rPr lang="tr-TR" b="1" smtClean="0">
              <a:solidFill>
                <a:schemeClr val="tx1"/>
              </a:solidFill>
            </a:rPr>
            <a:t>Günlük</a:t>
          </a:r>
          <a:endParaRPr lang="tr-TR" b="1" dirty="0">
            <a:solidFill>
              <a:schemeClr val="tx1"/>
            </a:solidFill>
          </a:endParaRPr>
        </a:p>
      </dgm:t>
    </dgm:pt>
    <dgm:pt modelId="{4E693452-678D-4C59-9B0D-3C09E9350D39}" type="parTrans" cxnId="{31A75BD6-07AF-483D-9E98-187CD88D9459}">
      <dgm:prSet/>
      <dgm:spPr/>
      <dgm:t>
        <a:bodyPr/>
        <a:lstStyle/>
        <a:p>
          <a:endParaRPr lang="tr-TR" b="1">
            <a:solidFill>
              <a:schemeClr val="tx1"/>
            </a:solidFill>
          </a:endParaRPr>
        </a:p>
      </dgm:t>
    </dgm:pt>
    <dgm:pt modelId="{312EA31A-E545-459F-B524-6CC79C8F3513}" type="sibTrans" cxnId="{31A75BD6-07AF-483D-9E98-187CD88D9459}">
      <dgm:prSet/>
      <dgm:spPr/>
      <dgm:t>
        <a:bodyPr/>
        <a:lstStyle/>
        <a:p>
          <a:endParaRPr lang="tr-TR" b="1">
            <a:solidFill>
              <a:schemeClr val="tx1"/>
            </a:solidFill>
          </a:endParaRPr>
        </a:p>
      </dgm:t>
    </dgm:pt>
    <dgm:pt modelId="{E4240F08-4E25-4BA8-98EF-FCC65876193F}">
      <dgm:prSet phldrT="[Metin]"/>
      <dgm:spPr/>
      <dgm:t>
        <a:bodyPr/>
        <a:lstStyle/>
        <a:p>
          <a:r>
            <a:rPr lang="tr-TR" b="1" smtClean="0">
              <a:solidFill>
                <a:schemeClr val="tx1"/>
              </a:solidFill>
            </a:rPr>
            <a:t>Gelenek ve Göreneğin Bilgisi</a:t>
          </a:r>
          <a:endParaRPr lang="tr-TR" b="1" dirty="0">
            <a:solidFill>
              <a:schemeClr val="tx1"/>
            </a:solidFill>
          </a:endParaRPr>
        </a:p>
      </dgm:t>
    </dgm:pt>
    <dgm:pt modelId="{37B37C3F-731E-46E2-ACDC-A50F0DF9D561}" type="parTrans" cxnId="{9110A0BB-A035-499F-AC3D-83BD0EB03FFC}">
      <dgm:prSet/>
      <dgm:spPr/>
      <dgm:t>
        <a:bodyPr/>
        <a:lstStyle/>
        <a:p>
          <a:endParaRPr lang="tr-TR" b="1">
            <a:solidFill>
              <a:schemeClr val="tx1"/>
            </a:solidFill>
          </a:endParaRPr>
        </a:p>
      </dgm:t>
    </dgm:pt>
    <dgm:pt modelId="{BE3D195B-5652-45F6-B216-8CA61D03FF54}" type="sibTrans" cxnId="{9110A0BB-A035-499F-AC3D-83BD0EB03FFC}">
      <dgm:prSet/>
      <dgm:spPr/>
      <dgm:t>
        <a:bodyPr/>
        <a:lstStyle/>
        <a:p>
          <a:endParaRPr lang="tr-TR" b="1">
            <a:solidFill>
              <a:schemeClr val="tx1"/>
            </a:solidFill>
          </a:endParaRPr>
        </a:p>
      </dgm:t>
    </dgm:pt>
    <dgm:pt modelId="{9DB6611D-70CB-4DFA-9795-9786DAFC784E}">
      <dgm:prSet phldrT="[Metin]"/>
      <dgm:spPr/>
      <dgm:t>
        <a:bodyPr/>
        <a:lstStyle/>
        <a:p>
          <a:r>
            <a:rPr lang="tr-TR" b="1" smtClean="0">
              <a:solidFill>
                <a:schemeClr val="tx1"/>
              </a:solidFill>
            </a:rPr>
            <a:t>Düzmece</a:t>
          </a:r>
          <a:endParaRPr lang="tr-TR" b="1" dirty="0">
            <a:solidFill>
              <a:schemeClr val="tx1"/>
            </a:solidFill>
          </a:endParaRPr>
        </a:p>
      </dgm:t>
    </dgm:pt>
    <dgm:pt modelId="{B1E5EF5D-AFE8-4CA3-9785-260A99322BFB}" type="parTrans" cxnId="{FC1932FE-FC9B-40D6-A357-6BF508173AF4}">
      <dgm:prSet/>
      <dgm:spPr/>
      <dgm:t>
        <a:bodyPr/>
        <a:lstStyle/>
        <a:p>
          <a:endParaRPr lang="tr-TR" b="1">
            <a:solidFill>
              <a:schemeClr val="tx1"/>
            </a:solidFill>
          </a:endParaRPr>
        </a:p>
      </dgm:t>
    </dgm:pt>
    <dgm:pt modelId="{111D7126-D5FC-4AB7-835D-C6EC042BE5DC}" type="sibTrans" cxnId="{FC1932FE-FC9B-40D6-A357-6BF508173AF4}">
      <dgm:prSet/>
      <dgm:spPr/>
      <dgm:t>
        <a:bodyPr/>
        <a:lstStyle/>
        <a:p>
          <a:endParaRPr lang="tr-TR" b="1">
            <a:solidFill>
              <a:schemeClr val="tx1"/>
            </a:solidFill>
          </a:endParaRPr>
        </a:p>
      </dgm:t>
    </dgm:pt>
    <dgm:pt modelId="{20758E99-6B28-4816-B8E2-0428051894B8}">
      <dgm:prSet/>
      <dgm:spPr/>
      <dgm:t>
        <a:bodyPr/>
        <a:lstStyle/>
        <a:p>
          <a:r>
            <a:rPr lang="tr-TR" b="1" smtClean="0">
              <a:solidFill>
                <a:schemeClr val="tx1"/>
              </a:solidFill>
            </a:rPr>
            <a:t>Politik</a:t>
          </a:r>
          <a:endParaRPr lang="tr-TR" b="1" dirty="0">
            <a:solidFill>
              <a:schemeClr val="tx1"/>
            </a:solidFill>
          </a:endParaRPr>
        </a:p>
      </dgm:t>
    </dgm:pt>
    <dgm:pt modelId="{1C816641-CA9F-488D-94D6-BAA03302F17B}" type="parTrans" cxnId="{525B62C8-117A-4F80-86CF-0A023364C2D7}">
      <dgm:prSet/>
      <dgm:spPr/>
      <dgm:t>
        <a:bodyPr/>
        <a:lstStyle/>
        <a:p>
          <a:endParaRPr lang="tr-TR" b="1">
            <a:solidFill>
              <a:schemeClr val="tx1"/>
            </a:solidFill>
          </a:endParaRPr>
        </a:p>
      </dgm:t>
    </dgm:pt>
    <dgm:pt modelId="{8A65C8A6-BC66-4320-A17F-0A76B3C1FFBB}" type="sibTrans" cxnId="{525B62C8-117A-4F80-86CF-0A023364C2D7}">
      <dgm:prSet/>
      <dgm:spPr/>
      <dgm:t>
        <a:bodyPr/>
        <a:lstStyle/>
        <a:p>
          <a:endParaRPr lang="tr-TR" b="1">
            <a:solidFill>
              <a:schemeClr val="tx1"/>
            </a:solidFill>
          </a:endParaRPr>
        </a:p>
      </dgm:t>
    </dgm:pt>
    <dgm:pt modelId="{5408A993-38EA-4B0E-929E-E76D70BC0936}">
      <dgm:prSet/>
      <dgm:spPr/>
      <dgm:t>
        <a:bodyPr/>
        <a:lstStyle/>
        <a:p>
          <a:r>
            <a:rPr lang="tr-TR" b="1" smtClean="0">
              <a:solidFill>
                <a:schemeClr val="tx1"/>
              </a:solidFill>
            </a:rPr>
            <a:t>Sanatsal Bilgi</a:t>
          </a:r>
          <a:endParaRPr lang="tr-TR" b="1" dirty="0">
            <a:solidFill>
              <a:schemeClr val="tx1"/>
            </a:solidFill>
          </a:endParaRPr>
        </a:p>
      </dgm:t>
    </dgm:pt>
    <dgm:pt modelId="{DE2A697C-A5C1-4655-B117-9A13DAAB4510}" type="parTrans" cxnId="{74ABEBE1-468B-471B-9BC2-4CC1D1DC6EBA}">
      <dgm:prSet/>
      <dgm:spPr/>
      <dgm:t>
        <a:bodyPr/>
        <a:lstStyle/>
        <a:p>
          <a:endParaRPr lang="tr-TR" b="1">
            <a:solidFill>
              <a:schemeClr val="tx1"/>
            </a:solidFill>
          </a:endParaRPr>
        </a:p>
      </dgm:t>
    </dgm:pt>
    <dgm:pt modelId="{CEFE3DCA-5CA1-49F2-80FA-6BFD3587A05D}" type="sibTrans" cxnId="{74ABEBE1-468B-471B-9BC2-4CC1D1DC6EBA}">
      <dgm:prSet/>
      <dgm:spPr/>
      <dgm:t>
        <a:bodyPr/>
        <a:lstStyle/>
        <a:p>
          <a:endParaRPr lang="tr-TR" b="1">
            <a:solidFill>
              <a:schemeClr val="tx1"/>
            </a:solidFill>
          </a:endParaRPr>
        </a:p>
      </dgm:t>
    </dgm:pt>
    <dgm:pt modelId="{DE9F7883-34F4-4F1C-81AD-227E243BA36D}">
      <dgm:prSet/>
      <dgm:spPr/>
      <dgm:t>
        <a:bodyPr/>
        <a:lstStyle/>
        <a:p>
          <a:r>
            <a:rPr lang="tr-TR" b="1" smtClean="0">
              <a:solidFill>
                <a:schemeClr val="tx1"/>
              </a:solidFill>
            </a:rPr>
            <a:t>Dinsel Bilgi</a:t>
          </a:r>
          <a:endParaRPr lang="tr-TR" b="1" dirty="0">
            <a:solidFill>
              <a:schemeClr val="tx1"/>
            </a:solidFill>
          </a:endParaRPr>
        </a:p>
      </dgm:t>
    </dgm:pt>
    <dgm:pt modelId="{1B774032-F83D-4E74-804D-6F2A8317D6F2}" type="parTrans" cxnId="{3E48B105-5D71-480F-A6FA-1E01AAEE74B3}">
      <dgm:prSet/>
      <dgm:spPr/>
      <dgm:t>
        <a:bodyPr/>
        <a:lstStyle/>
        <a:p>
          <a:endParaRPr lang="tr-TR" b="1">
            <a:solidFill>
              <a:schemeClr val="tx1"/>
            </a:solidFill>
          </a:endParaRPr>
        </a:p>
      </dgm:t>
    </dgm:pt>
    <dgm:pt modelId="{5CB725BC-5CAB-4744-8E09-CA39D7D708FA}" type="sibTrans" cxnId="{3E48B105-5D71-480F-A6FA-1E01AAEE74B3}">
      <dgm:prSet/>
      <dgm:spPr/>
      <dgm:t>
        <a:bodyPr/>
        <a:lstStyle/>
        <a:p>
          <a:endParaRPr lang="tr-TR" b="1">
            <a:solidFill>
              <a:schemeClr val="tx1"/>
            </a:solidFill>
          </a:endParaRPr>
        </a:p>
      </dgm:t>
    </dgm:pt>
    <dgm:pt modelId="{C3009FBC-1C56-4492-AE9C-283A0A4DB28D}">
      <dgm:prSet/>
      <dgm:spPr/>
      <dgm:t>
        <a:bodyPr/>
        <a:lstStyle/>
        <a:p>
          <a:r>
            <a:rPr lang="tr-TR" b="1" smtClean="0">
              <a:solidFill>
                <a:schemeClr val="tx1"/>
              </a:solidFill>
            </a:rPr>
            <a:t>Felsefi Bilgi</a:t>
          </a:r>
          <a:endParaRPr lang="tr-TR" b="1" dirty="0">
            <a:solidFill>
              <a:schemeClr val="tx1"/>
            </a:solidFill>
          </a:endParaRPr>
        </a:p>
      </dgm:t>
    </dgm:pt>
    <dgm:pt modelId="{E6246410-A208-4E44-ABD4-90C142D31C4C}" type="parTrans" cxnId="{C2A52599-B5E2-4A5E-9306-495E6EAF1CE3}">
      <dgm:prSet/>
      <dgm:spPr/>
      <dgm:t>
        <a:bodyPr/>
        <a:lstStyle/>
        <a:p>
          <a:endParaRPr lang="tr-TR" b="1">
            <a:solidFill>
              <a:schemeClr val="tx1"/>
            </a:solidFill>
          </a:endParaRPr>
        </a:p>
      </dgm:t>
    </dgm:pt>
    <dgm:pt modelId="{F137D039-1F81-43AF-88A7-A8B80562B783}" type="sibTrans" cxnId="{C2A52599-B5E2-4A5E-9306-495E6EAF1CE3}">
      <dgm:prSet/>
      <dgm:spPr/>
      <dgm:t>
        <a:bodyPr/>
        <a:lstStyle/>
        <a:p>
          <a:endParaRPr lang="tr-TR" b="1">
            <a:solidFill>
              <a:schemeClr val="tx1"/>
            </a:solidFill>
          </a:endParaRPr>
        </a:p>
      </dgm:t>
    </dgm:pt>
    <dgm:pt modelId="{749239A0-E72C-4A67-9166-5CDC3A6026D5}">
      <dgm:prSet/>
      <dgm:spPr/>
      <dgm:t>
        <a:bodyPr/>
        <a:lstStyle/>
        <a:p>
          <a:r>
            <a:rPr lang="tr-TR" b="1" smtClean="0">
              <a:solidFill>
                <a:schemeClr val="tx1"/>
              </a:solidFill>
            </a:rPr>
            <a:t>Bilimsel Bilgi</a:t>
          </a:r>
          <a:endParaRPr lang="tr-TR" b="1" dirty="0">
            <a:solidFill>
              <a:schemeClr val="tx1"/>
            </a:solidFill>
          </a:endParaRPr>
        </a:p>
      </dgm:t>
    </dgm:pt>
    <dgm:pt modelId="{AF47035C-D8DA-4392-A241-39C924067DE0}" type="parTrans" cxnId="{C0014B63-D9B9-43EC-9D52-2F124F478783}">
      <dgm:prSet/>
      <dgm:spPr/>
      <dgm:t>
        <a:bodyPr/>
        <a:lstStyle/>
        <a:p>
          <a:endParaRPr lang="tr-TR" b="1">
            <a:solidFill>
              <a:schemeClr val="tx1"/>
            </a:solidFill>
          </a:endParaRPr>
        </a:p>
      </dgm:t>
    </dgm:pt>
    <dgm:pt modelId="{6D05985B-EB63-4CFB-98EE-87EA2FF026E8}" type="sibTrans" cxnId="{C0014B63-D9B9-43EC-9D52-2F124F478783}">
      <dgm:prSet/>
      <dgm:spPr/>
      <dgm:t>
        <a:bodyPr/>
        <a:lstStyle/>
        <a:p>
          <a:endParaRPr lang="tr-TR" b="1">
            <a:solidFill>
              <a:schemeClr val="tx1"/>
            </a:solidFill>
          </a:endParaRPr>
        </a:p>
      </dgm:t>
    </dgm:pt>
    <dgm:pt modelId="{D715659C-C20E-4F56-9FFE-8268A64BCCC7}" type="pres">
      <dgm:prSet presAssocID="{AA81296C-D799-4750-9961-058F4DD5CA5D}" presName="Name0" presStyleCnt="0">
        <dgm:presLayoutVars>
          <dgm:chPref val="1"/>
          <dgm:dir/>
          <dgm:animOne val="branch"/>
          <dgm:animLvl val="lvl"/>
          <dgm:resizeHandles/>
        </dgm:presLayoutVars>
      </dgm:prSet>
      <dgm:spPr/>
      <dgm:t>
        <a:bodyPr/>
        <a:lstStyle/>
        <a:p>
          <a:endParaRPr lang="tr-TR"/>
        </a:p>
      </dgm:t>
    </dgm:pt>
    <dgm:pt modelId="{B2A62A0C-35FC-4FAC-B9E9-8804FCDA61BD}" type="pres">
      <dgm:prSet presAssocID="{EB3AE7BB-F7FB-471B-83DA-7F0706B8E443}" presName="vertOne" presStyleCnt="0"/>
      <dgm:spPr/>
      <dgm:t>
        <a:bodyPr/>
        <a:lstStyle/>
        <a:p>
          <a:endParaRPr lang="tr-TR"/>
        </a:p>
      </dgm:t>
    </dgm:pt>
    <dgm:pt modelId="{CE22B4D5-6DC3-4199-A43F-BC403E9396B2}" type="pres">
      <dgm:prSet presAssocID="{EB3AE7BB-F7FB-471B-83DA-7F0706B8E443}" presName="txOne" presStyleLbl="node0" presStyleIdx="0" presStyleCnt="1">
        <dgm:presLayoutVars>
          <dgm:chPref val="3"/>
        </dgm:presLayoutVars>
      </dgm:prSet>
      <dgm:spPr/>
      <dgm:t>
        <a:bodyPr/>
        <a:lstStyle/>
        <a:p>
          <a:endParaRPr lang="tr-TR"/>
        </a:p>
      </dgm:t>
    </dgm:pt>
    <dgm:pt modelId="{DA9BFA6B-9D01-4681-9952-95A0B8CA658E}" type="pres">
      <dgm:prSet presAssocID="{EB3AE7BB-F7FB-471B-83DA-7F0706B8E443}" presName="parTransOne" presStyleCnt="0"/>
      <dgm:spPr/>
      <dgm:t>
        <a:bodyPr/>
        <a:lstStyle/>
        <a:p>
          <a:endParaRPr lang="tr-TR"/>
        </a:p>
      </dgm:t>
    </dgm:pt>
    <dgm:pt modelId="{CAAE3DBF-95D8-4BB4-AF18-1E7DA0F5E36E}" type="pres">
      <dgm:prSet presAssocID="{EB3AE7BB-F7FB-471B-83DA-7F0706B8E443}" presName="horzOne" presStyleCnt="0"/>
      <dgm:spPr/>
      <dgm:t>
        <a:bodyPr/>
        <a:lstStyle/>
        <a:p>
          <a:endParaRPr lang="tr-TR"/>
        </a:p>
      </dgm:t>
    </dgm:pt>
    <dgm:pt modelId="{9B4B30DD-6D14-454D-B0F9-4BEAC3C9F4CD}" type="pres">
      <dgm:prSet presAssocID="{DA166F85-0E01-4CA0-A361-EEDF6B814CE5}" presName="vertTwo" presStyleCnt="0"/>
      <dgm:spPr/>
      <dgm:t>
        <a:bodyPr/>
        <a:lstStyle/>
        <a:p>
          <a:endParaRPr lang="tr-TR"/>
        </a:p>
      </dgm:t>
    </dgm:pt>
    <dgm:pt modelId="{61251D3E-3C24-45DC-86D8-6EF091B1F113}" type="pres">
      <dgm:prSet presAssocID="{DA166F85-0E01-4CA0-A361-EEDF6B814CE5}" presName="txTwo" presStyleLbl="node2" presStyleIdx="0" presStyleCnt="8">
        <dgm:presLayoutVars>
          <dgm:chPref val="3"/>
        </dgm:presLayoutVars>
      </dgm:prSet>
      <dgm:spPr/>
      <dgm:t>
        <a:bodyPr/>
        <a:lstStyle/>
        <a:p>
          <a:endParaRPr lang="tr-TR"/>
        </a:p>
      </dgm:t>
    </dgm:pt>
    <dgm:pt modelId="{BE5478C6-09BA-4865-B293-F08DBA09078F}" type="pres">
      <dgm:prSet presAssocID="{DA166F85-0E01-4CA0-A361-EEDF6B814CE5}" presName="horzTwo" presStyleCnt="0"/>
      <dgm:spPr/>
      <dgm:t>
        <a:bodyPr/>
        <a:lstStyle/>
        <a:p>
          <a:endParaRPr lang="tr-TR"/>
        </a:p>
      </dgm:t>
    </dgm:pt>
    <dgm:pt modelId="{9E8159F0-B3A8-4B8F-93B4-47569CBFE9B7}" type="pres">
      <dgm:prSet presAssocID="{312EA31A-E545-459F-B524-6CC79C8F3513}" presName="sibSpaceTwo" presStyleCnt="0"/>
      <dgm:spPr/>
      <dgm:t>
        <a:bodyPr/>
        <a:lstStyle/>
        <a:p>
          <a:endParaRPr lang="tr-TR"/>
        </a:p>
      </dgm:t>
    </dgm:pt>
    <dgm:pt modelId="{B03B7867-EBB4-4F31-9EBE-6D402BEDFB54}" type="pres">
      <dgm:prSet presAssocID="{E4240F08-4E25-4BA8-98EF-FCC65876193F}" presName="vertTwo" presStyleCnt="0"/>
      <dgm:spPr/>
      <dgm:t>
        <a:bodyPr/>
        <a:lstStyle/>
        <a:p>
          <a:endParaRPr lang="tr-TR"/>
        </a:p>
      </dgm:t>
    </dgm:pt>
    <dgm:pt modelId="{BDD21C2D-DB94-4FF2-8D38-E5F85F15A7A9}" type="pres">
      <dgm:prSet presAssocID="{E4240F08-4E25-4BA8-98EF-FCC65876193F}" presName="txTwo" presStyleLbl="node2" presStyleIdx="1" presStyleCnt="8">
        <dgm:presLayoutVars>
          <dgm:chPref val="3"/>
        </dgm:presLayoutVars>
      </dgm:prSet>
      <dgm:spPr/>
      <dgm:t>
        <a:bodyPr/>
        <a:lstStyle/>
        <a:p>
          <a:endParaRPr lang="tr-TR"/>
        </a:p>
      </dgm:t>
    </dgm:pt>
    <dgm:pt modelId="{E6D3AB93-9299-465C-8BB0-B30DC2C7E3E9}" type="pres">
      <dgm:prSet presAssocID="{E4240F08-4E25-4BA8-98EF-FCC65876193F}" presName="horzTwo" presStyleCnt="0"/>
      <dgm:spPr/>
      <dgm:t>
        <a:bodyPr/>
        <a:lstStyle/>
        <a:p>
          <a:endParaRPr lang="tr-TR"/>
        </a:p>
      </dgm:t>
    </dgm:pt>
    <dgm:pt modelId="{FBC59303-30EB-4169-ABB9-3FCCCDD2A1A3}" type="pres">
      <dgm:prSet presAssocID="{BE3D195B-5652-45F6-B216-8CA61D03FF54}" presName="sibSpaceTwo" presStyleCnt="0"/>
      <dgm:spPr/>
      <dgm:t>
        <a:bodyPr/>
        <a:lstStyle/>
        <a:p>
          <a:endParaRPr lang="tr-TR"/>
        </a:p>
      </dgm:t>
    </dgm:pt>
    <dgm:pt modelId="{1867D0F0-93E7-465A-88D6-052CC2230704}" type="pres">
      <dgm:prSet presAssocID="{9DB6611D-70CB-4DFA-9795-9786DAFC784E}" presName="vertTwo" presStyleCnt="0"/>
      <dgm:spPr/>
      <dgm:t>
        <a:bodyPr/>
        <a:lstStyle/>
        <a:p>
          <a:endParaRPr lang="tr-TR"/>
        </a:p>
      </dgm:t>
    </dgm:pt>
    <dgm:pt modelId="{13E48C63-CA33-4B78-9E57-35090179624F}" type="pres">
      <dgm:prSet presAssocID="{9DB6611D-70CB-4DFA-9795-9786DAFC784E}" presName="txTwo" presStyleLbl="node2" presStyleIdx="2" presStyleCnt="8">
        <dgm:presLayoutVars>
          <dgm:chPref val="3"/>
        </dgm:presLayoutVars>
      </dgm:prSet>
      <dgm:spPr/>
      <dgm:t>
        <a:bodyPr/>
        <a:lstStyle/>
        <a:p>
          <a:endParaRPr lang="tr-TR"/>
        </a:p>
      </dgm:t>
    </dgm:pt>
    <dgm:pt modelId="{4EE0B4BF-E000-4D90-9E3C-168C02972501}" type="pres">
      <dgm:prSet presAssocID="{9DB6611D-70CB-4DFA-9795-9786DAFC784E}" presName="horzTwo" presStyleCnt="0"/>
      <dgm:spPr/>
      <dgm:t>
        <a:bodyPr/>
        <a:lstStyle/>
        <a:p>
          <a:endParaRPr lang="tr-TR"/>
        </a:p>
      </dgm:t>
    </dgm:pt>
    <dgm:pt modelId="{72DCA76F-E156-4183-BFF4-9CE295133F88}" type="pres">
      <dgm:prSet presAssocID="{111D7126-D5FC-4AB7-835D-C6EC042BE5DC}" presName="sibSpaceTwo" presStyleCnt="0"/>
      <dgm:spPr/>
      <dgm:t>
        <a:bodyPr/>
        <a:lstStyle/>
        <a:p>
          <a:endParaRPr lang="tr-TR"/>
        </a:p>
      </dgm:t>
    </dgm:pt>
    <dgm:pt modelId="{3739926F-4197-4897-B3DE-C481ECEAD137}" type="pres">
      <dgm:prSet presAssocID="{20758E99-6B28-4816-B8E2-0428051894B8}" presName="vertTwo" presStyleCnt="0"/>
      <dgm:spPr/>
      <dgm:t>
        <a:bodyPr/>
        <a:lstStyle/>
        <a:p>
          <a:endParaRPr lang="tr-TR"/>
        </a:p>
      </dgm:t>
    </dgm:pt>
    <dgm:pt modelId="{6014B216-4AE4-4ECE-8BDA-952D46E1889C}" type="pres">
      <dgm:prSet presAssocID="{20758E99-6B28-4816-B8E2-0428051894B8}" presName="txTwo" presStyleLbl="node2" presStyleIdx="3" presStyleCnt="8">
        <dgm:presLayoutVars>
          <dgm:chPref val="3"/>
        </dgm:presLayoutVars>
      </dgm:prSet>
      <dgm:spPr/>
      <dgm:t>
        <a:bodyPr/>
        <a:lstStyle/>
        <a:p>
          <a:endParaRPr lang="tr-TR"/>
        </a:p>
      </dgm:t>
    </dgm:pt>
    <dgm:pt modelId="{B6AA55E6-633A-4C5F-9268-42B89319A673}" type="pres">
      <dgm:prSet presAssocID="{20758E99-6B28-4816-B8E2-0428051894B8}" presName="horzTwo" presStyleCnt="0"/>
      <dgm:spPr/>
      <dgm:t>
        <a:bodyPr/>
        <a:lstStyle/>
        <a:p>
          <a:endParaRPr lang="tr-TR"/>
        </a:p>
      </dgm:t>
    </dgm:pt>
    <dgm:pt modelId="{7920ED98-2C50-40EB-8B7D-75F8FE6869A9}" type="pres">
      <dgm:prSet presAssocID="{8A65C8A6-BC66-4320-A17F-0A76B3C1FFBB}" presName="sibSpaceTwo" presStyleCnt="0"/>
      <dgm:spPr/>
      <dgm:t>
        <a:bodyPr/>
        <a:lstStyle/>
        <a:p>
          <a:endParaRPr lang="tr-TR"/>
        </a:p>
      </dgm:t>
    </dgm:pt>
    <dgm:pt modelId="{5011E0A6-1A05-439A-B9B5-5C6A89BECA80}" type="pres">
      <dgm:prSet presAssocID="{5408A993-38EA-4B0E-929E-E76D70BC0936}" presName="vertTwo" presStyleCnt="0"/>
      <dgm:spPr/>
      <dgm:t>
        <a:bodyPr/>
        <a:lstStyle/>
        <a:p>
          <a:endParaRPr lang="tr-TR"/>
        </a:p>
      </dgm:t>
    </dgm:pt>
    <dgm:pt modelId="{E15D853F-AB14-492F-952D-11F60EF05F5B}" type="pres">
      <dgm:prSet presAssocID="{5408A993-38EA-4B0E-929E-E76D70BC0936}" presName="txTwo" presStyleLbl="node2" presStyleIdx="4" presStyleCnt="8">
        <dgm:presLayoutVars>
          <dgm:chPref val="3"/>
        </dgm:presLayoutVars>
      </dgm:prSet>
      <dgm:spPr/>
      <dgm:t>
        <a:bodyPr/>
        <a:lstStyle/>
        <a:p>
          <a:endParaRPr lang="tr-TR"/>
        </a:p>
      </dgm:t>
    </dgm:pt>
    <dgm:pt modelId="{00ED298B-C853-4805-A239-BAA4CF949D87}" type="pres">
      <dgm:prSet presAssocID="{5408A993-38EA-4B0E-929E-E76D70BC0936}" presName="horzTwo" presStyleCnt="0"/>
      <dgm:spPr/>
      <dgm:t>
        <a:bodyPr/>
        <a:lstStyle/>
        <a:p>
          <a:endParaRPr lang="tr-TR"/>
        </a:p>
      </dgm:t>
    </dgm:pt>
    <dgm:pt modelId="{1F95CAD6-13C0-4CD5-BB01-ACE922B666DA}" type="pres">
      <dgm:prSet presAssocID="{CEFE3DCA-5CA1-49F2-80FA-6BFD3587A05D}" presName="sibSpaceTwo" presStyleCnt="0"/>
      <dgm:spPr/>
      <dgm:t>
        <a:bodyPr/>
        <a:lstStyle/>
        <a:p>
          <a:endParaRPr lang="tr-TR"/>
        </a:p>
      </dgm:t>
    </dgm:pt>
    <dgm:pt modelId="{5A010A50-9493-4602-8A0C-E57900A41F33}" type="pres">
      <dgm:prSet presAssocID="{DE9F7883-34F4-4F1C-81AD-227E243BA36D}" presName="vertTwo" presStyleCnt="0"/>
      <dgm:spPr/>
      <dgm:t>
        <a:bodyPr/>
        <a:lstStyle/>
        <a:p>
          <a:endParaRPr lang="tr-TR"/>
        </a:p>
      </dgm:t>
    </dgm:pt>
    <dgm:pt modelId="{76DDC94D-0DCD-4735-B088-CE9D08D8416C}" type="pres">
      <dgm:prSet presAssocID="{DE9F7883-34F4-4F1C-81AD-227E243BA36D}" presName="txTwo" presStyleLbl="node2" presStyleIdx="5" presStyleCnt="8">
        <dgm:presLayoutVars>
          <dgm:chPref val="3"/>
        </dgm:presLayoutVars>
      </dgm:prSet>
      <dgm:spPr/>
      <dgm:t>
        <a:bodyPr/>
        <a:lstStyle/>
        <a:p>
          <a:endParaRPr lang="tr-TR"/>
        </a:p>
      </dgm:t>
    </dgm:pt>
    <dgm:pt modelId="{416F6CAD-0978-4341-A0F8-D097A4D770F6}" type="pres">
      <dgm:prSet presAssocID="{DE9F7883-34F4-4F1C-81AD-227E243BA36D}" presName="horzTwo" presStyleCnt="0"/>
      <dgm:spPr/>
      <dgm:t>
        <a:bodyPr/>
        <a:lstStyle/>
        <a:p>
          <a:endParaRPr lang="tr-TR"/>
        </a:p>
      </dgm:t>
    </dgm:pt>
    <dgm:pt modelId="{B9E161D8-BE3B-4141-9DDB-0AAF77FF32CC}" type="pres">
      <dgm:prSet presAssocID="{5CB725BC-5CAB-4744-8E09-CA39D7D708FA}" presName="sibSpaceTwo" presStyleCnt="0"/>
      <dgm:spPr/>
      <dgm:t>
        <a:bodyPr/>
        <a:lstStyle/>
        <a:p>
          <a:endParaRPr lang="tr-TR"/>
        </a:p>
      </dgm:t>
    </dgm:pt>
    <dgm:pt modelId="{FAA57426-D3A8-4F58-BFA9-A35F52322CD1}" type="pres">
      <dgm:prSet presAssocID="{C3009FBC-1C56-4492-AE9C-283A0A4DB28D}" presName="vertTwo" presStyleCnt="0"/>
      <dgm:spPr/>
      <dgm:t>
        <a:bodyPr/>
        <a:lstStyle/>
        <a:p>
          <a:endParaRPr lang="tr-TR"/>
        </a:p>
      </dgm:t>
    </dgm:pt>
    <dgm:pt modelId="{76A42CB3-D9E0-4A74-91F1-98EB3E272FBA}" type="pres">
      <dgm:prSet presAssocID="{C3009FBC-1C56-4492-AE9C-283A0A4DB28D}" presName="txTwo" presStyleLbl="node2" presStyleIdx="6" presStyleCnt="8">
        <dgm:presLayoutVars>
          <dgm:chPref val="3"/>
        </dgm:presLayoutVars>
      </dgm:prSet>
      <dgm:spPr/>
      <dgm:t>
        <a:bodyPr/>
        <a:lstStyle/>
        <a:p>
          <a:endParaRPr lang="tr-TR"/>
        </a:p>
      </dgm:t>
    </dgm:pt>
    <dgm:pt modelId="{DCFFAC50-5099-43E6-85E2-349EDC853808}" type="pres">
      <dgm:prSet presAssocID="{C3009FBC-1C56-4492-AE9C-283A0A4DB28D}" presName="horzTwo" presStyleCnt="0"/>
      <dgm:spPr/>
      <dgm:t>
        <a:bodyPr/>
        <a:lstStyle/>
        <a:p>
          <a:endParaRPr lang="tr-TR"/>
        </a:p>
      </dgm:t>
    </dgm:pt>
    <dgm:pt modelId="{C04DB346-2677-47B2-8340-2C01913F4EE0}" type="pres">
      <dgm:prSet presAssocID="{F137D039-1F81-43AF-88A7-A8B80562B783}" presName="sibSpaceTwo" presStyleCnt="0"/>
      <dgm:spPr/>
      <dgm:t>
        <a:bodyPr/>
        <a:lstStyle/>
        <a:p>
          <a:endParaRPr lang="tr-TR"/>
        </a:p>
      </dgm:t>
    </dgm:pt>
    <dgm:pt modelId="{F5F81DD3-3627-498B-A197-98739A73DFE7}" type="pres">
      <dgm:prSet presAssocID="{749239A0-E72C-4A67-9166-5CDC3A6026D5}" presName="vertTwo" presStyleCnt="0"/>
      <dgm:spPr/>
      <dgm:t>
        <a:bodyPr/>
        <a:lstStyle/>
        <a:p>
          <a:endParaRPr lang="tr-TR"/>
        </a:p>
      </dgm:t>
    </dgm:pt>
    <dgm:pt modelId="{4B011D94-23E4-445F-A7E9-CDC336DE811B}" type="pres">
      <dgm:prSet presAssocID="{749239A0-E72C-4A67-9166-5CDC3A6026D5}" presName="txTwo" presStyleLbl="node2" presStyleIdx="7" presStyleCnt="8">
        <dgm:presLayoutVars>
          <dgm:chPref val="3"/>
        </dgm:presLayoutVars>
      </dgm:prSet>
      <dgm:spPr/>
      <dgm:t>
        <a:bodyPr/>
        <a:lstStyle/>
        <a:p>
          <a:endParaRPr lang="tr-TR"/>
        </a:p>
      </dgm:t>
    </dgm:pt>
    <dgm:pt modelId="{20B43A7A-4F2E-4E32-8C54-818918CF2A50}" type="pres">
      <dgm:prSet presAssocID="{749239A0-E72C-4A67-9166-5CDC3A6026D5}" presName="horzTwo" presStyleCnt="0"/>
      <dgm:spPr/>
      <dgm:t>
        <a:bodyPr/>
        <a:lstStyle/>
        <a:p>
          <a:endParaRPr lang="tr-TR"/>
        </a:p>
      </dgm:t>
    </dgm:pt>
  </dgm:ptLst>
  <dgm:cxnLst>
    <dgm:cxn modelId="{525B62C8-117A-4F80-86CF-0A023364C2D7}" srcId="{EB3AE7BB-F7FB-471B-83DA-7F0706B8E443}" destId="{20758E99-6B28-4816-B8E2-0428051894B8}" srcOrd="3" destOrd="0" parTransId="{1C816641-CA9F-488D-94D6-BAA03302F17B}" sibTransId="{8A65C8A6-BC66-4320-A17F-0A76B3C1FFBB}"/>
    <dgm:cxn modelId="{C2A52599-B5E2-4A5E-9306-495E6EAF1CE3}" srcId="{EB3AE7BB-F7FB-471B-83DA-7F0706B8E443}" destId="{C3009FBC-1C56-4492-AE9C-283A0A4DB28D}" srcOrd="6" destOrd="0" parTransId="{E6246410-A208-4E44-ABD4-90C142D31C4C}" sibTransId="{F137D039-1F81-43AF-88A7-A8B80562B783}"/>
    <dgm:cxn modelId="{92B840E9-C483-45A8-8C9B-4EB014C1EEFC}" type="presOf" srcId="{DA166F85-0E01-4CA0-A361-EEDF6B814CE5}" destId="{61251D3E-3C24-45DC-86D8-6EF091B1F113}" srcOrd="0" destOrd="0" presId="urn:microsoft.com/office/officeart/2005/8/layout/hierarchy4"/>
    <dgm:cxn modelId="{45397991-309B-4C08-B830-C93EC5D3AC9B}" type="presOf" srcId="{DE9F7883-34F4-4F1C-81AD-227E243BA36D}" destId="{76DDC94D-0DCD-4735-B088-CE9D08D8416C}" srcOrd="0" destOrd="0" presId="urn:microsoft.com/office/officeart/2005/8/layout/hierarchy4"/>
    <dgm:cxn modelId="{21DD16B2-67E8-4425-954F-5D753186F960}" type="presOf" srcId="{EB3AE7BB-F7FB-471B-83DA-7F0706B8E443}" destId="{CE22B4D5-6DC3-4199-A43F-BC403E9396B2}" srcOrd="0" destOrd="0" presId="urn:microsoft.com/office/officeart/2005/8/layout/hierarchy4"/>
    <dgm:cxn modelId="{31A75BD6-07AF-483D-9E98-187CD88D9459}" srcId="{EB3AE7BB-F7FB-471B-83DA-7F0706B8E443}" destId="{DA166F85-0E01-4CA0-A361-EEDF6B814CE5}" srcOrd="0" destOrd="0" parTransId="{4E693452-678D-4C59-9B0D-3C09E9350D39}" sibTransId="{312EA31A-E545-459F-B524-6CC79C8F3513}"/>
    <dgm:cxn modelId="{DC89FAB0-C6C3-4B85-BF5D-A139BCE5DFFA}" type="presOf" srcId="{AA81296C-D799-4750-9961-058F4DD5CA5D}" destId="{D715659C-C20E-4F56-9FFE-8268A64BCCC7}" srcOrd="0" destOrd="0" presId="urn:microsoft.com/office/officeart/2005/8/layout/hierarchy4"/>
    <dgm:cxn modelId="{ED41A787-A720-4A3F-9319-5E3C816D7987}" type="presOf" srcId="{20758E99-6B28-4816-B8E2-0428051894B8}" destId="{6014B216-4AE4-4ECE-8BDA-952D46E1889C}" srcOrd="0" destOrd="0" presId="urn:microsoft.com/office/officeart/2005/8/layout/hierarchy4"/>
    <dgm:cxn modelId="{DED96151-BD03-4CA1-9194-0C2928976B34}" srcId="{AA81296C-D799-4750-9961-058F4DD5CA5D}" destId="{EB3AE7BB-F7FB-471B-83DA-7F0706B8E443}" srcOrd="0" destOrd="0" parTransId="{1965AE2F-082E-41B6-931E-8E51E1C8C322}" sibTransId="{254F4FDE-4922-424C-8AF8-7162D0603E84}"/>
    <dgm:cxn modelId="{845EB73A-0482-42B3-8823-A64C23682570}" type="presOf" srcId="{C3009FBC-1C56-4492-AE9C-283A0A4DB28D}" destId="{76A42CB3-D9E0-4A74-91F1-98EB3E272FBA}" srcOrd="0" destOrd="0" presId="urn:microsoft.com/office/officeart/2005/8/layout/hierarchy4"/>
    <dgm:cxn modelId="{2D258C19-220D-4FB2-A6E1-2FAFFBA6C887}" type="presOf" srcId="{5408A993-38EA-4B0E-929E-E76D70BC0936}" destId="{E15D853F-AB14-492F-952D-11F60EF05F5B}" srcOrd="0" destOrd="0" presId="urn:microsoft.com/office/officeart/2005/8/layout/hierarchy4"/>
    <dgm:cxn modelId="{74ABEBE1-468B-471B-9BC2-4CC1D1DC6EBA}" srcId="{EB3AE7BB-F7FB-471B-83DA-7F0706B8E443}" destId="{5408A993-38EA-4B0E-929E-E76D70BC0936}" srcOrd="4" destOrd="0" parTransId="{DE2A697C-A5C1-4655-B117-9A13DAAB4510}" sibTransId="{CEFE3DCA-5CA1-49F2-80FA-6BFD3587A05D}"/>
    <dgm:cxn modelId="{0861F49E-65B9-47A5-833F-B33A210D0919}" type="presOf" srcId="{E4240F08-4E25-4BA8-98EF-FCC65876193F}" destId="{BDD21C2D-DB94-4FF2-8D38-E5F85F15A7A9}" srcOrd="0" destOrd="0" presId="urn:microsoft.com/office/officeart/2005/8/layout/hierarchy4"/>
    <dgm:cxn modelId="{9110A0BB-A035-499F-AC3D-83BD0EB03FFC}" srcId="{EB3AE7BB-F7FB-471B-83DA-7F0706B8E443}" destId="{E4240F08-4E25-4BA8-98EF-FCC65876193F}" srcOrd="1" destOrd="0" parTransId="{37B37C3F-731E-46E2-ACDC-A50F0DF9D561}" sibTransId="{BE3D195B-5652-45F6-B216-8CA61D03FF54}"/>
    <dgm:cxn modelId="{F9D1D404-DA25-4F63-B7E3-584615DA3562}" type="presOf" srcId="{749239A0-E72C-4A67-9166-5CDC3A6026D5}" destId="{4B011D94-23E4-445F-A7E9-CDC336DE811B}" srcOrd="0" destOrd="0" presId="urn:microsoft.com/office/officeart/2005/8/layout/hierarchy4"/>
    <dgm:cxn modelId="{C0014B63-D9B9-43EC-9D52-2F124F478783}" srcId="{EB3AE7BB-F7FB-471B-83DA-7F0706B8E443}" destId="{749239A0-E72C-4A67-9166-5CDC3A6026D5}" srcOrd="7" destOrd="0" parTransId="{AF47035C-D8DA-4392-A241-39C924067DE0}" sibTransId="{6D05985B-EB63-4CFB-98EE-87EA2FF026E8}"/>
    <dgm:cxn modelId="{FC1932FE-FC9B-40D6-A357-6BF508173AF4}" srcId="{EB3AE7BB-F7FB-471B-83DA-7F0706B8E443}" destId="{9DB6611D-70CB-4DFA-9795-9786DAFC784E}" srcOrd="2" destOrd="0" parTransId="{B1E5EF5D-AFE8-4CA3-9785-260A99322BFB}" sibTransId="{111D7126-D5FC-4AB7-835D-C6EC042BE5DC}"/>
    <dgm:cxn modelId="{E7597711-FC3F-4C49-AA23-941361B1DE4D}" type="presOf" srcId="{9DB6611D-70CB-4DFA-9795-9786DAFC784E}" destId="{13E48C63-CA33-4B78-9E57-35090179624F}" srcOrd="0" destOrd="0" presId="urn:microsoft.com/office/officeart/2005/8/layout/hierarchy4"/>
    <dgm:cxn modelId="{3E48B105-5D71-480F-A6FA-1E01AAEE74B3}" srcId="{EB3AE7BB-F7FB-471B-83DA-7F0706B8E443}" destId="{DE9F7883-34F4-4F1C-81AD-227E243BA36D}" srcOrd="5" destOrd="0" parTransId="{1B774032-F83D-4E74-804D-6F2A8317D6F2}" sibTransId="{5CB725BC-5CAB-4744-8E09-CA39D7D708FA}"/>
    <dgm:cxn modelId="{72A49306-B439-4C80-AD23-B3DA0BF21387}" type="presParOf" srcId="{D715659C-C20E-4F56-9FFE-8268A64BCCC7}" destId="{B2A62A0C-35FC-4FAC-B9E9-8804FCDA61BD}" srcOrd="0" destOrd="0" presId="urn:microsoft.com/office/officeart/2005/8/layout/hierarchy4"/>
    <dgm:cxn modelId="{FC9D800F-A11C-4A07-8D97-C50D29DBD096}" type="presParOf" srcId="{B2A62A0C-35FC-4FAC-B9E9-8804FCDA61BD}" destId="{CE22B4D5-6DC3-4199-A43F-BC403E9396B2}" srcOrd="0" destOrd="0" presId="urn:microsoft.com/office/officeart/2005/8/layout/hierarchy4"/>
    <dgm:cxn modelId="{E59628D9-424D-49DA-8A28-4F1C54E189C3}" type="presParOf" srcId="{B2A62A0C-35FC-4FAC-B9E9-8804FCDA61BD}" destId="{DA9BFA6B-9D01-4681-9952-95A0B8CA658E}" srcOrd="1" destOrd="0" presId="urn:microsoft.com/office/officeart/2005/8/layout/hierarchy4"/>
    <dgm:cxn modelId="{87D6616C-0B48-4CA5-9DD4-70DE51387900}" type="presParOf" srcId="{B2A62A0C-35FC-4FAC-B9E9-8804FCDA61BD}" destId="{CAAE3DBF-95D8-4BB4-AF18-1E7DA0F5E36E}" srcOrd="2" destOrd="0" presId="urn:microsoft.com/office/officeart/2005/8/layout/hierarchy4"/>
    <dgm:cxn modelId="{5EDD80E5-D6FA-40D7-BD8F-8B41E79E072E}" type="presParOf" srcId="{CAAE3DBF-95D8-4BB4-AF18-1E7DA0F5E36E}" destId="{9B4B30DD-6D14-454D-B0F9-4BEAC3C9F4CD}" srcOrd="0" destOrd="0" presId="urn:microsoft.com/office/officeart/2005/8/layout/hierarchy4"/>
    <dgm:cxn modelId="{49B50F9D-4C7F-4000-9AC6-99EC9967A185}" type="presParOf" srcId="{9B4B30DD-6D14-454D-B0F9-4BEAC3C9F4CD}" destId="{61251D3E-3C24-45DC-86D8-6EF091B1F113}" srcOrd="0" destOrd="0" presId="urn:microsoft.com/office/officeart/2005/8/layout/hierarchy4"/>
    <dgm:cxn modelId="{24390F09-92FD-4BA4-9BD8-C914014CAEB5}" type="presParOf" srcId="{9B4B30DD-6D14-454D-B0F9-4BEAC3C9F4CD}" destId="{BE5478C6-09BA-4865-B293-F08DBA09078F}" srcOrd="1" destOrd="0" presId="urn:microsoft.com/office/officeart/2005/8/layout/hierarchy4"/>
    <dgm:cxn modelId="{FB40BFBE-D6A6-47F2-A02C-229A20DBBC93}" type="presParOf" srcId="{CAAE3DBF-95D8-4BB4-AF18-1E7DA0F5E36E}" destId="{9E8159F0-B3A8-4B8F-93B4-47569CBFE9B7}" srcOrd="1" destOrd="0" presId="urn:microsoft.com/office/officeart/2005/8/layout/hierarchy4"/>
    <dgm:cxn modelId="{A07F6684-37C1-4E4A-8B90-F1A356523831}" type="presParOf" srcId="{CAAE3DBF-95D8-4BB4-AF18-1E7DA0F5E36E}" destId="{B03B7867-EBB4-4F31-9EBE-6D402BEDFB54}" srcOrd="2" destOrd="0" presId="urn:microsoft.com/office/officeart/2005/8/layout/hierarchy4"/>
    <dgm:cxn modelId="{126B4901-5447-4F45-B41F-A20ABF26C6E7}" type="presParOf" srcId="{B03B7867-EBB4-4F31-9EBE-6D402BEDFB54}" destId="{BDD21C2D-DB94-4FF2-8D38-E5F85F15A7A9}" srcOrd="0" destOrd="0" presId="urn:microsoft.com/office/officeart/2005/8/layout/hierarchy4"/>
    <dgm:cxn modelId="{25715DA3-8B2A-4F18-8469-516193B2EDFA}" type="presParOf" srcId="{B03B7867-EBB4-4F31-9EBE-6D402BEDFB54}" destId="{E6D3AB93-9299-465C-8BB0-B30DC2C7E3E9}" srcOrd="1" destOrd="0" presId="urn:microsoft.com/office/officeart/2005/8/layout/hierarchy4"/>
    <dgm:cxn modelId="{310D47A7-C78F-4D47-A6EA-0102FCD3AB6F}" type="presParOf" srcId="{CAAE3DBF-95D8-4BB4-AF18-1E7DA0F5E36E}" destId="{FBC59303-30EB-4169-ABB9-3FCCCDD2A1A3}" srcOrd="3" destOrd="0" presId="urn:microsoft.com/office/officeart/2005/8/layout/hierarchy4"/>
    <dgm:cxn modelId="{8F3BCF26-5A4C-4D9D-A30D-3E2AEFC76750}" type="presParOf" srcId="{CAAE3DBF-95D8-4BB4-AF18-1E7DA0F5E36E}" destId="{1867D0F0-93E7-465A-88D6-052CC2230704}" srcOrd="4" destOrd="0" presId="urn:microsoft.com/office/officeart/2005/8/layout/hierarchy4"/>
    <dgm:cxn modelId="{5C0011C0-3A11-4050-90D0-D8873EF84838}" type="presParOf" srcId="{1867D0F0-93E7-465A-88D6-052CC2230704}" destId="{13E48C63-CA33-4B78-9E57-35090179624F}" srcOrd="0" destOrd="0" presId="urn:microsoft.com/office/officeart/2005/8/layout/hierarchy4"/>
    <dgm:cxn modelId="{056D23CA-BE17-4858-94F5-CBE85B0FC55B}" type="presParOf" srcId="{1867D0F0-93E7-465A-88D6-052CC2230704}" destId="{4EE0B4BF-E000-4D90-9E3C-168C02972501}" srcOrd="1" destOrd="0" presId="urn:microsoft.com/office/officeart/2005/8/layout/hierarchy4"/>
    <dgm:cxn modelId="{00E56710-5048-48FA-8BE6-8D12F917CE4A}" type="presParOf" srcId="{CAAE3DBF-95D8-4BB4-AF18-1E7DA0F5E36E}" destId="{72DCA76F-E156-4183-BFF4-9CE295133F88}" srcOrd="5" destOrd="0" presId="urn:microsoft.com/office/officeart/2005/8/layout/hierarchy4"/>
    <dgm:cxn modelId="{34995E95-2364-4FD3-84E1-A7D1C05A2480}" type="presParOf" srcId="{CAAE3DBF-95D8-4BB4-AF18-1E7DA0F5E36E}" destId="{3739926F-4197-4897-B3DE-C481ECEAD137}" srcOrd="6" destOrd="0" presId="urn:microsoft.com/office/officeart/2005/8/layout/hierarchy4"/>
    <dgm:cxn modelId="{026E74F9-BDAA-4A2D-B7A9-54A64D432475}" type="presParOf" srcId="{3739926F-4197-4897-B3DE-C481ECEAD137}" destId="{6014B216-4AE4-4ECE-8BDA-952D46E1889C}" srcOrd="0" destOrd="0" presId="urn:microsoft.com/office/officeart/2005/8/layout/hierarchy4"/>
    <dgm:cxn modelId="{1689FACA-E11D-4000-B991-041D01B1F3C9}" type="presParOf" srcId="{3739926F-4197-4897-B3DE-C481ECEAD137}" destId="{B6AA55E6-633A-4C5F-9268-42B89319A673}" srcOrd="1" destOrd="0" presId="urn:microsoft.com/office/officeart/2005/8/layout/hierarchy4"/>
    <dgm:cxn modelId="{2C68EB2D-F20E-4318-AD49-1A6BA605F7F2}" type="presParOf" srcId="{CAAE3DBF-95D8-4BB4-AF18-1E7DA0F5E36E}" destId="{7920ED98-2C50-40EB-8B7D-75F8FE6869A9}" srcOrd="7" destOrd="0" presId="urn:microsoft.com/office/officeart/2005/8/layout/hierarchy4"/>
    <dgm:cxn modelId="{A49C631F-BB5C-451F-A033-5298D57645B9}" type="presParOf" srcId="{CAAE3DBF-95D8-4BB4-AF18-1E7DA0F5E36E}" destId="{5011E0A6-1A05-439A-B9B5-5C6A89BECA80}" srcOrd="8" destOrd="0" presId="urn:microsoft.com/office/officeart/2005/8/layout/hierarchy4"/>
    <dgm:cxn modelId="{B7F5EC8D-9A2D-44AD-91AF-5EA1F795C719}" type="presParOf" srcId="{5011E0A6-1A05-439A-B9B5-5C6A89BECA80}" destId="{E15D853F-AB14-492F-952D-11F60EF05F5B}" srcOrd="0" destOrd="0" presId="urn:microsoft.com/office/officeart/2005/8/layout/hierarchy4"/>
    <dgm:cxn modelId="{042CF1B3-FC71-4101-B099-7C43993B88D5}" type="presParOf" srcId="{5011E0A6-1A05-439A-B9B5-5C6A89BECA80}" destId="{00ED298B-C853-4805-A239-BAA4CF949D87}" srcOrd="1" destOrd="0" presId="urn:microsoft.com/office/officeart/2005/8/layout/hierarchy4"/>
    <dgm:cxn modelId="{594896ED-CD9E-4D74-A8EC-5E5AAD53178C}" type="presParOf" srcId="{CAAE3DBF-95D8-4BB4-AF18-1E7DA0F5E36E}" destId="{1F95CAD6-13C0-4CD5-BB01-ACE922B666DA}" srcOrd="9" destOrd="0" presId="urn:microsoft.com/office/officeart/2005/8/layout/hierarchy4"/>
    <dgm:cxn modelId="{146D54E0-DF09-4B5C-A6E4-8B7EFB91644E}" type="presParOf" srcId="{CAAE3DBF-95D8-4BB4-AF18-1E7DA0F5E36E}" destId="{5A010A50-9493-4602-8A0C-E57900A41F33}" srcOrd="10" destOrd="0" presId="urn:microsoft.com/office/officeart/2005/8/layout/hierarchy4"/>
    <dgm:cxn modelId="{41DAF2A5-D961-43EA-A223-04F8D392E135}" type="presParOf" srcId="{5A010A50-9493-4602-8A0C-E57900A41F33}" destId="{76DDC94D-0DCD-4735-B088-CE9D08D8416C}" srcOrd="0" destOrd="0" presId="urn:microsoft.com/office/officeart/2005/8/layout/hierarchy4"/>
    <dgm:cxn modelId="{DB2A0411-A594-41E6-8D23-039FFAF65ACC}" type="presParOf" srcId="{5A010A50-9493-4602-8A0C-E57900A41F33}" destId="{416F6CAD-0978-4341-A0F8-D097A4D770F6}" srcOrd="1" destOrd="0" presId="urn:microsoft.com/office/officeart/2005/8/layout/hierarchy4"/>
    <dgm:cxn modelId="{EF09261D-5FA9-400A-AACF-894D9FF119AF}" type="presParOf" srcId="{CAAE3DBF-95D8-4BB4-AF18-1E7DA0F5E36E}" destId="{B9E161D8-BE3B-4141-9DDB-0AAF77FF32CC}" srcOrd="11" destOrd="0" presId="urn:microsoft.com/office/officeart/2005/8/layout/hierarchy4"/>
    <dgm:cxn modelId="{53735492-9486-4954-82D3-F9BB1F6AAC86}" type="presParOf" srcId="{CAAE3DBF-95D8-4BB4-AF18-1E7DA0F5E36E}" destId="{FAA57426-D3A8-4F58-BFA9-A35F52322CD1}" srcOrd="12" destOrd="0" presId="urn:microsoft.com/office/officeart/2005/8/layout/hierarchy4"/>
    <dgm:cxn modelId="{4516DD41-4FCD-4C6C-A865-97717470BBE4}" type="presParOf" srcId="{FAA57426-D3A8-4F58-BFA9-A35F52322CD1}" destId="{76A42CB3-D9E0-4A74-91F1-98EB3E272FBA}" srcOrd="0" destOrd="0" presId="urn:microsoft.com/office/officeart/2005/8/layout/hierarchy4"/>
    <dgm:cxn modelId="{DD2F8E2F-6A0A-47F6-B0B1-3589752C6F77}" type="presParOf" srcId="{FAA57426-D3A8-4F58-BFA9-A35F52322CD1}" destId="{DCFFAC50-5099-43E6-85E2-349EDC853808}" srcOrd="1" destOrd="0" presId="urn:microsoft.com/office/officeart/2005/8/layout/hierarchy4"/>
    <dgm:cxn modelId="{6801D3FF-CCC5-4869-BB3B-B22BE0947CB2}" type="presParOf" srcId="{CAAE3DBF-95D8-4BB4-AF18-1E7DA0F5E36E}" destId="{C04DB346-2677-47B2-8340-2C01913F4EE0}" srcOrd="13" destOrd="0" presId="urn:microsoft.com/office/officeart/2005/8/layout/hierarchy4"/>
    <dgm:cxn modelId="{07FA7BDA-3270-4200-BA4F-11B734E8557A}" type="presParOf" srcId="{CAAE3DBF-95D8-4BB4-AF18-1E7DA0F5E36E}" destId="{F5F81DD3-3627-498B-A197-98739A73DFE7}" srcOrd="14" destOrd="0" presId="urn:microsoft.com/office/officeart/2005/8/layout/hierarchy4"/>
    <dgm:cxn modelId="{660B5A44-E9E8-42CC-87A7-DD01A7B28D6D}" type="presParOf" srcId="{F5F81DD3-3627-498B-A197-98739A73DFE7}" destId="{4B011D94-23E4-445F-A7E9-CDC336DE811B}" srcOrd="0" destOrd="0" presId="urn:microsoft.com/office/officeart/2005/8/layout/hierarchy4"/>
    <dgm:cxn modelId="{B430EE9F-44C9-467E-92B3-E2571A68DCB3}" type="presParOf" srcId="{F5F81DD3-3627-498B-A197-98739A73DFE7}" destId="{20B43A7A-4F2E-4E32-8C54-818918CF2A5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A6D7FE-1899-46B5-8FFE-F1A69B308A60}" type="doc">
      <dgm:prSet loTypeId="urn:microsoft.com/office/officeart/2005/8/layout/hProcess9" loCatId="process" qsTypeId="urn:microsoft.com/office/officeart/2005/8/quickstyle/simple4" qsCatId="simple" csTypeId="urn:microsoft.com/office/officeart/2005/8/colors/colorful1" csCatId="colorful" phldr="1"/>
      <dgm:spPr/>
    </dgm:pt>
    <dgm:pt modelId="{93B5A976-3566-42A3-9B59-2B59C7AF2284}">
      <dgm:prSet phldrT="[Metin]"/>
      <dgm:spPr/>
      <dgm:t>
        <a:bodyPr/>
        <a:lstStyle/>
        <a:p>
          <a:r>
            <a:rPr lang="tr-TR" b="1" dirty="0" smtClean="0">
              <a:solidFill>
                <a:schemeClr val="bg1"/>
              </a:solidFill>
            </a:rPr>
            <a:t>Aklın düşünme yeteneği</a:t>
          </a:r>
          <a:endParaRPr lang="tr-TR" b="1" dirty="0">
            <a:solidFill>
              <a:schemeClr val="bg1"/>
            </a:solidFill>
          </a:endParaRPr>
        </a:p>
      </dgm:t>
    </dgm:pt>
    <dgm:pt modelId="{72055446-6766-4128-999A-A4283BD3C7D0}" type="parTrans" cxnId="{89CA12E9-3B10-4692-9713-414C09BAD3DC}">
      <dgm:prSet/>
      <dgm:spPr/>
      <dgm:t>
        <a:bodyPr/>
        <a:lstStyle/>
        <a:p>
          <a:endParaRPr lang="tr-TR">
            <a:solidFill>
              <a:schemeClr val="bg1"/>
            </a:solidFill>
          </a:endParaRPr>
        </a:p>
      </dgm:t>
    </dgm:pt>
    <dgm:pt modelId="{ACA37376-EEF9-4D1C-99A7-3310E9C9FC4E}" type="sibTrans" cxnId="{89CA12E9-3B10-4692-9713-414C09BAD3DC}">
      <dgm:prSet/>
      <dgm:spPr/>
      <dgm:t>
        <a:bodyPr/>
        <a:lstStyle/>
        <a:p>
          <a:endParaRPr lang="tr-TR">
            <a:solidFill>
              <a:schemeClr val="bg1"/>
            </a:solidFill>
          </a:endParaRPr>
        </a:p>
      </dgm:t>
    </dgm:pt>
    <dgm:pt modelId="{8F61E8B5-4E34-49EC-AA6B-C45016146402}">
      <dgm:prSet phldrT="[Metin]"/>
      <dgm:spPr/>
      <dgm:t>
        <a:bodyPr/>
        <a:lstStyle/>
        <a:p>
          <a:r>
            <a:rPr lang="tr-TR" b="1" dirty="0" smtClean="0">
              <a:solidFill>
                <a:schemeClr val="bg1"/>
              </a:solidFill>
            </a:rPr>
            <a:t>Duyuların algılama ve gözlemleme yeteneği</a:t>
          </a:r>
          <a:endParaRPr lang="tr-TR" b="1" dirty="0">
            <a:solidFill>
              <a:schemeClr val="bg1"/>
            </a:solidFill>
          </a:endParaRPr>
        </a:p>
      </dgm:t>
    </dgm:pt>
    <dgm:pt modelId="{F07CED32-35E8-474E-B6F2-71FB64611828}" type="parTrans" cxnId="{F8A65522-FF3E-4890-B5D6-4B160579C806}">
      <dgm:prSet/>
      <dgm:spPr/>
      <dgm:t>
        <a:bodyPr/>
        <a:lstStyle/>
        <a:p>
          <a:endParaRPr lang="tr-TR">
            <a:solidFill>
              <a:schemeClr val="bg1"/>
            </a:solidFill>
          </a:endParaRPr>
        </a:p>
      </dgm:t>
    </dgm:pt>
    <dgm:pt modelId="{50B8BBCA-E383-4870-A118-E29B6BE10EC2}" type="sibTrans" cxnId="{F8A65522-FF3E-4890-B5D6-4B160579C806}">
      <dgm:prSet/>
      <dgm:spPr/>
      <dgm:t>
        <a:bodyPr/>
        <a:lstStyle/>
        <a:p>
          <a:endParaRPr lang="tr-TR">
            <a:solidFill>
              <a:schemeClr val="bg1"/>
            </a:solidFill>
          </a:endParaRPr>
        </a:p>
      </dgm:t>
    </dgm:pt>
    <dgm:pt modelId="{D1A84587-EA7F-4797-B0F4-243DD2AD05D7}" type="pres">
      <dgm:prSet presAssocID="{52A6D7FE-1899-46B5-8FFE-F1A69B308A60}" presName="CompostProcess" presStyleCnt="0">
        <dgm:presLayoutVars>
          <dgm:dir/>
          <dgm:resizeHandles val="exact"/>
        </dgm:presLayoutVars>
      </dgm:prSet>
      <dgm:spPr/>
    </dgm:pt>
    <dgm:pt modelId="{2F4FBCE5-9329-4451-BDD3-59694974EE07}" type="pres">
      <dgm:prSet presAssocID="{52A6D7FE-1899-46B5-8FFE-F1A69B308A60}" presName="arrow" presStyleLbl="bgShp" presStyleIdx="0" presStyleCnt="1"/>
      <dgm:spPr/>
    </dgm:pt>
    <dgm:pt modelId="{539B11E4-0E5D-42C3-984A-CAE387761E4D}" type="pres">
      <dgm:prSet presAssocID="{52A6D7FE-1899-46B5-8FFE-F1A69B308A60}" presName="linearProcess" presStyleCnt="0"/>
      <dgm:spPr/>
    </dgm:pt>
    <dgm:pt modelId="{8FE73651-9E0D-4261-8F23-C0BB0E686F19}" type="pres">
      <dgm:prSet presAssocID="{93B5A976-3566-42A3-9B59-2B59C7AF2284}" presName="textNode" presStyleLbl="node1" presStyleIdx="0" presStyleCnt="2">
        <dgm:presLayoutVars>
          <dgm:bulletEnabled val="1"/>
        </dgm:presLayoutVars>
      </dgm:prSet>
      <dgm:spPr/>
      <dgm:t>
        <a:bodyPr/>
        <a:lstStyle/>
        <a:p>
          <a:endParaRPr lang="tr-TR"/>
        </a:p>
      </dgm:t>
    </dgm:pt>
    <dgm:pt modelId="{789AF8B5-41D1-4A20-8734-306BCD1B7C7A}" type="pres">
      <dgm:prSet presAssocID="{ACA37376-EEF9-4D1C-99A7-3310E9C9FC4E}" presName="sibTrans" presStyleCnt="0"/>
      <dgm:spPr/>
    </dgm:pt>
    <dgm:pt modelId="{B1124C98-84E9-4339-80CF-943B6215A129}" type="pres">
      <dgm:prSet presAssocID="{8F61E8B5-4E34-49EC-AA6B-C45016146402}" presName="textNode" presStyleLbl="node1" presStyleIdx="1" presStyleCnt="2">
        <dgm:presLayoutVars>
          <dgm:bulletEnabled val="1"/>
        </dgm:presLayoutVars>
      </dgm:prSet>
      <dgm:spPr/>
      <dgm:t>
        <a:bodyPr/>
        <a:lstStyle/>
        <a:p>
          <a:endParaRPr lang="tr-TR"/>
        </a:p>
      </dgm:t>
    </dgm:pt>
  </dgm:ptLst>
  <dgm:cxnLst>
    <dgm:cxn modelId="{F8A65522-FF3E-4890-B5D6-4B160579C806}" srcId="{52A6D7FE-1899-46B5-8FFE-F1A69B308A60}" destId="{8F61E8B5-4E34-49EC-AA6B-C45016146402}" srcOrd="1" destOrd="0" parTransId="{F07CED32-35E8-474E-B6F2-71FB64611828}" sibTransId="{50B8BBCA-E383-4870-A118-E29B6BE10EC2}"/>
    <dgm:cxn modelId="{4CB09818-3BE6-47ED-8D74-B9D98226FD5C}" type="presOf" srcId="{52A6D7FE-1899-46B5-8FFE-F1A69B308A60}" destId="{D1A84587-EA7F-4797-B0F4-243DD2AD05D7}" srcOrd="0" destOrd="0" presId="urn:microsoft.com/office/officeart/2005/8/layout/hProcess9"/>
    <dgm:cxn modelId="{814797E5-8577-4E66-B651-421DF79E537F}" type="presOf" srcId="{93B5A976-3566-42A3-9B59-2B59C7AF2284}" destId="{8FE73651-9E0D-4261-8F23-C0BB0E686F19}" srcOrd="0" destOrd="0" presId="urn:microsoft.com/office/officeart/2005/8/layout/hProcess9"/>
    <dgm:cxn modelId="{89CA12E9-3B10-4692-9713-414C09BAD3DC}" srcId="{52A6D7FE-1899-46B5-8FFE-F1A69B308A60}" destId="{93B5A976-3566-42A3-9B59-2B59C7AF2284}" srcOrd="0" destOrd="0" parTransId="{72055446-6766-4128-999A-A4283BD3C7D0}" sibTransId="{ACA37376-EEF9-4D1C-99A7-3310E9C9FC4E}"/>
    <dgm:cxn modelId="{D34C836A-E9F7-42F7-9EB3-F76E3C8FF519}" type="presOf" srcId="{8F61E8B5-4E34-49EC-AA6B-C45016146402}" destId="{B1124C98-84E9-4339-80CF-943B6215A129}" srcOrd="0" destOrd="0" presId="urn:microsoft.com/office/officeart/2005/8/layout/hProcess9"/>
    <dgm:cxn modelId="{DEF4A689-7B76-4377-90DB-BDEF6F1A7AA3}" type="presParOf" srcId="{D1A84587-EA7F-4797-B0F4-243DD2AD05D7}" destId="{2F4FBCE5-9329-4451-BDD3-59694974EE07}" srcOrd="0" destOrd="0" presId="urn:microsoft.com/office/officeart/2005/8/layout/hProcess9"/>
    <dgm:cxn modelId="{B156C532-E6B0-4548-A0D3-E08F3BFD8E44}" type="presParOf" srcId="{D1A84587-EA7F-4797-B0F4-243DD2AD05D7}" destId="{539B11E4-0E5D-42C3-984A-CAE387761E4D}" srcOrd="1" destOrd="0" presId="urn:microsoft.com/office/officeart/2005/8/layout/hProcess9"/>
    <dgm:cxn modelId="{022739B6-82A8-409B-BBAC-005050B6943B}" type="presParOf" srcId="{539B11E4-0E5D-42C3-984A-CAE387761E4D}" destId="{8FE73651-9E0D-4261-8F23-C0BB0E686F19}" srcOrd="0" destOrd="0" presId="urn:microsoft.com/office/officeart/2005/8/layout/hProcess9"/>
    <dgm:cxn modelId="{05A78367-4E77-400F-AA30-E66E93B8BB06}" type="presParOf" srcId="{539B11E4-0E5D-42C3-984A-CAE387761E4D}" destId="{789AF8B5-41D1-4A20-8734-306BCD1B7C7A}" srcOrd="1" destOrd="0" presId="urn:microsoft.com/office/officeart/2005/8/layout/hProcess9"/>
    <dgm:cxn modelId="{83D02C61-1035-444D-9514-C2548244742A}" type="presParOf" srcId="{539B11E4-0E5D-42C3-984A-CAE387761E4D}" destId="{B1124C98-84E9-4339-80CF-943B6215A129}"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331AE8-25FF-4FFE-AB89-640219FEE3AA}" type="doc">
      <dgm:prSet loTypeId="urn:microsoft.com/office/officeart/2005/8/layout/lProcess2" loCatId="list" qsTypeId="urn:microsoft.com/office/officeart/2005/8/quickstyle/simple4" qsCatId="simple" csTypeId="urn:microsoft.com/office/officeart/2005/8/colors/colorful1" csCatId="colorful" phldr="1"/>
      <dgm:spPr/>
      <dgm:t>
        <a:bodyPr/>
        <a:lstStyle/>
        <a:p>
          <a:endParaRPr lang="tr-TR"/>
        </a:p>
      </dgm:t>
    </dgm:pt>
    <dgm:pt modelId="{90095FC2-6797-4478-B121-B8E869A45FF2}">
      <dgm:prSet phldrT="[Metin]"/>
      <dgm:spPr/>
      <dgm:t>
        <a:bodyPr/>
        <a:lstStyle/>
        <a:p>
          <a:r>
            <a:rPr lang="tr-TR" dirty="0" smtClean="0"/>
            <a:t>Akılcılar</a:t>
          </a:r>
          <a:endParaRPr lang="tr-TR" dirty="0"/>
        </a:p>
      </dgm:t>
    </dgm:pt>
    <dgm:pt modelId="{57879B89-4083-4918-87EB-3D18D0BD725C}" type="parTrans" cxnId="{EA7ED7AA-A776-47AB-A9DB-8CF762B8DAA4}">
      <dgm:prSet/>
      <dgm:spPr/>
      <dgm:t>
        <a:bodyPr/>
        <a:lstStyle/>
        <a:p>
          <a:endParaRPr lang="tr-TR"/>
        </a:p>
      </dgm:t>
    </dgm:pt>
    <dgm:pt modelId="{7FED2D31-78AE-49F8-A03A-AF1C70B45F96}" type="sibTrans" cxnId="{EA7ED7AA-A776-47AB-A9DB-8CF762B8DAA4}">
      <dgm:prSet/>
      <dgm:spPr/>
      <dgm:t>
        <a:bodyPr/>
        <a:lstStyle/>
        <a:p>
          <a:endParaRPr lang="tr-TR"/>
        </a:p>
      </dgm:t>
    </dgm:pt>
    <dgm:pt modelId="{3C159F29-69C1-4461-8865-C0E98A7BC1F8}">
      <dgm:prSet phldrT="[Metin]"/>
      <dgm:spPr/>
      <dgm:t>
        <a:bodyPr/>
        <a:lstStyle/>
        <a:p>
          <a:r>
            <a:rPr lang="tr-TR" dirty="0" smtClean="0"/>
            <a:t>Platon</a:t>
          </a:r>
          <a:endParaRPr lang="tr-TR" dirty="0"/>
        </a:p>
      </dgm:t>
    </dgm:pt>
    <dgm:pt modelId="{7EF26F52-1FD3-45A9-B8DB-59F95A52A286}" type="parTrans" cxnId="{7E73DDA7-0E8B-40A4-A699-860E30F77110}">
      <dgm:prSet/>
      <dgm:spPr/>
      <dgm:t>
        <a:bodyPr/>
        <a:lstStyle/>
        <a:p>
          <a:endParaRPr lang="tr-TR"/>
        </a:p>
      </dgm:t>
    </dgm:pt>
    <dgm:pt modelId="{28C9CCF5-E4A8-4391-AA75-BF5938183322}" type="sibTrans" cxnId="{7E73DDA7-0E8B-40A4-A699-860E30F77110}">
      <dgm:prSet/>
      <dgm:spPr/>
      <dgm:t>
        <a:bodyPr/>
        <a:lstStyle/>
        <a:p>
          <a:endParaRPr lang="tr-TR"/>
        </a:p>
      </dgm:t>
    </dgm:pt>
    <dgm:pt modelId="{BCB723C3-DE14-4A68-A726-78E38E020557}">
      <dgm:prSet phldrT="[Metin]"/>
      <dgm:spPr/>
      <dgm:t>
        <a:bodyPr/>
        <a:lstStyle/>
        <a:p>
          <a:r>
            <a:rPr lang="tr-TR" dirty="0" err="1" smtClean="0"/>
            <a:t>İbni</a:t>
          </a:r>
          <a:r>
            <a:rPr lang="tr-TR" dirty="0" smtClean="0"/>
            <a:t> Sina</a:t>
          </a:r>
          <a:endParaRPr lang="tr-TR" dirty="0"/>
        </a:p>
      </dgm:t>
    </dgm:pt>
    <dgm:pt modelId="{009004B5-CD48-4FE6-9517-5D754DDF5556}" type="parTrans" cxnId="{3EDFB661-18A3-4BFC-82A8-8702C0B79EDA}">
      <dgm:prSet/>
      <dgm:spPr/>
      <dgm:t>
        <a:bodyPr/>
        <a:lstStyle/>
        <a:p>
          <a:endParaRPr lang="tr-TR"/>
        </a:p>
      </dgm:t>
    </dgm:pt>
    <dgm:pt modelId="{A41FD273-15DE-4A32-8288-B7BAF710ADEB}" type="sibTrans" cxnId="{3EDFB661-18A3-4BFC-82A8-8702C0B79EDA}">
      <dgm:prSet/>
      <dgm:spPr/>
      <dgm:t>
        <a:bodyPr/>
        <a:lstStyle/>
        <a:p>
          <a:endParaRPr lang="tr-TR"/>
        </a:p>
      </dgm:t>
    </dgm:pt>
    <dgm:pt modelId="{ADEF7FA0-3FF7-4E0A-A8C4-C9A0E073EFE5}">
      <dgm:prSet phldrT="[Metin]"/>
      <dgm:spPr/>
      <dgm:t>
        <a:bodyPr/>
        <a:lstStyle/>
        <a:p>
          <a:r>
            <a:rPr lang="tr-TR" dirty="0" smtClean="0"/>
            <a:t>Deneyciler</a:t>
          </a:r>
          <a:endParaRPr lang="tr-TR" dirty="0"/>
        </a:p>
      </dgm:t>
    </dgm:pt>
    <dgm:pt modelId="{49CDE406-36F3-4E5D-B4D7-6A006909279F}" type="parTrans" cxnId="{2FA76112-0E7D-4AE7-86A1-DD69D41EA0AF}">
      <dgm:prSet/>
      <dgm:spPr/>
      <dgm:t>
        <a:bodyPr/>
        <a:lstStyle/>
        <a:p>
          <a:endParaRPr lang="tr-TR"/>
        </a:p>
      </dgm:t>
    </dgm:pt>
    <dgm:pt modelId="{D60D1384-7E54-4721-A6BD-0629CB6A1464}" type="sibTrans" cxnId="{2FA76112-0E7D-4AE7-86A1-DD69D41EA0AF}">
      <dgm:prSet/>
      <dgm:spPr/>
      <dgm:t>
        <a:bodyPr/>
        <a:lstStyle/>
        <a:p>
          <a:endParaRPr lang="tr-TR"/>
        </a:p>
      </dgm:t>
    </dgm:pt>
    <dgm:pt modelId="{2081E455-2B44-4ACE-9274-31D03A65EAEE}">
      <dgm:prSet phldrT="[Metin]"/>
      <dgm:spPr/>
      <dgm:t>
        <a:bodyPr/>
        <a:lstStyle/>
        <a:p>
          <a:r>
            <a:rPr lang="tr-TR" dirty="0" err="1" smtClean="0"/>
            <a:t>Epikuros</a:t>
          </a:r>
          <a:endParaRPr lang="tr-TR" dirty="0"/>
        </a:p>
      </dgm:t>
    </dgm:pt>
    <dgm:pt modelId="{01DA054A-35C4-4CAC-829B-B1A1E43077B7}" type="parTrans" cxnId="{9AC4755F-7B9D-491D-8093-57FC7B44075F}">
      <dgm:prSet/>
      <dgm:spPr/>
      <dgm:t>
        <a:bodyPr/>
        <a:lstStyle/>
        <a:p>
          <a:endParaRPr lang="tr-TR"/>
        </a:p>
      </dgm:t>
    </dgm:pt>
    <dgm:pt modelId="{FBBEE55D-6413-4D2E-8661-1FF1E87F2353}" type="sibTrans" cxnId="{9AC4755F-7B9D-491D-8093-57FC7B44075F}">
      <dgm:prSet/>
      <dgm:spPr/>
      <dgm:t>
        <a:bodyPr/>
        <a:lstStyle/>
        <a:p>
          <a:endParaRPr lang="tr-TR"/>
        </a:p>
      </dgm:t>
    </dgm:pt>
    <dgm:pt modelId="{C6835364-AA15-4A2A-857A-D56109749A69}">
      <dgm:prSet phldrT="[Metin]"/>
      <dgm:spPr/>
      <dgm:t>
        <a:bodyPr/>
        <a:lstStyle/>
        <a:p>
          <a:r>
            <a:rPr lang="tr-TR" dirty="0" smtClean="0"/>
            <a:t>J. Locke</a:t>
          </a:r>
          <a:endParaRPr lang="tr-TR" dirty="0"/>
        </a:p>
      </dgm:t>
    </dgm:pt>
    <dgm:pt modelId="{901952C8-CE69-4EFA-A0A6-422BF8473721}" type="parTrans" cxnId="{D578681E-91AE-46C0-A722-66B713CFF203}">
      <dgm:prSet/>
      <dgm:spPr/>
      <dgm:t>
        <a:bodyPr/>
        <a:lstStyle/>
        <a:p>
          <a:endParaRPr lang="tr-TR"/>
        </a:p>
      </dgm:t>
    </dgm:pt>
    <dgm:pt modelId="{308B3772-1075-4196-8CCB-84398A5FC0F8}" type="sibTrans" cxnId="{D578681E-91AE-46C0-A722-66B713CFF203}">
      <dgm:prSet/>
      <dgm:spPr/>
      <dgm:t>
        <a:bodyPr/>
        <a:lstStyle/>
        <a:p>
          <a:endParaRPr lang="tr-TR"/>
        </a:p>
      </dgm:t>
    </dgm:pt>
    <dgm:pt modelId="{255237A5-48B9-49BD-AB0D-73D7510BDC3E}">
      <dgm:prSet/>
      <dgm:spPr/>
      <dgm:t>
        <a:bodyPr/>
        <a:lstStyle/>
        <a:p>
          <a:r>
            <a:rPr lang="tr-TR" dirty="0" smtClean="0"/>
            <a:t>Descartes</a:t>
          </a:r>
          <a:endParaRPr lang="tr-TR" dirty="0"/>
        </a:p>
      </dgm:t>
    </dgm:pt>
    <dgm:pt modelId="{ED449296-C4E2-4CA7-BAC9-EDB5ECB5590F}" type="parTrans" cxnId="{2EFDCEB6-CF73-4FC3-9A65-430955EF69C7}">
      <dgm:prSet/>
      <dgm:spPr/>
      <dgm:t>
        <a:bodyPr/>
        <a:lstStyle/>
        <a:p>
          <a:endParaRPr lang="tr-TR"/>
        </a:p>
      </dgm:t>
    </dgm:pt>
    <dgm:pt modelId="{DD46AA13-C9BD-45E1-8BD1-81755C7DF195}" type="sibTrans" cxnId="{2EFDCEB6-CF73-4FC3-9A65-430955EF69C7}">
      <dgm:prSet/>
      <dgm:spPr/>
      <dgm:t>
        <a:bodyPr/>
        <a:lstStyle/>
        <a:p>
          <a:endParaRPr lang="tr-TR"/>
        </a:p>
      </dgm:t>
    </dgm:pt>
    <dgm:pt modelId="{2F500085-6E9F-4AB1-914F-16ADB2113751}">
      <dgm:prSet/>
      <dgm:spPr/>
      <dgm:t>
        <a:bodyPr/>
        <a:lstStyle/>
        <a:p>
          <a:r>
            <a:rPr lang="tr-TR" dirty="0" err="1" smtClean="0"/>
            <a:t>Spinoza</a:t>
          </a:r>
          <a:endParaRPr lang="tr-TR" dirty="0"/>
        </a:p>
      </dgm:t>
    </dgm:pt>
    <dgm:pt modelId="{78648CD9-45D9-4045-84ED-DC891282FB30}" type="parTrans" cxnId="{E754DFAB-1F73-4196-A30C-D4BDFD17F2C9}">
      <dgm:prSet/>
      <dgm:spPr/>
      <dgm:t>
        <a:bodyPr/>
        <a:lstStyle/>
        <a:p>
          <a:endParaRPr lang="tr-TR"/>
        </a:p>
      </dgm:t>
    </dgm:pt>
    <dgm:pt modelId="{BA35997E-091B-41D0-8308-BA93C70702FD}" type="sibTrans" cxnId="{E754DFAB-1F73-4196-A30C-D4BDFD17F2C9}">
      <dgm:prSet/>
      <dgm:spPr/>
      <dgm:t>
        <a:bodyPr/>
        <a:lstStyle/>
        <a:p>
          <a:endParaRPr lang="tr-TR"/>
        </a:p>
      </dgm:t>
    </dgm:pt>
    <dgm:pt modelId="{0A403D46-D5F4-420D-AD71-98CBBDD9554E}">
      <dgm:prSet/>
      <dgm:spPr/>
      <dgm:t>
        <a:bodyPr/>
        <a:lstStyle/>
        <a:p>
          <a:r>
            <a:rPr lang="tr-TR" dirty="0" smtClean="0"/>
            <a:t>D. </a:t>
          </a:r>
          <a:r>
            <a:rPr lang="tr-TR" dirty="0" err="1" smtClean="0"/>
            <a:t>Hume</a:t>
          </a:r>
          <a:endParaRPr lang="tr-TR" dirty="0"/>
        </a:p>
      </dgm:t>
    </dgm:pt>
    <dgm:pt modelId="{FE4296A4-F327-4BC5-830A-9F7418ADF039}" type="parTrans" cxnId="{220AABC0-5427-4A49-9114-634ADECFCC2B}">
      <dgm:prSet/>
      <dgm:spPr/>
      <dgm:t>
        <a:bodyPr/>
        <a:lstStyle/>
        <a:p>
          <a:endParaRPr lang="tr-TR"/>
        </a:p>
      </dgm:t>
    </dgm:pt>
    <dgm:pt modelId="{C9E94766-3B0F-4B37-B0DA-FB20EC428AFC}" type="sibTrans" cxnId="{220AABC0-5427-4A49-9114-634ADECFCC2B}">
      <dgm:prSet/>
      <dgm:spPr/>
      <dgm:t>
        <a:bodyPr/>
        <a:lstStyle/>
        <a:p>
          <a:endParaRPr lang="tr-TR"/>
        </a:p>
      </dgm:t>
    </dgm:pt>
    <dgm:pt modelId="{E8E77560-664C-49E6-A74E-72155BB6CF9A}">
      <dgm:prSet/>
      <dgm:spPr/>
      <dgm:t>
        <a:bodyPr/>
        <a:lstStyle/>
        <a:p>
          <a:r>
            <a:rPr lang="tr-TR" dirty="0" smtClean="0"/>
            <a:t>A. </a:t>
          </a:r>
          <a:r>
            <a:rPr lang="tr-TR" dirty="0" err="1" smtClean="0"/>
            <a:t>Comte</a:t>
          </a:r>
          <a:endParaRPr lang="tr-TR" dirty="0"/>
        </a:p>
      </dgm:t>
    </dgm:pt>
    <dgm:pt modelId="{2E8F06C6-4784-4730-B446-FFCCCA5F69ED}" type="parTrans" cxnId="{6D20F71C-3E2F-4A9F-9D72-A566A0167A09}">
      <dgm:prSet/>
      <dgm:spPr/>
      <dgm:t>
        <a:bodyPr/>
        <a:lstStyle/>
        <a:p>
          <a:endParaRPr lang="tr-TR"/>
        </a:p>
      </dgm:t>
    </dgm:pt>
    <dgm:pt modelId="{6FC48B33-D328-4A37-A629-326066DC9DFD}" type="sibTrans" cxnId="{6D20F71C-3E2F-4A9F-9D72-A566A0167A09}">
      <dgm:prSet/>
      <dgm:spPr/>
      <dgm:t>
        <a:bodyPr/>
        <a:lstStyle/>
        <a:p>
          <a:endParaRPr lang="tr-TR"/>
        </a:p>
      </dgm:t>
    </dgm:pt>
    <dgm:pt modelId="{C9D998F8-5F43-4CAD-98DE-9214D9B06292}" type="pres">
      <dgm:prSet presAssocID="{42331AE8-25FF-4FFE-AB89-640219FEE3AA}" presName="theList" presStyleCnt="0">
        <dgm:presLayoutVars>
          <dgm:dir/>
          <dgm:animLvl val="lvl"/>
          <dgm:resizeHandles val="exact"/>
        </dgm:presLayoutVars>
      </dgm:prSet>
      <dgm:spPr/>
      <dgm:t>
        <a:bodyPr/>
        <a:lstStyle/>
        <a:p>
          <a:endParaRPr lang="tr-TR"/>
        </a:p>
      </dgm:t>
    </dgm:pt>
    <dgm:pt modelId="{9EB8E7AE-28E8-4A9E-A0AB-5345246FCB60}" type="pres">
      <dgm:prSet presAssocID="{90095FC2-6797-4478-B121-B8E869A45FF2}" presName="compNode" presStyleCnt="0"/>
      <dgm:spPr/>
      <dgm:t>
        <a:bodyPr/>
        <a:lstStyle/>
        <a:p>
          <a:endParaRPr lang="tr-TR"/>
        </a:p>
      </dgm:t>
    </dgm:pt>
    <dgm:pt modelId="{BBA228FD-50AB-4537-9CD8-9077A4378E0D}" type="pres">
      <dgm:prSet presAssocID="{90095FC2-6797-4478-B121-B8E869A45FF2}" presName="aNode" presStyleLbl="bgShp" presStyleIdx="0" presStyleCnt="2"/>
      <dgm:spPr/>
      <dgm:t>
        <a:bodyPr/>
        <a:lstStyle/>
        <a:p>
          <a:endParaRPr lang="tr-TR"/>
        </a:p>
      </dgm:t>
    </dgm:pt>
    <dgm:pt modelId="{A94AB706-1D58-4138-9EC8-094C6A777B97}" type="pres">
      <dgm:prSet presAssocID="{90095FC2-6797-4478-B121-B8E869A45FF2}" presName="textNode" presStyleLbl="bgShp" presStyleIdx="0" presStyleCnt="2"/>
      <dgm:spPr/>
      <dgm:t>
        <a:bodyPr/>
        <a:lstStyle/>
        <a:p>
          <a:endParaRPr lang="tr-TR"/>
        </a:p>
      </dgm:t>
    </dgm:pt>
    <dgm:pt modelId="{462DD0B5-3D1D-4BC7-82A1-8D06F606A8D7}" type="pres">
      <dgm:prSet presAssocID="{90095FC2-6797-4478-B121-B8E869A45FF2}" presName="compChildNode" presStyleCnt="0"/>
      <dgm:spPr/>
      <dgm:t>
        <a:bodyPr/>
        <a:lstStyle/>
        <a:p>
          <a:endParaRPr lang="tr-TR"/>
        </a:p>
      </dgm:t>
    </dgm:pt>
    <dgm:pt modelId="{AB86816B-2713-49BD-901B-EEFB91BC85F1}" type="pres">
      <dgm:prSet presAssocID="{90095FC2-6797-4478-B121-B8E869A45FF2}" presName="theInnerList" presStyleCnt="0"/>
      <dgm:spPr/>
      <dgm:t>
        <a:bodyPr/>
        <a:lstStyle/>
        <a:p>
          <a:endParaRPr lang="tr-TR"/>
        </a:p>
      </dgm:t>
    </dgm:pt>
    <dgm:pt modelId="{314BC7EA-4ACB-4928-A945-A33D13E015F6}" type="pres">
      <dgm:prSet presAssocID="{3C159F29-69C1-4461-8865-C0E98A7BC1F8}" presName="childNode" presStyleLbl="node1" presStyleIdx="0" presStyleCnt="8">
        <dgm:presLayoutVars>
          <dgm:bulletEnabled val="1"/>
        </dgm:presLayoutVars>
      </dgm:prSet>
      <dgm:spPr/>
      <dgm:t>
        <a:bodyPr/>
        <a:lstStyle/>
        <a:p>
          <a:endParaRPr lang="tr-TR"/>
        </a:p>
      </dgm:t>
    </dgm:pt>
    <dgm:pt modelId="{38A5B074-072C-4DAB-A3E6-71A10661EC72}" type="pres">
      <dgm:prSet presAssocID="{3C159F29-69C1-4461-8865-C0E98A7BC1F8}" presName="aSpace2" presStyleCnt="0"/>
      <dgm:spPr/>
      <dgm:t>
        <a:bodyPr/>
        <a:lstStyle/>
        <a:p>
          <a:endParaRPr lang="tr-TR"/>
        </a:p>
      </dgm:t>
    </dgm:pt>
    <dgm:pt modelId="{A522E818-AF4F-446E-9205-680F835A225A}" type="pres">
      <dgm:prSet presAssocID="{BCB723C3-DE14-4A68-A726-78E38E020557}" presName="childNode" presStyleLbl="node1" presStyleIdx="1" presStyleCnt="8">
        <dgm:presLayoutVars>
          <dgm:bulletEnabled val="1"/>
        </dgm:presLayoutVars>
      </dgm:prSet>
      <dgm:spPr/>
      <dgm:t>
        <a:bodyPr/>
        <a:lstStyle/>
        <a:p>
          <a:endParaRPr lang="tr-TR"/>
        </a:p>
      </dgm:t>
    </dgm:pt>
    <dgm:pt modelId="{E16D84F5-F812-4297-AAE1-B3E12F1B7DB5}" type="pres">
      <dgm:prSet presAssocID="{BCB723C3-DE14-4A68-A726-78E38E020557}" presName="aSpace2" presStyleCnt="0"/>
      <dgm:spPr/>
      <dgm:t>
        <a:bodyPr/>
        <a:lstStyle/>
        <a:p>
          <a:endParaRPr lang="tr-TR"/>
        </a:p>
      </dgm:t>
    </dgm:pt>
    <dgm:pt modelId="{F36E593C-347E-435A-915D-723FE899031A}" type="pres">
      <dgm:prSet presAssocID="{255237A5-48B9-49BD-AB0D-73D7510BDC3E}" presName="childNode" presStyleLbl="node1" presStyleIdx="2" presStyleCnt="8">
        <dgm:presLayoutVars>
          <dgm:bulletEnabled val="1"/>
        </dgm:presLayoutVars>
      </dgm:prSet>
      <dgm:spPr/>
      <dgm:t>
        <a:bodyPr/>
        <a:lstStyle/>
        <a:p>
          <a:endParaRPr lang="tr-TR"/>
        </a:p>
      </dgm:t>
    </dgm:pt>
    <dgm:pt modelId="{2A69899C-11B0-4495-B8A6-B4C33D6DF222}" type="pres">
      <dgm:prSet presAssocID="{255237A5-48B9-49BD-AB0D-73D7510BDC3E}" presName="aSpace2" presStyleCnt="0"/>
      <dgm:spPr/>
      <dgm:t>
        <a:bodyPr/>
        <a:lstStyle/>
        <a:p>
          <a:endParaRPr lang="tr-TR"/>
        </a:p>
      </dgm:t>
    </dgm:pt>
    <dgm:pt modelId="{150402A6-3CF7-4BEA-BB62-BAA50B5775E7}" type="pres">
      <dgm:prSet presAssocID="{2F500085-6E9F-4AB1-914F-16ADB2113751}" presName="childNode" presStyleLbl="node1" presStyleIdx="3" presStyleCnt="8">
        <dgm:presLayoutVars>
          <dgm:bulletEnabled val="1"/>
        </dgm:presLayoutVars>
      </dgm:prSet>
      <dgm:spPr/>
      <dgm:t>
        <a:bodyPr/>
        <a:lstStyle/>
        <a:p>
          <a:endParaRPr lang="tr-TR"/>
        </a:p>
      </dgm:t>
    </dgm:pt>
    <dgm:pt modelId="{4FF6E7CC-C386-43B8-BA76-0F25A1E1C64C}" type="pres">
      <dgm:prSet presAssocID="{90095FC2-6797-4478-B121-B8E869A45FF2}" presName="aSpace" presStyleCnt="0"/>
      <dgm:spPr/>
      <dgm:t>
        <a:bodyPr/>
        <a:lstStyle/>
        <a:p>
          <a:endParaRPr lang="tr-TR"/>
        </a:p>
      </dgm:t>
    </dgm:pt>
    <dgm:pt modelId="{7F846E41-F302-49B0-A23C-EAD7F8C0ADD1}" type="pres">
      <dgm:prSet presAssocID="{ADEF7FA0-3FF7-4E0A-A8C4-C9A0E073EFE5}" presName="compNode" presStyleCnt="0"/>
      <dgm:spPr/>
      <dgm:t>
        <a:bodyPr/>
        <a:lstStyle/>
        <a:p>
          <a:endParaRPr lang="tr-TR"/>
        </a:p>
      </dgm:t>
    </dgm:pt>
    <dgm:pt modelId="{9EFE2BDC-CA39-4E22-A5DD-120D851EE40F}" type="pres">
      <dgm:prSet presAssocID="{ADEF7FA0-3FF7-4E0A-A8C4-C9A0E073EFE5}" presName="aNode" presStyleLbl="bgShp" presStyleIdx="1" presStyleCnt="2"/>
      <dgm:spPr/>
      <dgm:t>
        <a:bodyPr/>
        <a:lstStyle/>
        <a:p>
          <a:endParaRPr lang="tr-TR"/>
        </a:p>
      </dgm:t>
    </dgm:pt>
    <dgm:pt modelId="{0ECAB84F-6076-4404-8BE0-E7461244C6F7}" type="pres">
      <dgm:prSet presAssocID="{ADEF7FA0-3FF7-4E0A-A8C4-C9A0E073EFE5}" presName="textNode" presStyleLbl="bgShp" presStyleIdx="1" presStyleCnt="2"/>
      <dgm:spPr/>
      <dgm:t>
        <a:bodyPr/>
        <a:lstStyle/>
        <a:p>
          <a:endParaRPr lang="tr-TR"/>
        </a:p>
      </dgm:t>
    </dgm:pt>
    <dgm:pt modelId="{2CACF965-CEAD-400C-B8BF-998AF8FE84EE}" type="pres">
      <dgm:prSet presAssocID="{ADEF7FA0-3FF7-4E0A-A8C4-C9A0E073EFE5}" presName="compChildNode" presStyleCnt="0"/>
      <dgm:spPr/>
      <dgm:t>
        <a:bodyPr/>
        <a:lstStyle/>
        <a:p>
          <a:endParaRPr lang="tr-TR"/>
        </a:p>
      </dgm:t>
    </dgm:pt>
    <dgm:pt modelId="{1630E2A2-2F05-4391-B28A-1C4A9D2BBD18}" type="pres">
      <dgm:prSet presAssocID="{ADEF7FA0-3FF7-4E0A-A8C4-C9A0E073EFE5}" presName="theInnerList" presStyleCnt="0"/>
      <dgm:spPr/>
      <dgm:t>
        <a:bodyPr/>
        <a:lstStyle/>
        <a:p>
          <a:endParaRPr lang="tr-TR"/>
        </a:p>
      </dgm:t>
    </dgm:pt>
    <dgm:pt modelId="{CA79F2D8-74B6-4EE7-9E04-EE2B250EAEE4}" type="pres">
      <dgm:prSet presAssocID="{2081E455-2B44-4ACE-9274-31D03A65EAEE}" presName="childNode" presStyleLbl="node1" presStyleIdx="4" presStyleCnt="8">
        <dgm:presLayoutVars>
          <dgm:bulletEnabled val="1"/>
        </dgm:presLayoutVars>
      </dgm:prSet>
      <dgm:spPr/>
      <dgm:t>
        <a:bodyPr/>
        <a:lstStyle/>
        <a:p>
          <a:endParaRPr lang="tr-TR"/>
        </a:p>
      </dgm:t>
    </dgm:pt>
    <dgm:pt modelId="{3722CF9F-1A3B-4E5E-A9AF-483975CD6FBA}" type="pres">
      <dgm:prSet presAssocID="{2081E455-2B44-4ACE-9274-31D03A65EAEE}" presName="aSpace2" presStyleCnt="0"/>
      <dgm:spPr/>
      <dgm:t>
        <a:bodyPr/>
        <a:lstStyle/>
        <a:p>
          <a:endParaRPr lang="tr-TR"/>
        </a:p>
      </dgm:t>
    </dgm:pt>
    <dgm:pt modelId="{006DE75E-FB21-4508-8104-B42F9B497493}" type="pres">
      <dgm:prSet presAssocID="{C6835364-AA15-4A2A-857A-D56109749A69}" presName="childNode" presStyleLbl="node1" presStyleIdx="5" presStyleCnt="8">
        <dgm:presLayoutVars>
          <dgm:bulletEnabled val="1"/>
        </dgm:presLayoutVars>
      </dgm:prSet>
      <dgm:spPr/>
      <dgm:t>
        <a:bodyPr/>
        <a:lstStyle/>
        <a:p>
          <a:endParaRPr lang="tr-TR"/>
        </a:p>
      </dgm:t>
    </dgm:pt>
    <dgm:pt modelId="{96B54665-532A-4F9F-85B7-D74DC9B68FBB}" type="pres">
      <dgm:prSet presAssocID="{C6835364-AA15-4A2A-857A-D56109749A69}" presName="aSpace2" presStyleCnt="0"/>
      <dgm:spPr/>
      <dgm:t>
        <a:bodyPr/>
        <a:lstStyle/>
        <a:p>
          <a:endParaRPr lang="tr-TR"/>
        </a:p>
      </dgm:t>
    </dgm:pt>
    <dgm:pt modelId="{E76B2071-E199-4199-AC0E-500A8026D21A}" type="pres">
      <dgm:prSet presAssocID="{0A403D46-D5F4-420D-AD71-98CBBDD9554E}" presName="childNode" presStyleLbl="node1" presStyleIdx="6" presStyleCnt="8">
        <dgm:presLayoutVars>
          <dgm:bulletEnabled val="1"/>
        </dgm:presLayoutVars>
      </dgm:prSet>
      <dgm:spPr/>
      <dgm:t>
        <a:bodyPr/>
        <a:lstStyle/>
        <a:p>
          <a:endParaRPr lang="tr-TR"/>
        </a:p>
      </dgm:t>
    </dgm:pt>
    <dgm:pt modelId="{037693E2-B448-48BD-9515-8133D123D6F9}" type="pres">
      <dgm:prSet presAssocID="{0A403D46-D5F4-420D-AD71-98CBBDD9554E}" presName="aSpace2" presStyleCnt="0"/>
      <dgm:spPr/>
      <dgm:t>
        <a:bodyPr/>
        <a:lstStyle/>
        <a:p>
          <a:endParaRPr lang="tr-TR"/>
        </a:p>
      </dgm:t>
    </dgm:pt>
    <dgm:pt modelId="{5C608B42-F39D-4107-B5B4-2DDCCA5D2D36}" type="pres">
      <dgm:prSet presAssocID="{E8E77560-664C-49E6-A74E-72155BB6CF9A}" presName="childNode" presStyleLbl="node1" presStyleIdx="7" presStyleCnt="8">
        <dgm:presLayoutVars>
          <dgm:bulletEnabled val="1"/>
        </dgm:presLayoutVars>
      </dgm:prSet>
      <dgm:spPr/>
      <dgm:t>
        <a:bodyPr/>
        <a:lstStyle/>
        <a:p>
          <a:endParaRPr lang="tr-TR"/>
        </a:p>
      </dgm:t>
    </dgm:pt>
  </dgm:ptLst>
  <dgm:cxnLst>
    <dgm:cxn modelId="{EA7ED7AA-A776-47AB-A9DB-8CF762B8DAA4}" srcId="{42331AE8-25FF-4FFE-AB89-640219FEE3AA}" destId="{90095FC2-6797-4478-B121-B8E869A45FF2}" srcOrd="0" destOrd="0" parTransId="{57879B89-4083-4918-87EB-3D18D0BD725C}" sibTransId="{7FED2D31-78AE-49F8-A03A-AF1C70B45F96}"/>
    <dgm:cxn modelId="{65918A86-CF41-405C-9074-DF504F193103}" type="presOf" srcId="{90095FC2-6797-4478-B121-B8E869A45FF2}" destId="{BBA228FD-50AB-4537-9CD8-9077A4378E0D}" srcOrd="0" destOrd="0" presId="urn:microsoft.com/office/officeart/2005/8/layout/lProcess2"/>
    <dgm:cxn modelId="{9FF7DBA1-FC8B-4ED4-9A50-D750CA457ECE}" type="presOf" srcId="{2F500085-6E9F-4AB1-914F-16ADB2113751}" destId="{150402A6-3CF7-4BEA-BB62-BAA50B5775E7}" srcOrd="0" destOrd="0" presId="urn:microsoft.com/office/officeart/2005/8/layout/lProcess2"/>
    <dgm:cxn modelId="{B99E5EB4-AAFD-4718-B991-BFD14FD8A3A8}" type="presOf" srcId="{2081E455-2B44-4ACE-9274-31D03A65EAEE}" destId="{CA79F2D8-74B6-4EE7-9E04-EE2B250EAEE4}" srcOrd="0" destOrd="0" presId="urn:microsoft.com/office/officeart/2005/8/layout/lProcess2"/>
    <dgm:cxn modelId="{72695367-F49D-4ADC-800E-D7F3B47C9397}" type="presOf" srcId="{42331AE8-25FF-4FFE-AB89-640219FEE3AA}" destId="{C9D998F8-5F43-4CAD-98DE-9214D9B06292}" srcOrd="0" destOrd="0" presId="urn:microsoft.com/office/officeart/2005/8/layout/lProcess2"/>
    <dgm:cxn modelId="{9AC4755F-7B9D-491D-8093-57FC7B44075F}" srcId="{ADEF7FA0-3FF7-4E0A-A8C4-C9A0E073EFE5}" destId="{2081E455-2B44-4ACE-9274-31D03A65EAEE}" srcOrd="0" destOrd="0" parTransId="{01DA054A-35C4-4CAC-829B-B1A1E43077B7}" sibTransId="{FBBEE55D-6413-4D2E-8661-1FF1E87F2353}"/>
    <dgm:cxn modelId="{6D20F71C-3E2F-4A9F-9D72-A566A0167A09}" srcId="{ADEF7FA0-3FF7-4E0A-A8C4-C9A0E073EFE5}" destId="{E8E77560-664C-49E6-A74E-72155BB6CF9A}" srcOrd="3" destOrd="0" parTransId="{2E8F06C6-4784-4730-B446-FFCCCA5F69ED}" sibTransId="{6FC48B33-D328-4A37-A629-326066DC9DFD}"/>
    <dgm:cxn modelId="{71F1AEFD-696C-4580-91CC-479C2364948E}" type="presOf" srcId="{90095FC2-6797-4478-B121-B8E869A45FF2}" destId="{A94AB706-1D58-4138-9EC8-094C6A777B97}" srcOrd="1" destOrd="0" presId="urn:microsoft.com/office/officeart/2005/8/layout/lProcess2"/>
    <dgm:cxn modelId="{2FA76112-0E7D-4AE7-86A1-DD69D41EA0AF}" srcId="{42331AE8-25FF-4FFE-AB89-640219FEE3AA}" destId="{ADEF7FA0-3FF7-4E0A-A8C4-C9A0E073EFE5}" srcOrd="1" destOrd="0" parTransId="{49CDE406-36F3-4E5D-B4D7-6A006909279F}" sibTransId="{D60D1384-7E54-4721-A6BD-0629CB6A1464}"/>
    <dgm:cxn modelId="{220AABC0-5427-4A49-9114-634ADECFCC2B}" srcId="{ADEF7FA0-3FF7-4E0A-A8C4-C9A0E073EFE5}" destId="{0A403D46-D5F4-420D-AD71-98CBBDD9554E}" srcOrd="2" destOrd="0" parTransId="{FE4296A4-F327-4BC5-830A-9F7418ADF039}" sibTransId="{C9E94766-3B0F-4B37-B0DA-FB20EC428AFC}"/>
    <dgm:cxn modelId="{D578681E-91AE-46C0-A722-66B713CFF203}" srcId="{ADEF7FA0-3FF7-4E0A-A8C4-C9A0E073EFE5}" destId="{C6835364-AA15-4A2A-857A-D56109749A69}" srcOrd="1" destOrd="0" parTransId="{901952C8-CE69-4EFA-A0A6-422BF8473721}" sibTransId="{308B3772-1075-4196-8CCB-84398A5FC0F8}"/>
    <dgm:cxn modelId="{D0DCB412-6DA5-4BA9-9170-DE59F08D26E3}" type="presOf" srcId="{E8E77560-664C-49E6-A74E-72155BB6CF9A}" destId="{5C608B42-F39D-4107-B5B4-2DDCCA5D2D36}" srcOrd="0" destOrd="0" presId="urn:microsoft.com/office/officeart/2005/8/layout/lProcess2"/>
    <dgm:cxn modelId="{2EFDCEB6-CF73-4FC3-9A65-430955EF69C7}" srcId="{90095FC2-6797-4478-B121-B8E869A45FF2}" destId="{255237A5-48B9-49BD-AB0D-73D7510BDC3E}" srcOrd="2" destOrd="0" parTransId="{ED449296-C4E2-4CA7-BAC9-EDB5ECB5590F}" sibTransId="{DD46AA13-C9BD-45E1-8BD1-81755C7DF195}"/>
    <dgm:cxn modelId="{232348D3-3FB4-4A1F-9D2B-61049981C34A}" type="presOf" srcId="{ADEF7FA0-3FF7-4E0A-A8C4-C9A0E073EFE5}" destId="{0ECAB84F-6076-4404-8BE0-E7461244C6F7}" srcOrd="1" destOrd="0" presId="urn:microsoft.com/office/officeart/2005/8/layout/lProcess2"/>
    <dgm:cxn modelId="{3EDFB661-18A3-4BFC-82A8-8702C0B79EDA}" srcId="{90095FC2-6797-4478-B121-B8E869A45FF2}" destId="{BCB723C3-DE14-4A68-A726-78E38E020557}" srcOrd="1" destOrd="0" parTransId="{009004B5-CD48-4FE6-9517-5D754DDF5556}" sibTransId="{A41FD273-15DE-4A32-8288-B7BAF710ADEB}"/>
    <dgm:cxn modelId="{0F764CAA-8937-4130-81C0-063CA5367596}" type="presOf" srcId="{C6835364-AA15-4A2A-857A-D56109749A69}" destId="{006DE75E-FB21-4508-8104-B42F9B497493}" srcOrd="0" destOrd="0" presId="urn:microsoft.com/office/officeart/2005/8/layout/lProcess2"/>
    <dgm:cxn modelId="{053B207A-B190-42F6-8890-978C5483705F}" type="presOf" srcId="{0A403D46-D5F4-420D-AD71-98CBBDD9554E}" destId="{E76B2071-E199-4199-AC0E-500A8026D21A}" srcOrd="0" destOrd="0" presId="urn:microsoft.com/office/officeart/2005/8/layout/lProcess2"/>
    <dgm:cxn modelId="{E754DFAB-1F73-4196-A30C-D4BDFD17F2C9}" srcId="{90095FC2-6797-4478-B121-B8E869A45FF2}" destId="{2F500085-6E9F-4AB1-914F-16ADB2113751}" srcOrd="3" destOrd="0" parTransId="{78648CD9-45D9-4045-84ED-DC891282FB30}" sibTransId="{BA35997E-091B-41D0-8308-BA93C70702FD}"/>
    <dgm:cxn modelId="{45327946-3917-49D3-B5F2-118BBDD30E64}" type="presOf" srcId="{ADEF7FA0-3FF7-4E0A-A8C4-C9A0E073EFE5}" destId="{9EFE2BDC-CA39-4E22-A5DD-120D851EE40F}" srcOrd="0" destOrd="0" presId="urn:microsoft.com/office/officeart/2005/8/layout/lProcess2"/>
    <dgm:cxn modelId="{C5EDF757-4BBC-4ACD-BE39-E5E7ABE50A85}" type="presOf" srcId="{255237A5-48B9-49BD-AB0D-73D7510BDC3E}" destId="{F36E593C-347E-435A-915D-723FE899031A}" srcOrd="0" destOrd="0" presId="urn:microsoft.com/office/officeart/2005/8/layout/lProcess2"/>
    <dgm:cxn modelId="{F630B017-FBE4-488A-B24C-DD337F8F8EB6}" type="presOf" srcId="{BCB723C3-DE14-4A68-A726-78E38E020557}" destId="{A522E818-AF4F-446E-9205-680F835A225A}" srcOrd="0" destOrd="0" presId="urn:microsoft.com/office/officeart/2005/8/layout/lProcess2"/>
    <dgm:cxn modelId="{9A7D0230-EF4A-48EE-AFE9-058C50ACCC3E}" type="presOf" srcId="{3C159F29-69C1-4461-8865-C0E98A7BC1F8}" destId="{314BC7EA-4ACB-4928-A945-A33D13E015F6}" srcOrd="0" destOrd="0" presId="urn:microsoft.com/office/officeart/2005/8/layout/lProcess2"/>
    <dgm:cxn modelId="{7E73DDA7-0E8B-40A4-A699-860E30F77110}" srcId="{90095FC2-6797-4478-B121-B8E869A45FF2}" destId="{3C159F29-69C1-4461-8865-C0E98A7BC1F8}" srcOrd="0" destOrd="0" parTransId="{7EF26F52-1FD3-45A9-B8DB-59F95A52A286}" sibTransId="{28C9CCF5-E4A8-4391-AA75-BF5938183322}"/>
    <dgm:cxn modelId="{E38C359A-D0D9-45DF-A7D0-A4D10546148B}" type="presParOf" srcId="{C9D998F8-5F43-4CAD-98DE-9214D9B06292}" destId="{9EB8E7AE-28E8-4A9E-A0AB-5345246FCB60}" srcOrd="0" destOrd="0" presId="urn:microsoft.com/office/officeart/2005/8/layout/lProcess2"/>
    <dgm:cxn modelId="{CB8DC18E-3B82-4797-AA79-6BBFB85EDB23}" type="presParOf" srcId="{9EB8E7AE-28E8-4A9E-A0AB-5345246FCB60}" destId="{BBA228FD-50AB-4537-9CD8-9077A4378E0D}" srcOrd="0" destOrd="0" presId="urn:microsoft.com/office/officeart/2005/8/layout/lProcess2"/>
    <dgm:cxn modelId="{AA6110D3-7A3A-4358-9777-C7CC5B919A7D}" type="presParOf" srcId="{9EB8E7AE-28E8-4A9E-A0AB-5345246FCB60}" destId="{A94AB706-1D58-4138-9EC8-094C6A777B97}" srcOrd="1" destOrd="0" presId="urn:microsoft.com/office/officeart/2005/8/layout/lProcess2"/>
    <dgm:cxn modelId="{7BBB1284-FDA4-4531-B63C-A7CAD91E8E6B}" type="presParOf" srcId="{9EB8E7AE-28E8-4A9E-A0AB-5345246FCB60}" destId="{462DD0B5-3D1D-4BC7-82A1-8D06F606A8D7}" srcOrd="2" destOrd="0" presId="urn:microsoft.com/office/officeart/2005/8/layout/lProcess2"/>
    <dgm:cxn modelId="{B8C60EF8-8591-4573-8A86-175A5B3A63A6}" type="presParOf" srcId="{462DD0B5-3D1D-4BC7-82A1-8D06F606A8D7}" destId="{AB86816B-2713-49BD-901B-EEFB91BC85F1}" srcOrd="0" destOrd="0" presId="urn:microsoft.com/office/officeart/2005/8/layout/lProcess2"/>
    <dgm:cxn modelId="{F89AD590-71A8-4F96-853C-73B18025BD96}" type="presParOf" srcId="{AB86816B-2713-49BD-901B-EEFB91BC85F1}" destId="{314BC7EA-4ACB-4928-A945-A33D13E015F6}" srcOrd="0" destOrd="0" presId="urn:microsoft.com/office/officeart/2005/8/layout/lProcess2"/>
    <dgm:cxn modelId="{6CC7F2BF-F3C4-4BE0-BAA4-7A60859E7192}" type="presParOf" srcId="{AB86816B-2713-49BD-901B-EEFB91BC85F1}" destId="{38A5B074-072C-4DAB-A3E6-71A10661EC72}" srcOrd="1" destOrd="0" presId="urn:microsoft.com/office/officeart/2005/8/layout/lProcess2"/>
    <dgm:cxn modelId="{DEC903D6-681F-4421-98CA-EF8D032CA9C7}" type="presParOf" srcId="{AB86816B-2713-49BD-901B-EEFB91BC85F1}" destId="{A522E818-AF4F-446E-9205-680F835A225A}" srcOrd="2" destOrd="0" presId="urn:microsoft.com/office/officeart/2005/8/layout/lProcess2"/>
    <dgm:cxn modelId="{2C6465A3-DF22-44EE-BFF7-A6F342EA8186}" type="presParOf" srcId="{AB86816B-2713-49BD-901B-EEFB91BC85F1}" destId="{E16D84F5-F812-4297-AAE1-B3E12F1B7DB5}" srcOrd="3" destOrd="0" presId="urn:microsoft.com/office/officeart/2005/8/layout/lProcess2"/>
    <dgm:cxn modelId="{F18821F8-706C-4E49-B5E9-D221AAA26127}" type="presParOf" srcId="{AB86816B-2713-49BD-901B-EEFB91BC85F1}" destId="{F36E593C-347E-435A-915D-723FE899031A}" srcOrd="4" destOrd="0" presId="urn:microsoft.com/office/officeart/2005/8/layout/lProcess2"/>
    <dgm:cxn modelId="{A3AFAA7C-F623-4E0B-A016-AC236348BEB0}" type="presParOf" srcId="{AB86816B-2713-49BD-901B-EEFB91BC85F1}" destId="{2A69899C-11B0-4495-B8A6-B4C33D6DF222}" srcOrd="5" destOrd="0" presId="urn:microsoft.com/office/officeart/2005/8/layout/lProcess2"/>
    <dgm:cxn modelId="{60A324B6-74F0-4FBC-A0E7-0A930EB14DD5}" type="presParOf" srcId="{AB86816B-2713-49BD-901B-EEFB91BC85F1}" destId="{150402A6-3CF7-4BEA-BB62-BAA50B5775E7}" srcOrd="6" destOrd="0" presId="urn:microsoft.com/office/officeart/2005/8/layout/lProcess2"/>
    <dgm:cxn modelId="{780BF3F4-36EB-40A1-80AC-1E71C7307A34}" type="presParOf" srcId="{C9D998F8-5F43-4CAD-98DE-9214D9B06292}" destId="{4FF6E7CC-C386-43B8-BA76-0F25A1E1C64C}" srcOrd="1" destOrd="0" presId="urn:microsoft.com/office/officeart/2005/8/layout/lProcess2"/>
    <dgm:cxn modelId="{29EF8434-839D-47EE-8C01-2720F08D2C3B}" type="presParOf" srcId="{C9D998F8-5F43-4CAD-98DE-9214D9B06292}" destId="{7F846E41-F302-49B0-A23C-EAD7F8C0ADD1}" srcOrd="2" destOrd="0" presId="urn:microsoft.com/office/officeart/2005/8/layout/lProcess2"/>
    <dgm:cxn modelId="{60A41618-84C5-4E0B-B35B-1C7213BA5BC8}" type="presParOf" srcId="{7F846E41-F302-49B0-A23C-EAD7F8C0ADD1}" destId="{9EFE2BDC-CA39-4E22-A5DD-120D851EE40F}" srcOrd="0" destOrd="0" presId="urn:microsoft.com/office/officeart/2005/8/layout/lProcess2"/>
    <dgm:cxn modelId="{98F6B4A1-1312-4868-BB64-3DB91FD81078}" type="presParOf" srcId="{7F846E41-F302-49B0-A23C-EAD7F8C0ADD1}" destId="{0ECAB84F-6076-4404-8BE0-E7461244C6F7}" srcOrd="1" destOrd="0" presId="urn:microsoft.com/office/officeart/2005/8/layout/lProcess2"/>
    <dgm:cxn modelId="{8D3B1DA4-2DA8-4D02-AC63-99DF08B52AFC}" type="presParOf" srcId="{7F846E41-F302-49B0-A23C-EAD7F8C0ADD1}" destId="{2CACF965-CEAD-400C-B8BF-998AF8FE84EE}" srcOrd="2" destOrd="0" presId="urn:microsoft.com/office/officeart/2005/8/layout/lProcess2"/>
    <dgm:cxn modelId="{108B579A-4237-4AC1-A477-AE42C3AEE8A2}" type="presParOf" srcId="{2CACF965-CEAD-400C-B8BF-998AF8FE84EE}" destId="{1630E2A2-2F05-4391-B28A-1C4A9D2BBD18}" srcOrd="0" destOrd="0" presId="urn:microsoft.com/office/officeart/2005/8/layout/lProcess2"/>
    <dgm:cxn modelId="{5A46021A-BB12-4605-93B0-F45D73EDC78A}" type="presParOf" srcId="{1630E2A2-2F05-4391-B28A-1C4A9D2BBD18}" destId="{CA79F2D8-74B6-4EE7-9E04-EE2B250EAEE4}" srcOrd="0" destOrd="0" presId="urn:microsoft.com/office/officeart/2005/8/layout/lProcess2"/>
    <dgm:cxn modelId="{2074BDF5-35AA-4A64-AAB7-0E1D10A84CB6}" type="presParOf" srcId="{1630E2A2-2F05-4391-B28A-1C4A9D2BBD18}" destId="{3722CF9F-1A3B-4E5E-A9AF-483975CD6FBA}" srcOrd="1" destOrd="0" presId="urn:microsoft.com/office/officeart/2005/8/layout/lProcess2"/>
    <dgm:cxn modelId="{D46F8704-E44D-4A70-B417-A7F425FFCCA6}" type="presParOf" srcId="{1630E2A2-2F05-4391-B28A-1C4A9D2BBD18}" destId="{006DE75E-FB21-4508-8104-B42F9B497493}" srcOrd="2" destOrd="0" presId="urn:microsoft.com/office/officeart/2005/8/layout/lProcess2"/>
    <dgm:cxn modelId="{4FFFD0E4-6543-4FA0-9272-EA9B75044D58}" type="presParOf" srcId="{1630E2A2-2F05-4391-B28A-1C4A9D2BBD18}" destId="{96B54665-532A-4F9F-85B7-D74DC9B68FBB}" srcOrd="3" destOrd="0" presId="urn:microsoft.com/office/officeart/2005/8/layout/lProcess2"/>
    <dgm:cxn modelId="{5266B25A-88A7-4268-BA10-E441BD76D2CE}" type="presParOf" srcId="{1630E2A2-2F05-4391-B28A-1C4A9D2BBD18}" destId="{E76B2071-E199-4199-AC0E-500A8026D21A}" srcOrd="4" destOrd="0" presId="urn:microsoft.com/office/officeart/2005/8/layout/lProcess2"/>
    <dgm:cxn modelId="{92A624FC-C669-422B-960D-C3B94DDEC99C}" type="presParOf" srcId="{1630E2A2-2F05-4391-B28A-1C4A9D2BBD18}" destId="{037693E2-B448-48BD-9515-8133D123D6F9}" srcOrd="5" destOrd="0" presId="urn:microsoft.com/office/officeart/2005/8/layout/lProcess2"/>
    <dgm:cxn modelId="{00567DD9-A410-485D-A72C-4D653C7A4D15}" type="presParOf" srcId="{1630E2A2-2F05-4391-B28A-1C4A9D2BBD18}" destId="{5C608B42-F39D-4107-B5B4-2DDCCA5D2D36}"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ADED8A-625F-4D50-AE19-0751DC224F12}" type="doc">
      <dgm:prSet loTypeId="urn:microsoft.com/office/officeart/2008/layout/HalfCircleOrganizationChart" loCatId="hierarchy" qsTypeId="urn:microsoft.com/office/officeart/2005/8/quickstyle/simple1" qsCatId="simple" csTypeId="urn:microsoft.com/office/officeart/2005/8/colors/colorful1" csCatId="colorful" phldr="1"/>
      <dgm:spPr/>
      <dgm:t>
        <a:bodyPr/>
        <a:lstStyle/>
        <a:p>
          <a:endParaRPr lang="tr-TR"/>
        </a:p>
      </dgm:t>
    </dgm:pt>
    <dgm:pt modelId="{B35D313C-2853-4992-B9A5-B7AA0DBCC90A}">
      <dgm:prSet phldrT="[Metin]"/>
      <dgm:spPr/>
      <dgm:t>
        <a:bodyPr/>
        <a:lstStyle/>
        <a:p>
          <a:r>
            <a:rPr lang="tr-TR" dirty="0" smtClean="0"/>
            <a:t>Doğru(Bilgi)</a:t>
          </a:r>
          <a:endParaRPr lang="tr-TR" dirty="0"/>
        </a:p>
      </dgm:t>
    </dgm:pt>
    <dgm:pt modelId="{51D5243D-9160-4ED1-AEF4-4D78E52208FB}" type="parTrans" cxnId="{1B303FCC-A816-4364-BD98-2F42C87A68CF}">
      <dgm:prSet/>
      <dgm:spPr/>
      <dgm:t>
        <a:bodyPr/>
        <a:lstStyle/>
        <a:p>
          <a:endParaRPr lang="tr-TR"/>
        </a:p>
      </dgm:t>
    </dgm:pt>
    <dgm:pt modelId="{33FF51BB-687A-4AD4-AEEE-471A06413F94}" type="sibTrans" cxnId="{1B303FCC-A816-4364-BD98-2F42C87A68CF}">
      <dgm:prSet/>
      <dgm:spPr/>
      <dgm:t>
        <a:bodyPr/>
        <a:lstStyle/>
        <a:p>
          <a:endParaRPr lang="tr-TR"/>
        </a:p>
      </dgm:t>
    </dgm:pt>
    <dgm:pt modelId="{829B347C-FFBE-4CA6-ADAD-7E8A352BB5CB}">
      <dgm:prSet phldrT="[Metin]"/>
      <dgm:spPr/>
      <dgm:t>
        <a:bodyPr/>
        <a:lstStyle/>
        <a:p>
          <a:r>
            <a:rPr lang="tr-TR" dirty="0" smtClean="0"/>
            <a:t>Uyuşma Kuramı</a:t>
          </a:r>
          <a:endParaRPr lang="tr-TR" dirty="0"/>
        </a:p>
      </dgm:t>
    </dgm:pt>
    <dgm:pt modelId="{98E72FB6-8D8B-40E3-BF86-2C9AA92ED3E0}" type="parTrans" cxnId="{A2C2F66B-A1DF-454A-9CAB-8D0968FF1E86}">
      <dgm:prSet/>
      <dgm:spPr/>
      <dgm:t>
        <a:bodyPr/>
        <a:lstStyle/>
        <a:p>
          <a:endParaRPr lang="tr-TR"/>
        </a:p>
      </dgm:t>
    </dgm:pt>
    <dgm:pt modelId="{A9C03147-24B0-42F2-81E5-745AB2B8F527}" type="sibTrans" cxnId="{A2C2F66B-A1DF-454A-9CAB-8D0968FF1E86}">
      <dgm:prSet/>
      <dgm:spPr/>
      <dgm:t>
        <a:bodyPr/>
        <a:lstStyle/>
        <a:p>
          <a:endParaRPr lang="tr-TR"/>
        </a:p>
      </dgm:t>
    </dgm:pt>
    <dgm:pt modelId="{D61D579C-6DF4-4187-A10A-84B2EC647658}">
      <dgm:prSet phldrT="[Metin]"/>
      <dgm:spPr/>
      <dgm:t>
        <a:bodyPr/>
        <a:lstStyle/>
        <a:p>
          <a:r>
            <a:rPr lang="tr-TR" dirty="0" smtClean="0"/>
            <a:t>Tutarlılık Kuramı</a:t>
          </a:r>
          <a:endParaRPr lang="tr-TR" dirty="0"/>
        </a:p>
      </dgm:t>
    </dgm:pt>
    <dgm:pt modelId="{66B6CE1A-5B4C-4082-80FC-5456CB4762E3}" type="parTrans" cxnId="{79C787C2-43B9-4F2D-82A5-60BF3C550C73}">
      <dgm:prSet/>
      <dgm:spPr/>
      <dgm:t>
        <a:bodyPr/>
        <a:lstStyle/>
        <a:p>
          <a:endParaRPr lang="tr-TR"/>
        </a:p>
      </dgm:t>
    </dgm:pt>
    <dgm:pt modelId="{76F82255-81C7-4E9A-A030-E0F4E8F899F9}" type="sibTrans" cxnId="{79C787C2-43B9-4F2D-82A5-60BF3C550C73}">
      <dgm:prSet/>
      <dgm:spPr/>
      <dgm:t>
        <a:bodyPr/>
        <a:lstStyle/>
        <a:p>
          <a:endParaRPr lang="tr-TR"/>
        </a:p>
      </dgm:t>
    </dgm:pt>
    <dgm:pt modelId="{33C4468A-A98F-4682-ABA5-A306E3EEE4D2}">
      <dgm:prSet phldrT="[Metin]"/>
      <dgm:spPr/>
      <dgm:t>
        <a:bodyPr/>
        <a:lstStyle/>
        <a:p>
          <a:r>
            <a:rPr lang="tr-TR" dirty="0" smtClean="0"/>
            <a:t>Pragmatizm</a:t>
          </a:r>
          <a:endParaRPr lang="tr-TR" dirty="0"/>
        </a:p>
      </dgm:t>
    </dgm:pt>
    <dgm:pt modelId="{9BA5CDA4-A9CD-409D-8205-5D5F709A878F}" type="parTrans" cxnId="{D623724C-863C-442D-A95E-1D19F31B42CB}">
      <dgm:prSet/>
      <dgm:spPr/>
      <dgm:t>
        <a:bodyPr/>
        <a:lstStyle/>
        <a:p>
          <a:endParaRPr lang="tr-TR"/>
        </a:p>
      </dgm:t>
    </dgm:pt>
    <dgm:pt modelId="{D9F8A144-B021-4F7A-8619-850B3B4D08A9}" type="sibTrans" cxnId="{D623724C-863C-442D-A95E-1D19F31B42CB}">
      <dgm:prSet/>
      <dgm:spPr/>
      <dgm:t>
        <a:bodyPr/>
        <a:lstStyle/>
        <a:p>
          <a:endParaRPr lang="tr-TR"/>
        </a:p>
      </dgm:t>
    </dgm:pt>
    <dgm:pt modelId="{09D654BA-69E5-44EA-8386-3D016D67B34B}" type="asst">
      <dgm:prSet/>
      <dgm:spPr/>
      <dgm:t>
        <a:bodyPr/>
        <a:lstStyle/>
        <a:p>
          <a:r>
            <a:rPr lang="tr-TR" dirty="0" smtClean="0"/>
            <a:t>Bir bilgi ile başka bir bilgi arasındaki uyuşma</a:t>
          </a:r>
          <a:endParaRPr lang="tr-TR" dirty="0"/>
        </a:p>
      </dgm:t>
    </dgm:pt>
    <dgm:pt modelId="{27CD4FEF-843F-448D-B394-47812A7BDA26}" type="parTrans" cxnId="{034DFC24-9723-41FD-B2EE-EE19977AF8D0}">
      <dgm:prSet/>
      <dgm:spPr/>
      <dgm:t>
        <a:bodyPr/>
        <a:lstStyle/>
        <a:p>
          <a:endParaRPr lang="tr-TR"/>
        </a:p>
      </dgm:t>
    </dgm:pt>
    <dgm:pt modelId="{D82016D1-9ACF-4243-B2DF-90D702E06F06}" type="sibTrans" cxnId="{034DFC24-9723-41FD-B2EE-EE19977AF8D0}">
      <dgm:prSet/>
      <dgm:spPr/>
      <dgm:t>
        <a:bodyPr/>
        <a:lstStyle/>
        <a:p>
          <a:endParaRPr lang="tr-TR"/>
        </a:p>
      </dgm:t>
    </dgm:pt>
    <dgm:pt modelId="{795D0697-172D-4072-B6A2-4936D2F24FCF}" type="asst">
      <dgm:prSet/>
      <dgm:spPr/>
      <dgm:t>
        <a:bodyPr/>
        <a:lstStyle/>
        <a:p>
          <a:r>
            <a:rPr lang="tr-TR" dirty="0" smtClean="0"/>
            <a:t>Nesne ile gerçek arasındaki uyuşma</a:t>
          </a:r>
          <a:endParaRPr lang="tr-TR" dirty="0"/>
        </a:p>
      </dgm:t>
    </dgm:pt>
    <dgm:pt modelId="{3194110B-6BC7-4A5D-A680-4B59E0F093DC}" type="parTrans" cxnId="{445CBFD7-94C9-49CA-9B42-986A7FEACECA}">
      <dgm:prSet/>
      <dgm:spPr/>
      <dgm:t>
        <a:bodyPr/>
        <a:lstStyle/>
        <a:p>
          <a:endParaRPr lang="tr-TR"/>
        </a:p>
      </dgm:t>
    </dgm:pt>
    <dgm:pt modelId="{8C06BF4F-394C-4E74-8DF7-446EC02D9791}" type="sibTrans" cxnId="{445CBFD7-94C9-49CA-9B42-986A7FEACECA}">
      <dgm:prSet/>
      <dgm:spPr/>
      <dgm:t>
        <a:bodyPr/>
        <a:lstStyle/>
        <a:p>
          <a:endParaRPr lang="tr-TR"/>
        </a:p>
      </dgm:t>
    </dgm:pt>
    <dgm:pt modelId="{EC50177B-DEC0-45D5-ACBD-ECD709EEE6E8}" type="asst">
      <dgm:prSet/>
      <dgm:spPr/>
      <dgm:t>
        <a:bodyPr/>
        <a:lstStyle/>
        <a:p>
          <a:r>
            <a:rPr lang="tr-TR" dirty="0" smtClean="0"/>
            <a:t>Pragmatik olarak işe yarayan ve doğrulanabilendir.</a:t>
          </a:r>
          <a:endParaRPr lang="tr-TR" dirty="0"/>
        </a:p>
      </dgm:t>
    </dgm:pt>
    <dgm:pt modelId="{3E1655B1-37F2-42C1-9B2F-1B0AD30E3D75}" type="parTrans" cxnId="{185BA5FA-5C13-4A35-8C9B-942DD58C728C}">
      <dgm:prSet/>
      <dgm:spPr/>
      <dgm:t>
        <a:bodyPr/>
        <a:lstStyle/>
        <a:p>
          <a:endParaRPr lang="tr-TR"/>
        </a:p>
      </dgm:t>
    </dgm:pt>
    <dgm:pt modelId="{77158B24-EF1E-42CF-B91A-44AE4AC4D3BC}" type="sibTrans" cxnId="{185BA5FA-5C13-4A35-8C9B-942DD58C728C}">
      <dgm:prSet/>
      <dgm:spPr/>
      <dgm:t>
        <a:bodyPr/>
        <a:lstStyle/>
        <a:p>
          <a:endParaRPr lang="tr-TR"/>
        </a:p>
      </dgm:t>
    </dgm:pt>
    <dgm:pt modelId="{78EFDBFF-0357-4416-BAB8-F61238EB4CEC}" type="pres">
      <dgm:prSet presAssocID="{58ADED8A-625F-4D50-AE19-0751DC224F12}" presName="Name0" presStyleCnt="0">
        <dgm:presLayoutVars>
          <dgm:orgChart val="1"/>
          <dgm:chPref val="1"/>
          <dgm:dir/>
          <dgm:animOne val="branch"/>
          <dgm:animLvl val="lvl"/>
          <dgm:resizeHandles/>
        </dgm:presLayoutVars>
      </dgm:prSet>
      <dgm:spPr/>
      <dgm:t>
        <a:bodyPr/>
        <a:lstStyle/>
        <a:p>
          <a:endParaRPr lang="tr-TR"/>
        </a:p>
      </dgm:t>
    </dgm:pt>
    <dgm:pt modelId="{BD5BF30B-8A6D-4DC4-A17C-30810216D92A}" type="pres">
      <dgm:prSet presAssocID="{B35D313C-2853-4992-B9A5-B7AA0DBCC90A}" presName="hierRoot1" presStyleCnt="0">
        <dgm:presLayoutVars>
          <dgm:hierBranch val="init"/>
        </dgm:presLayoutVars>
      </dgm:prSet>
      <dgm:spPr/>
      <dgm:t>
        <a:bodyPr/>
        <a:lstStyle/>
        <a:p>
          <a:endParaRPr lang="tr-TR"/>
        </a:p>
      </dgm:t>
    </dgm:pt>
    <dgm:pt modelId="{5069F6AA-B047-4A82-B7C5-F898324AC4B0}" type="pres">
      <dgm:prSet presAssocID="{B35D313C-2853-4992-B9A5-B7AA0DBCC90A}" presName="rootComposite1" presStyleCnt="0"/>
      <dgm:spPr/>
      <dgm:t>
        <a:bodyPr/>
        <a:lstStyle/>
        <a:p>
          <a:endParaRPr lang="tr-TR"/>
        </a:p>
      </dgm:t>
    </dgm:pt>
    <dgm:pt modelId="{89AC09C9-0DB5-4B41-81C4-8593B26744FC}" type="pres">
      <dgm:prSet presAssocID="{B35D313C-2853-4992-B9A5-B7AA0DBCC90A}" presName="rootText1" presStyleLbl="alignAcc1" presStyleIdx="0" presStyleCnt="0">
        <dgm:presLayoutVars>
          <dgm:chPref val="3"/>
        </dgm:presLayoutVars>
      </dgm:prSet>
      <dgm:spPr/>
      <dgm:t>
        <a:bodyPr/>
        <a:lstStyle/>
        <a:p>
          <a:endParaRPr lang="tr-TR"/>
        </a:p>
      </dgm:t>
    </dgm:pt>
    <dgm:pt modelId="{84D2B634-5CED-4D2D-A020-401461A69938}" type="pres">
      <dgm:prSet presAssocID="{B35D313C-2853-4992-B9A5-B7AA0DBCC90A}" presName="topArc1" presStyleLbl="parChTrans1D1" presStyleIdx="0" presStyleCnt="14"/>
      <dgm:spPr/>
      <dgm:t>
        <a:bodyPr/>
        <a:lstStyle/>
        <a:p>
          <a:endParaRPr lang="tr-TR"/>
        </a:p>
      </dgm:t>
    </dgm:pt>
    <dgm:pt modelId="{402C0F90-71C2-48CE-8840-0CF275D318BB}" type="pres">
      <dgm:prSet presAssocID="{B35D313C-2853-4992-B9A5-B7AA0DBCC90A}" presName="bottomArc1" presStyleLbl="parChTrans1D1" presStyleIdx="1" presStyleCnt="14"/>
      <dgm:spPr/>
      <dgm:t>
        <a:bodyPr/>
        <a:lstStyle/>
        <a:p>
          <a:endParaRPr lang="tr-TR"/>
        </a:p>
      </dgm:t>
    </dgm:pt>
    <dgm:pt modelId="{A858AE32-3D9E-4E11-8F43-F503A8AE8170}" type="pres">
      <dgm:prSet presAssocID="{B35D313C-2853-4992-B9A5-B7AA0DBCC90A}" presName="topConnNode1" presStyleLbl="node1" presStyleIdx="0" presStyleCnt="0"/>
      <dgm:spPr/>
      <dgm:t>
        <a:bodyPr/>
        <a:lstStyle/>
        <a:p>
          <a:endParaRPr lang="tr-TR"/>
        </a:p>
      </dgm:t>
    </dgm:pt>
    <dgm:pt modelId="{22B62013-7DAD-4C4D-8B97-AEB4912A1942}" type="pres">
      <dgm:prSet presAssocID="{B35D313C-2853-4992-B9A5-B7AA0DBCC90A}" presName="hierChild2" presStyleCnt="0"/>
      <dgm:spPr/>
      <dgm:t>
        <a:bodyPr/>
        <a:lstStyle/>
        <a:p>
          <a:endParaRPr lang="tr-TR"/>
        </a:p>
      </dgm:t>
    </dgm:pt>
    <dgm:pt modelId="{74B0CF93-BC9D-4175-8852-138CC236B54D}" type="pres">
      <dgm:prSet presAssocID="{98E72FB6-8D8B-40E3-BF86-2C9AA92ED3E0}" presName="Name28" presStyleLbl="parChTrans1D2" presStyleIdx="0" presStyleCnt="3"/>
      <dgm:spPr/>
      <dgm:t>
        <a:bodyPr/>
        <a:lstStyle/>
        <a:p>
          <a:endParaRPr lang="tr-TR"/>
        </a:p>
      </dgm:t>
    </dgm:pt>
    <dgm:pt modelId="{C7679958-B36D-44DC-B37A-4B8A5ED03C4B}" type="pres">
      <dgm:prSet presAssocID="{829B347C-FFBE-4CA6-ADAD-7E8A352BB5CB}" presName="hierRoot2" presStyleCnt="0">
        <dgm:presLayoutVars>
          <dgm:hierBranch val="init"/>
        </dgm:presLayoutVars>
      </dgm:prSet>
      <dgm:spPr/>
      <dgm:t>
        <a:bodyPr/>
        <a:lstStyle/>
        <a:p>
          <a:endParaRPr lang="tr-TR"/>
        </a:p>
      </dgm:t>
    </dgm:pt>
    <dgm:pt modelId="{24CB9A4C-6CC8-43E5-95EE-F3692C6A5DB9}" type="pres">
      <dgm:prSet presAssocID="{829B347C-FFBE-4CA6-ADAD-7E8A352BB5CB}" presName="rootComposite2" presStyleCnt="0"/>
      <dgm:spPr/>
      <dgm:t>
        <a:bodyPr/>
        <a:lstStyle/>
        <a:p>
          <a:endParaRPr lang="tr-TR"/>
        </a:p>
      </dgm:t>
    </dgm:pt>
    <dgm:pt modelId="{A32BC1F2-8A03-4CB0-A7C9-AF51ECC4D0F1}" type="pres">
      <dgm:prSet presAssocID="{829B347C-FFBE-4CA6-ADAD-7E8A352BB5CB}" presName="rootText2" presStyleLbl="alignAcc1" presStyleIdx="0" presStyleCnt="0">
        <dgm:presLayoutVars>
          <dgm:chPref val="3"/>
        </dgm:presLayoutVars>
      </dgm:prSet>
      <dgm:spPr/>
      <dgm:t>
        <a:bodyPr/>
        <a:lstStyle/>
        <a:p>
          <a:endParaRPr lang="tr-TR"/>
        </a:p>
      </dgm:t>
    </dgm:pt>
    <dgm:pt modelId="{DC090305-186D-488A-82EF-CF3FD78CB7FC}" type="pres">
      <dgm:prSet presAssocID="{829B347C-FFBE-4CA6-ADAD-7E8A352BB5CB}" presName="topArc2" presStyleLbl="parChTrans1D1" presStyleIdx="2" presStyleCnt="14"/>
      <dgm:spPr/>
      <dgm:t>
        <a:bodyPr/>
        <a:lstStyle/>
        <a:p>
          <a:endParaRPr lang="tr-TR"/>
        </a:p>
      </dgm:t>
    </dgm:pt>
    <dgm:pt modelId="{A290A076-E4DB-44DF-A6B6-C1A8BEB01147}" type="pres">
      <dgm:prSet presAssocID="{829B347C-FFBE-4CA6-ADAD-7E8A352BB5CB}" presName="bottomArc2" presStyleLbl="parChTrans1D1" presStyleIdx="3" presStyleCnt="14"/>
      <dgm:spPr/>
      <dgm:t>
        <a:bodyPr/>
        <a:lstStyle/>
        <a:p>
          <a:endParaRPr lang="tr-TR"/>
        </a:p>
      </dgm:t>
    </dgm:pt>
    <dgm:pt modelId="{580EFD57-52BC-48A9-BB03-1219A938758A}" type="pres">
      <dgm:prSet presAssocID="{829B347C-FFBE-4CA6-ADAD-7E8A352BB5CB}" presName="topConnNode2" presStyleLbl="node2" presStyleIdx="0" presStyleCnt="0"/>
      <dgm:spPr/>
      <dgm:t>
        <a:bodyPr/>
        <a:lstStyle/>
        <a:p>
          <a:endParaRPr lang="tr-TR"/>
        </a:p>
      </dgm:t>
    </dgm:pt>
    <dgm:pt modelId="{A18B4D88-927F-4E41-B077-B2384D540EFD}" type="pres">
      <dgm:prSet presAssocID="{829B347C-FFBE-4CA6-ADAD-7E8A352BB5CB}" presName="hierChild4" presStyleCnt="0"/>
      <dgm:spPr/>
      <dgm:t>
        <a:bodyPr/>
        <a:lstStyle/>
        <a:p>
          <a:endParaRPr lang="tr-TR"/>
        </a:p>
      </dgm:t>
    </dgm:pt>
    <dgm:pt modelId="{001CF373-86A3-4FD6-8BA7-F8C43D686E94}" type="pres">
      <dgm:prSet presAssocID="{829B347C-FFBE-4CA6-ADAD-7E8A352BB5CB}" presName="hierChild5" presStyleCnt="0"/>
      <dgm:spPr/>
      <dgm:t>
        <a:bodyPr/>
        <a:lstStyle/>
        <a:p>
          <a:endParaRPr lang="tr-TR"/>
        </a:p>
      </dgm:t>
    </dgm:pt>
    <dgm:pt modelId="{DAFAF6F7-F3CC-462F-9450-9D095B80C288}" type="pres">
      <dgm:prSet presAssocID="{3194110B-6BC7-4A5D-A680-4B59E0F093DC}" presName="Name101" presStyleLbl="parChTrans1D3" presStyleIdx="0" presStyleCnt="3"/>
      <dgm:spPr/>
      <dgm:t>
        <a:bodyPr/>
        <a:lstStyle/>
        <a:p>
          <a:endParaRPr lang="tr-TR"/>
        </a:p>
      </dgm:t>
    </dgm:pt>
    <dgm:pt modelId="{2F73B133-FE9F-49D9-99B6-0DC4D8FDD608}" type="pres">
      <dgm:prSet presAssocID="{795D0697-172D-4072-B6A2-4936D2F24FCF}" presName="hierRoot3" presStyleCnt="0">
        <dgm:presLayoutVars>
          <dgm:hierBranch val="init"/>
        </dgm:presLayoutVars>
      </dgm:prSet>
      <dgm:spPr/>
      <dgm:t>
        <a:bodyPr/>
        <a:lstStyle/>
        <a:p>
          <a:endParaRPr lang="tr-TR"/>
        </a:p>
      </dgm:t>
    </dgm:pt>
    <dgm:pt modelId="{6328F754-B637-49F5-BE4E-4AFF95671630}" type="pres">
      <dgm:prSet presAssocID="{795D0697-172D-4072-B6A2-4936D2F24FCF}" presName="rootComposite3" presStyleCnt="0"/>
      <dgm:spPr/>
      <dgm:t>
        <a:bodyPr/>
        <a:lstStyle/>
        <a:p>
          <a:endParaRPr lang="tr-TR"/>
        </a:p>
      </dgm:t>
    </dgm:pt>
    <dgm:pt modelId="{75C1F413-2428-4F6C-A630-DD1D6633D029}" type="pres">
      <dgm:prSet presAssocID="{795D0697-172D-4072-B6A2-4936D2F24FCF}" presName="rootText3" presStyleLbl="alignAcc1" presStyleIdx="0" presStyleCnt="0">
        <dgm:presLayoutVars>
          <dgm:chPref val="3"/>
        </dgm:presLayoutVars>
      </dgm:prSet>
      <dgm:spPr/>
      <dgm:t>
        <a:bodyPr/>
        <a:lstStyle/>
        <a:p>
          <a:endParaRPr lang="tr-TR"/>
        </a:p>
      </dgm:t>
    </dgm:pt>
    <dgm:pt modelId="{9972CABD-6048-4745-94A2-4FFD3AC0D93B}" type="pres">
      <dgm:prSet presAssocID="{795D0697-172D-4072-B6A2-4936D2F24FCF}" presName="topArc3" presStyleLbl="parChTrans1D1" presStyleIdx="4" presStyleCnt="14"/>
      <dgm:spPr/>
      <dgm:t>
        <a:bodyPr/>
        <a:lstStyle/>
        <a:p>
          <a:endParaRPr lang="tr-TR"/>
        </a:p>
      </dgm:t>
    </dgm:pt>
    <dgm:pt modelId="{2515E67E-D561-4CAF-897C-9A589A82F0BE}" type="pres">
      <dgm:prSet presAssocID="{795D0697-172D-4072-B6A2-4936D2F24FCF}" presName="bottomArc3" presStyleLbl="parChTrans1D1" presStyleIdx="5" presStyleCnt="14"/>
      <dgm:spPr/>
      <dgm:t>
        <a:bodyPr/>
        <a:lstStyle/>
        <a:p>
          <a:endParaRPr lang="tr-TR"/>
        </a:p>
      </dgm:t>
    </dgm:pt>
    <dgm:pt modelId="{ED8F1BAD-E40D-4FB1-BA2B-7D395D4A9E72}" type="pres">
      <dgm:prSet presAssocID="{795D0697-172D-4072-B6A2-4936D2F24FCF}" presName="topConnNode3" presStyleLbl="asst2" presStyleIdx="0" presStyleCnt="0"/>
      <dgm:spPr/>
      <dgm:t>
        <a:bodyPr/>
        <a:lstStyle/>
        <a:p>
          <a:endParaRPr lang="tr-TR"/>
        </a:p>
      </dgm:t>
    </dgm:pt>
    <dgm:pt modelId="{8AC9DAD7-5320-454F-8DF5-D31FAB3945EC}" type="pres">
      <dgm:prSet presAssocID="{795D0697-172D-4072-B6A2-4936D2F24FCF}" presName="hierChild6" presStyleCnt="0"/>
      <dgm:spPr/>
      <dgm:t>
        <a:bodyPr/>
        <a:lstStyle/>
        <a:p>
          <a:endParaRPr lang="tr-TR"/>
        </a:p>
      </dgm:t>
    </dgm:pt>
    <dgm:pt modelId="{9D6BAE92-A7EA-4F92-BB10-E0E3857D391E}" type="pres">
      <dgm:prSet presAssocID="{795D0697-172D-4072-B6A2-4936D2F24FCF}" presName="hierChild7" presStyleCnt="0"/>
      <dgm:spPr/>
      <dgm:t>
        <a:bodyPr/>
        <a:lstStyle/>
        <a:p>
          <a:endParaRPr lang="tr-TR"/>
        </a:p>
      </dgm:t>
    </dgm:pt>
    <dgm:pt modelId="{23FAD457-EA50-4F48-ABE3-6E146B83B93B}" type="pres">
      <dgm:prSet presAssocID="{66B6CE1A-5B4C-4082-80FC-5456CB4762E3}" presName="Name28" presStyleLbl="parChTrans1D2" presStyleIdx="1" presStyleCnt="3"/>
      <dgm:spPr/>
      <dgm:t>
        <a:bodyPr/>
        <a:lstStyle/>
        <a:p>
          <a:endParaRPr lang="tr-TR"/>
        </a:p>
      </dgm:t>
    </dgm:pt>
    <dgm:pt modelId="{A0C03C8F-5D6C-493C-9753-F92AA0B57A7F}" type="pres">
      <dgm:prSet presAssocID="{D61D579C-6DF4-4187-A10A-84B2EC647658}" presName="hierRoot2" presStyleCnt="0">
        <dgm:presLayoutVars>
          <dgm:hierBranch val="init"/>
        </dgm:presLayoutVars>
      </dgm:prSet>
      <dgm:spPr/>
      <dgm:t>
        <a:bodyPr/>
        <a:lstStyle/>
        <a:p>
          <a:endParaRPr lang="tr-TR"/>
        </a:p>
      </dgm:t>
    </dgm:pt>
    <dgm:pt modelId="{B5C6396D-65C7-486F-8032-EDEC4AC94053}" type="pres">
      <dgm:prSet presAssocID="{D61D579C-6DF4-4187-A10A-84B2EC647658}" presName="rootComposite2" presStyleCnt="0"/>
      <dgm:spPr/>
      <dgm:t>
        <a:bodyPr/>
        <a:lstStyle/>
        <a:p>
          <a:endParaRPr lang="tr-TR"/>
        </a:p>
      </dgm:t>
    </dgm:pt>
    <dgm:pt modelId="{C1D235A3-7102-4E5E-B34F-255D37D4734E}" type="pres">
      <dgm:prSet presAssocID="{D61D579C-6DF4-4187-A10A-84B2EC647658}" presName="rootText2" presStyleLbl="alignAcc1" presStyleIdx="0" presStyleCnt="0">
        <dgm:presLayoutVars>
          <dgm:chPref val="3"/>
        </dgm:presLayoutVars>
      </dgm:prSet>
      <dgm:spPr/>
      <dgm:t>
        <a:bodyPr/>
        <a:lstStyle/>
        <a:p>
          <a:endParaRPr lang="tr-TR"/>
        </a:p>
      </dgm:t>
    </dgm:pt>
    <dgm:pt modelId="{61760A35-5A85-427B-A228-706923115B57}" type="pres">
      <dgm:prSet presAssocID="{D61D579C-6DF4-4187-A10A-84B2EC647658}" presName="topArc2" presStyleLbl="parChTrans1D1" presStyleIdx="6" presStyleCnt="14"/>
      <dgm:spPr/>
      <dgm:t>
        <a:bodyPr/>
        <a:lstStyle/>
        <a:p>
          <a:endParaRPr lang="tr-TR"/>
        </a:p>
      </dgm:t>
    </dgm:pt>
    <dgm:pt modelId="{76A218D3-63BE-4EDF-8C11-5B267EFDCF96}" type="pres">
      <dgm:prSet presAssocID="{D61D579C-6DF4-4187-A10A-84B2EC647658}" presName="bottomArc2" presStyleLbl="parChTrans1D1" presStyleIdx="7" presStyleCnt="14"/>
      <dgm:spPr/>
      <dgm:t>
        <a:bodyPr/>
        <a:lstStyle/>
        <a:p>
          <a:endParaRPr lang="tr-TR"/>
        </a:p>
      </dgm:t>
    </dgm:pt>
    <dgm:pt modelId="{50144262-5297-4895-A0E7-1A667E27CFC8}" type="pres">
      <dgm:prSet presAssocID="{D61D579C-6DF4-4187-A10A-84B2EC647658}" presName="topConnNode2" presStyleLbl="node2" presStyleIdx="0" presStyleCnt="0"/>
      <dgm:spPr/>
      <dgm:t>
        <a:bodyPr/>
        <a:lstStyle/>
        <a:p>
          <a:endParaRPr lang="tr-TR"/>
        </a:p>
      </dgm:t>
    </dgm:pt>
    <dgm:pt modelId="{67CFA12C-3719-4E4D-8C79-683C871197BA}" type="pres">
      <dgm:prSet presAssocID="{D61D579C-6DF4-4187-A10A-84B2EC647658}" presName="hierChild4" presStyleCnt="0"/>
      <dgm:spPr/>
      <dgm:t>
        <a:bodyPr/>
        <a:lstStyle/>
        <a:p>
          <a:endParaRPr lang="tr-TR"/>
        </a:p>
      </dgm:t>
    </dgm:pt>
    <dgm:pt modelId="{E90ED0E1-97E2-41A6-8819-5E4A911CC401}" type="pres">
      <dgm:prSet presAssocID="{D61D579C-6DF4-4187-A10A-84B2EC647658}" presName="hierChild5" presStyleCnt="0"/>
      <dgm:spPr/>
      <dgm:t>
        <a:bodyPr/>
        <a:lstStyle/>
        <a:p>
          <a:endParaRPr lang="tr-TR"/>
        </a:p>
      </dgm:t>
    </dgm:pt>
    <dgm:pt modelId="{2E5FFDDD-BFB6-41A2-8637-3F9936295088}" type="pres">
      <dgm:prSet presAssocID="{27CD4FEF-843F-448D-B394-47812A7BDA26}" presName="Name101" presStyleLbl="parChTrans1D3" presStyleIdx="1" presStyleCnt="3"/>
      <dgm:spPr/>
      <dgm:t>
        <a:bodyPr/>
        <a:lstStyle/>
        <a:p>
          <a:endParaRPr lang="tr-TR"/>
        </a:p>
      </dgm:t>
    </dgm:pt>
    <dgm:pt modelId="{5AF95CD5-BCFE-4506-84AC-8A45EA7C8960}" type="pres">
      <dgm:prSet presAssocID="{09D654BA-69E5-44EA-8386-3D016D67B34B}" presName="hierRoot3" presStyleCnt="0">
        <dgm:presLayoutVars>
          <dgm:hierBranch val="init"/>
        </dgm:presLayoutVars>
      </dgm:prSet>
      <dgm:spPr/>
      <dgm:t>
        <a:bodyPr/>
        <a:lstStyle/>
        <a:p>
          <a:endParaRPr lang="tr-TR"/>
        </a:p>
      </dgm:t>
    </dgm:pt>
    <dgm:pt modelId="{6EEF4075-F267-41F3-B82B-6015D47E69CA}" type="pres">
      <dgm:prSet presAssocID="{09D654BA-69E5-44EA-8386-3D016D67B34B}" presName="rootComposite3" presStyleCnt="0"/>
      <dgm:spPr/>
      <dgm:t>
        <a:bodyPr/>
        <a:lstStyle/>
        <a:p>
          <a:endParaRPr lang="tr-TR"/>
        </a:p>
      </dgm:t>
    </dgm:pt>
    <dgm:pt modelId="{26E1AD0D-FA27-4242-9396-38D5887AC600}" type="pres">
      <dgm:prSet presAssocID="{09D654BA-69E5-44EA-8386-3D016D67B34B}" presName="rootText3" presStyleLbl="alignAcc1" presStyleIdx="0" presStyleCnt="0">
        <dgm:presLayoutVars>
          <dgm:chPref val="3"/>
        </dgm:presLayoutVars>
      </dgm:prSet>
      <dgm:spPr/>
      <dgm:t>
        <a:bodyPr/>
        <a:lstStyle/>
        <a:p>
          <a:endParaRPr lang="tr-TR"/>
        </a:p>
      </dgm:t>
    </dgm:pt>
    <dgm:pt modelId="{37E399E0-A161-42F9-9750-49E1E1F1B6AF}" type="pres">
      <dgm:prSet presAssocID="{09D654BA-69E5-44EA-8386-3D016D67B34B}" presName="topArc3" presStyleLbl="parChTrans1D1" presStyleIdx="8" presStyleCnt="14"/>
      <dgm:spPr/>
      <dgm:t>
        <a:bodyPr/>
        <a:lstStyle/>
        <a:p>
          <a:endParaRPr lang="tr-TR"/>
        </a:p>
      </dgm:t>
    </dgm:pt>
    <dgm:pt modelId="{7670D2DA-921D-4302-962E-69CDAED76360}" type="pres">
      <dgm:prSet presAssocID="{09D654BA-69E5-44EA-8386-3D016D67B34B}" presName="bottomArc3" presStyleLbl="parChTrans1D1" presStyleIdx="9" presStyleCnt="14"/>
      <dgm:spPr/>
      <dgm:t>
        <a:bodyPr/>
        <a:lstStyle/>
        <a:p>
          <a:endParaRPr lang="tr-TR"/>
        </a:p>
      </dgm:t>
    </dgm:pt>
    <dgm:pt modelId="{79A748FB-B558-4627-B6C5-A3E3EB2A526F}" type="pres">
      <dgm:prSet presAssocID="{09D654BA-69E5-44EA-8386-3D016D67B34B}" presName="topConnNode3" presStyleLbl="asst2" presStyleIdx="0" presStyleCnt="0"/>
      <dgm:spPr/>
      <dgm:t>
        <a:bodyPr/>
        <a:lstStyle/>
        <a:p>
          <a:endParaRPr lang="tr-TR"/>
        </a:p>
      </dgm:t>
    </dgm:pt>
    <dgm:pt modelId="{CFF059AD-9964-4D52-8CC1-0D3F1158FC0D}" type="pres">
      <dgm:prSet presAssocID="{09D654BA-69E5-44EA-8386-3D016D67B34B}" presName="hierChild6" presStyleCnt="0"/>
      <dgm:spPr/>
      <dgm:t>
        <a:bodyPr/>
        <a:lstStyle/>
        <a:p>
          <a:endParaRPr lang="tr-TR"/>
        </a:p>
      </dgm:t>
    </dgm:pt>
    <dgm:pt modelId="{5F040DDD-DF0F-4E96-86F9-CB45B468C824}" type="pres">
      <dgm:prSet presAssocID="{09D654BA-69E5-44EA-8386-3D016D67B34B}" presName="hierChild7" presStyleCnt="0"/>
      <dgm:spPr/>
      <dgm:t>
        <a:bodyPr/>
        <a:lstStyle/>
        <a:p>
          <a:endParaRPr lang="tr-TR"/>
        </a:p>
      </dgm:t>
    </dgm:pt>
    <dgm:pt modelId="{6147E18B-0794-45C6-8651-2A65C9BF4695}" type="pres">
      <dgm:prSet presAssocID="{9BA5CDA4-A9CD-409D-8205-5D5F709A878F}" presName="Name28" presStyleLbl="parChTrans1D2" presStyleIdx="2" presStyleCnt="3"/>
      <dgm:spPr/>
      <dgm:t>
        <a:bodyPr/>
        <a:lstStyle/>
        <a:p>
          <a:endParaRPr lang="tr-TR"/>
        </a:p>
      </dgm:t>
    </dgm:pt>
    <dgm:pt modelId="{26550149-5534-401D-A474-B631B8621BC8}" type="pres">
      <dgm:prSet presAssocID="{33C4468A-A98F-4682-ABA5-A306E3EEE4D2}" presName="hierRoot2" presStyleCnt="0">
        <dgm:presLayoutVars>
          <dgm:hierBranch val="init"/>
        </dgm:presLayoutVars>
      </dgm:prSet>
      <dgm:spPr/>
      <dgm:t>
        <a:bodyPr/>
        <a:lstStyle/>
        <a:p>
          <a:endParaRPr lang="tr-TR"/>
        </a:p>
      </dgm:t>
    </dgm:pt>
    <dgm:pt modelId="{F3525C65-410C-4DBD-83FB-17C4EECCC197}" type="pres">
      <dgm:prSet presAssocID="{33C4468A-A98F-4682-ABA5-A306E3EEE4D2}" presName="rootComposite2" presStyleCnt="0"/>
      <dgm:spPr/>
      <dgm:t>
        <a:bodyPr/>
        <a:lstStyle/>
        <a:p>
          <a:endParaRPr lang="tr-TR"/>
        </a:p>
      </dgm:t>
    </dgm:pt>
    <dgm:pt modelId="{C8D8BF72-5988-4D23-8582-38B8EADD59A9}" type="pres">
      <dgm:prSet presAssocID="{33C4468A-A98F-4682-ABA5-A306E3EEE4D2}" presName="rootText2" presStyleLbl="alignAcc1" presStyleIdx="0" presStyleCnt="0">
        <dgm:presLayoutVars>
          <dgm:chPref val="3"/>
        </dgm:presLayoutVars>
      </dgm:prSet>
      <dgm:spPr/>
      <dgm:t>
        <a:bodyPr/>
        <a:lstStyle/>
        <a:p>
          <a:endParaRPr lang="tr-TR"/>
        </a:p>
      </dgm:t>
    </dgm:pt>
    <dgm:pt modelId="{80C9BD47-E237-4B69-95D0-DC5F48820FBC}" type="pres">
      <dgm:prSet presAssocID="{33C4468A-A98F-4682-ABA5-A306E3EEE4D2}" presName="topArc2" presStyleLbl="parChTrans1D1" presStyleIdx="10" presStyleCnt="14"/>
      <dgm:spPr/>
      <dgm:t>
        <a:bodyPr/>
        <a:lstStyle/>
        <a:p>
          <a:endParaRPr lang="tr-TR"/>
        </a:p>
      </dgm:t>
    </dgm:pt>
    <dgm:pt modelId="{505A4CE9-2633-48A2-955D-097E722F9C75}" type="pres">
      <dgm:prSet presAssocID="{33C4468A-A98F-4682-ABA5-A306E3EEE4D2}" presName="bottomArc2" presStyleLbl="parChTrans1D1" presStyleIdx="11" presStyleCnt="14"/>
      <dgm:spPr/>
      <dgm:t>
        <a:bodyPr/>
        <a:lstStyle/>
        <a:p>
          <a:endParaRPr lang="tr-TR"/>
        </a:p>
      </dgm:t>
    </dgm:pt>
    <dgm:pt modelId="{4E8A0C19-9B76-457F-8C96-368D1D083AFC}" type="pres">
      <dgm:prSet presAssocID="{33C4468A-A98F-4682-ABA5-A306E3EEE4D2}" presName="topConnNode2" presStyleLbl="node2" presStyleIdx="0" presStyleCnt="0"/>
      <dgm:spPr/>
      <dgm:t>
        <a:bodyPr/>
        <a:lstStyle/>
        <a:p>
          <a:endParaRPr lang="tr-TR"/>
        </a:p>
      </dgm:t>
    </dgm:pt>
    <dgm:pt modelId="{7B6DFD53-4533-4CC3-8421-FE51E8E4042E}" type="pres">
      <dgm:prSet presAssocID="{33C4468A-A98F-4682-ABA5-A306E3EEE4D2}" presName="hierChild4" presStyleCnt="0"/>
      <dgm:spPr/>
      <dgm:t>
        <a:bodyPr/>
        <a:lstStyle/>
        <a:p>
          <a:endParaRPr lang="tr-TR"/>
        </a:p>
      </dgm:t>
    </dgm:pt>
    <dgm:pt modelId="{737B3867-30E2-43C9-9B28-2F78E2729454}" type="pres">
      <dgm:prSet presAssocID="{33C4468A-A98F-4682-ABA5-A306E3EEE4D2}" presName="hierChild5" presStyleCnt="0"/>
      <dgm:spPr/>
      <dgm:t>
        <a:bodyPr/>
        <a:lstStyle/>
        <a:p>
          <a:endParaRPr lang="tr-TR"/>
        </a:p>
      </dgm:t>
    </dgm:pt>
    <dgm:pt modelId="{4DFCF3D7-C67D-4A3E-B56C-6481D2B32841}" type="pres">
      <dgm:prSet presAssocID="{3E1655B1-37F2-42C1-9B2F-1B0AD30E3D75}" presName="Name101" presStyleLbl="parChTrans1D3" presStyleIdx="2" presStyleCnt="3"/>
      <dgm:spPr/>
      <dgm:t>
        <a:bodyPr/>
        <a:lstStyle/>
        <a:p>
          <a:endParaRPr lang="tr-TR"/>
        </a:p>
      </dgm:t>
    </dgm:pt>
    <dgm:pt modelId="{A1A5AF54-B550-4BF2-9772-ADC729B084A6}" type="pres">
      <dgm:prSet presAssocID="{EC50177B-DEC0-45D5-ACBD-ECD709EEE6E8}" presName="hierRoot3" presStyleCnt="0">
        <dgm:presLayoutVars>
          <dgm:hierBranch val="init"/>
        </dgm:presLayoutVars>
      </dgm:prSet>
      <dgm:spPr/>
      <dgm:t>
        <a:bodyPr/>
        <a:lstStyle/>
        <a:p>
          <a:endParaRPr lang="tr-TR"/>
        </a:p>
      </dgm:t>
    </dgm:pt>
    <dgm:pt modelId="{B6020A0E-DC91-472E-B39A-04E34E23403E}" type="pres">
      <dgm:prSet presAssocID="{EC50177B-DEC0-45D5-ACBD-ECD709EEE6E8}" presName="rootComposite3" presStyleCnt="0"/>
      <dgm:spPr/>
      <dgm:t>
        <a:bodyPr/>
        <a:lstStyle/>
        <a:p>
          <a:endParaRPr lang="tr-TR"/>
        </a:p>
      </dgm:t>
    </dgm:pt>
    <dgm:pt modelId="{9238199A-3508-4B85-904B-A351FFC2F5BF}" type="pres">
      <dgm:prSet presAssocID="{EC50177B-DEC0-45D5-ACBD-ECD709EEE6E8}" presName="rootText3" presStyleLbl="alignAcc1" presStyleIdx="0" presStyleCnt="0">
        <dgm:presLayoutVars>
          <dgm:chPref val="3"/>
        </dgm:presLayoutVars>
      </dgm:prSet>
      <dgm:spPr/>
      <dgm:t>
        <a:bodyPr/>
        <a:lstStyle/>
        <a:p>
          <a:endParaRPr lang="tr-TR"/>
        </a:p>
      </dgm:t>
    </dgm:pt>
    <dgm:pt modelId="{1C042676-3A4E-4D13-94A5-016F1E0A7107}" type="pres">
      <dgm:prSet presAssocID="{EC50177B-DEC0-45D5-ACBD-ECD709EEE6E8}" presName="topArc3" presStyleLbl="parChTrans1D1" presStyleIdx="12" presStyleCnt="14"/>
      <dgm:spPr/>
      <dgm:t>
        <a:bodyPr/>
        <a:lstStyle/>
        <a:p>
          <a:endParaRPr lang="tr-TR"/>
        </a:p>
      </dgm:t>
    </dgm:pt>
    <dgm:pt modelId="{1E416556-2E91-4704-812D-87002260DD1B}" type="pres">
      <dgm:prSet presAssocID="{EC50177B-DEC0-45D5-ACBD-ECD709EEE6E8}" presName="bottomArc3" presStyleLbl="parChTrans1D1" presStyleIdx="13" presStyleCnt="14"/>
      <dgm:spPr/>
      <dgm:t>
        <a:bodyPr/>
        <a:lstStyle/>
        <a:p>
          <a:endParaRPr lang="tr-TR"/>
        </a:p>
      </dgm:t>
    </dgm:pt>
    <dgm:pt modelId="{0E596FA1-4170-4514-BACF-F8FD1A5F0139}" type="pres">
      <dgm:prSet presAssocID="{EC50177B-DEC0-45D5-ACBD-ECD709EEE6E8}" presName="topConnNode3" presStyleLbl="asst2" presStyleIdx="0" presStyleCnt="0"/>
      <dgm:spPr/>
      <dgm:t>
        <a:bodyPr/>
        <a:lstStyle/>
        <a:p>
          <a:endParaRPr lang="tr-TR"/>
        </a:p>
      </dgm:t>
    </dgm:pt>
    <dgm:pt modelId="{92EE9BE0-C51C-46BF-951B-95147118E670}" type="pres">
      <dgm:prSet presAssocID="{EC50177B-DEC0-45D5-ACBD-ECD709EEE6E8}" presName="hierChild6" presStyleCnt="0"/>
      <dgm:spPr/>
      <dgm:t>
        <a:bodyPr/>
        <a:lstStyle/>
        <a:p>
          <a:endParaRPr lang="tr-TR"/>
        </a:p>
      </dgm:t>
    </dgm:pt>
    <dgm:pt modelId="{05A28D5C-281A-4E4C-AFF3-DDE1D1F51A28}" type="pres">
      <dgm:prSet presAssocID="{EC50177B-DEC0-45D5-ACBD-ECD709EEE6E8}" presName="hierChild7" presStyleCnt="0"/>
      <dgm:spPr/>
      <dgm:t>
        <a:bodyPr/>
        <a:lstStyle/>
        <a:p>
          <a:endParaRPr lang="tr-TR"/>
        </a:p>
      </dgm:t>
    </dgm:pt>
    <dgm:pt modelId="{CBF273EE-5B35-4BBA-AF84-73902DAA1BB5}" type="pres">
      <dgm:prSet presAssocID="{B35D313C-2853-4992-B9A5-B7AA0DBCC90A}" presName="hierChild3" presStyleCnt="0"/>
      <dgm:spPr/>
      <dgm:t>
        <a:bodyPr/>
        <a:lstStyle/>
        <a:p>
          <a:endParaRPr lang="tr-TR"/>
        </a:p>
      </dgm:t>
    </dgm:pt>
  </dgm:ptLst>
  <dgm:cxnLst>
    <dgm:cxn modelId="{1B303FCC-A816-4364-BD98-2F42C87A68CF}" srcId="{58ADED8A-625F-4D50-AE19-0751DC224F12}" destId="{B35D313C-2853-4992-B9A5-B7AA0DBCC90A}" srcOrd="0" destOrd="0" parTransId="{51D5243D-9160-4ED1-AEF4-4D78E52208FB}" sibTransId="{33FF51BB-687A-4AD4-AEEE-471A06413F94}"/>
    <dgm:cxn modelId="{6DC8057C-A0DA-4B0C-91FC-D8C4F5C23B1A}" type="presOf" srcId="{D61D579C-6DF4-4187-A10A-84B2EC647658}" destId="{C1D235A3-7102-4E5E-B34F-255D37D4734E}" srcOrd="0" destOrd="0" presId="urn:microsoft.com/office/officeart/2008/layout/HalfCircleOrganizationChart"/>
    <dgm:cxn modelId="{A45B010D-1DC8-4DF8-A0F5-26220E5675CF}" type="presOf" srcId="{D61D579C-6DF4-4187-A10A-84B2EC647658}" destId="{50144262-5297-4895-A0E7-1A667E27CFC8}" srcOrd="1" destOrd="0" presId="urn:microsoft.com/office/officeart/2008/layout/HalfCircleOrganizationChart"/>
    <dgm:cxn modelId="{185BA5FA-5C13-4A35-8C9B-942DD58C728C}" srcId="{33C4468A-A98F-4682-ABA5-A306E3EEE4D2}" destId="{EC50177B-DEC0-45D5-ACBD-ECD709EEE6E8}" srcOrd="0" destOrd="0" parTransId="{3E1655B1-37F2-42C1-9B2F-1B0AD30E3D75}" sibTransId="{77158B24-EF1E-42CF-B91A-44AE4AC4D3BC}"/>
    <dgm:cxn modelId="{9A756593-57EE-421E-AFC5-95FBE6473A3B}" type="presOf" srcId="{3E1655B1-37F2-42C1-9B2F-1B0AD30E3D75}" destId="{4DFCF3D7-C67D-4A3E-B56C-6481D2B32841}" srcOrd="0" destOrd="0" presId="urn:microsoft.com/office/officeart/2008/layout/HalfCircleOrganizationChart"/>
    <dgm:cxn modelId="{EBCB742A-8D9F-4F79-9C53-CE16E6DE453F}" type="presOf" srcId="{98E72FB6-8D8B-40E3-BF86-2C9AA92ED3E0}" destId="{74B0CF93-BC9D-4175-8852-138CC236B54D}" srcOrd="0" destOrd="0" presId="urn:microsoft.com/office/officeart/2008/layout/HalfCircleOrganizationChart"/>
    <dgm:cxn modelId="{79C787C2-43B9-4F2D-82A5-60BF3C550C73}" srcId="{B35D313C-2853-4992-B9A5-B7AA0DBCC90A}" destId="{D61D579C-6DF4-4187-A10A-84B2EC647658}" srcOrd="1" destOrd="0" parTransId="{66B6CE1A-5B4C-4082-80FC-5456CB4762E3}" sibTransId="{76F82255-81C7-4E9A-A030-E0F4E8F899F9}"/>
    <dgm:cxn modelId="{D2DFC8E2-484C-4EDB-A6DB-EEBE66472531}" type="presOf" srcId="{33C4468A-A98F-4682-ABA5-A306E3EEE4D2}" destId="{4E8A0C19-9B76-457F-8C96-368D1D083AFC}" srcOrd="1" destOrd="0" presId="urn:microsoft.com/office/officeart/2008/layout/HalfCircleOrganizationChart"/>
    <dgm:cxn modelId="{EEC77FCF-9981-42D9-BC4C-414009BABA3F}" type="presOf" srcId="{829B347C-FFBE-4CA6-ADAD-7E8A352BB5CB}" destId="{A32BC1F2-8A03-4CB0-A7C9-AF51ECC4D0F1}" srcOrd="0" destOrd="0" presId="urn:microsoft.com/office/officeart/2008/layout/HalfCircleOrganizationChart"/>
    <dgm:cxn modelId="{4B97B221-E8AB-48AE-9E89-F04506B0CD7E}" type="presOf" srcId="{795D0697-172D-4072-B6A2-4936D2F24FCF}" destId="{75C1F413-2428-4F6C-A630-DD1D6633D029}" srcOrd="0" destOrd="0" presId="urn:microsoft.com/office/officeart/2008/layout/HalfCircleOrganizationChart"/>
    <dgm:cxn modelId="{CD305ECD-7C25-4366-8914-7C044D06894E}" type="presOf" srcId="{EC50177B-DEC0-45D5-ACBD-ECD709EEE6E8}" destId="{9238199A-3508-4B85-904B-A351FFC2F5BF}" srcOrd="0" destOrd="0" presId="urn:microsoft.com/office/officeart/2008/layout/HalfCircleOrganizationChart"/>
    <dgm:cxn modelId="{A2C2F66B-A1DF-454A-9CAB-8D0968FF1E86}" srcId="{B35D313C-2853-4992-B9A5-B7AA0DBCC90A}" destId="{829B347C-FFBE-4CA6-ADAD-7E8A352BB5CB}" srcOrd="0" destOrd="0" parTransId="{98E72FB6-8D8B-40E3-BF86-2C9AA92ED3E0}" sibTransId="{A9C03147-24B0-42F2-81E5-745AB2B8F527}"/>
    <dgm:cxn modelId="{5A1B3175-75F7-4990-8E40-F5234A2EF597}" type="presOf" srcId="{58ADED8A-625F-4D50-AE19-0751DC224F12}" destId="{78EFDBFF-0357-4416-BAB8-F61238EB4CEC}" srcOrd="0" destOrd="0" presId="urn:microsoft.com/office/officeart/2008/layout/HalfCircleOrganizationChart"/>
    <dgm:cxn modelId="{D623724C-863C-442D-A95E-1D19F31B42CB}" srcId="{B35D313C-2853-4992-B9A5-B7AA0DBCC90A}" destId="{33C4468A-A98F-4682-ABA5-A306E3EEE4D2}" srcOrd="2" destOrd="0" parTransId="{9BA5CDA4-A9CD-409D-8205-5D5F709A878F}" sibTransId="{D9F8A144-B021-4F7A-8619-850B3B4D08A9}"/>
    <dgm:cxn modelId="{962C942F-8322-4FF0-AEE7-01CC68595E06}" type="presOf" srcId="{3194110B-6BC7-4A5D-A680-4B59E0F093DC}" destId="{DAFAF6F7-F3CC-462F-9450-9D095B80C288}" srcOrd="0" destOrd="0" presId="urn:microsoft.com/office/officeart/2008/layout/HalfCircleOrganizationChart"/>
    <dgm:cxn modelId="{5D0B19EF-085E-4B44-A8A4-7C6AD90049A2}" type="presOf" srcId="{33C4468A-A98F-4682-ABA5-A306E3EEE4D2}" destId="{C8D8BF72-5988-4D23-8582-38B8EADD59A9}" srcOrd="0" destOrd="0" presId="urn:microsoft.com/office/officeart/2008/layout/HalfCircleOrganizationChart"/>
    <dgm:cxn modelId="{445CBFD7-94C9-49CA-9B42-986A7FEACECA}" srcId="{829B347C-FFBE-4CA6-ADAD-7E8A352BB5CB}" destId="{795D0697-172D-4072-B6A2-4936D2F24FCF}" srcOrd="0" destOrd="0" parTransId="{3194110B-6BC7-4A5D-A680-4B59E0F093DC}" sibTransId="{8C06BF4F-394C-4E74-8DF7-446EC02D9791}"/>
    <dgm:cxn modelId="{47A86D06-F446-4AAC-AA6D-44B2E67EF2BE}" type="presOf" srcId="{EC50177B-DEC0-45D5-ACBD-ECD709EEE6E8}" destId="{0E596FA1-4170-4514-BACF-F8FD1A5F0139}" srcOrd="1" destOrd="0" presId="urn:microsoft.com/office/officeart/2008/layout/HalfCircleOrganizationChart"/>
    <dgm:cxn modelId="{440A3D68-2F72-453C-B60C-D0A0D57EC8F4}" type="presOf" srcId="{9BA5CDA4-A9CD-409D-8205-5D5F709A878F}" destId="{6147E18B-0794-45C6-8651-2A65C9BF4695}" srcOrd="0" destOrd="0" presId="urn:microsoft.com/office/officeart/2008/layout/HalfCircleOrganizationChart"/>
    <dgm:cxn modelId="{93CE03D7-2BFD-4E9A-BE9C-8E1EC835FE25}" type="presOf" srcId="{B35D313C-2853-4992-B9A5-B7AA0DBCC90A}" destId="{89AC09C9-0DB5-4B41-81C4-8593B26744FC}" srcOrd="0" destOrd="0" presId="urn:microsoft.com/office/officeart/2008/layout/HalfCircleOrganizationChart"/>
    <dgm:cxn modelId="{3CF1419A-0995-4869-92AF-FE95BDD47BCA}" type="presOf" srcId="{795D0697-172D-4072-B6A2-4936D2F24FCF}" destId="{ED8F1BAD-E40D-4FB1-BA2B-7D395D4A9E72}" srcOrd="1" destOrd="0" presId="urn:microsoft.com/office/officeart/2008/layout/HalfCircleOrganizationChart"/>
    <dgm:cxn modelId="{A947AEA2-CFC2-4879-97BE-5871BBEBA184}" type="presOf" srcId="{66B6CE1A-5B4C-4082-80FC-5456CB4762E3}" destId="{23FAD457-EA50-4F48-ABE3-6E146B83B93B}" srcOrd="0" destOrd="0" presId="urn:microsoft.com/office/officeart/2008/layout/HalfCircleOrganizationChart"/>
    <dgm:cxn modelId="{6D358218-F049-46F7-9DA6-FB2A4DC5C62F}" type="presOf" srcId="{829B347C-FFBE-4CA6-ADAD-7E8A352BB5CB}" destId="{580EFD57-52BC-48A9-BB03-1219A938758A}" srcOrd="1" destOrd="0" presId="urn:microsoft.com/office/officeart/2008/layout/HalfCircleOrganizationChart"/>
    <dgm:cxn modelId="{547F56C4-D9BC-4C6E-91B7-1C4701422746}" type="presOf" srcId="{09D654BA-69E5-44EA-8386-3D016D67B34B}" destId="{79A748FB-B558-4627-B6C5-A3E3EB2A526F}" srcOrd="1" destOrd="0" presId="urn:microsoft.com/office/officeart/2008/layout/HalfCircleOrganizationChart"/>
    <dgm:cxn modelId="{6E776227-2F61-4F89-8B2F-DC8274702795}" type="presOf" srcId="{09D654BA-69E5-44EA-8386-3D016D67B34B}" destId="{26E1AD0D-FA27-4242-9396-38D5887AC600}" srcOrd="0" destOrd="0" presId="urn:microsoft.com/office/officeart/2008/layout/HalfCircleOrganizationChart"/>
    <dgm:cxn modelId="{034DFC24-9723-41FD-B2EE-EE19977AF8D0}" srcId="{D61D579C-6DF4-4187-A10A-84B2EC647658}" destId="{09D654BA-69E5-44EA-8386-3D016D67B34B}" srcOrd="0" destOrd="0" parTransId="{27CD4FEF-843F-448D-B394-47812A7BDA26}" sibTransId="{D82016D1-9ACF-4243-B2DF-90D702E06F06}"/>
    <dgm:cxn modelId="{2B4A5FD7-DF5C-4253-BFC1-CC4DFA724592}" type="presOf" srcId="{B35D313C-2853-4992-B9A5-B7AA0DBCC90A}" destId="{A858AE32-3D9E-4E11-8F43-F503A8AE8170}" srcOrd="1" destOrd="0" presId="urn:microsoft.com/office/officeart/2008/layout/HalfCircleOrganizationChart"/>
    <dgm:cxn modelId="{75B51B8B-88CA-44CD-9F64-64AB252BAA61}" type="presOf" srcId="{27CD4FEF-843F-448D-B394-47812A7BDA26}" destId="{2E5FFDDD-BFB6-41A2-8637-3F9936295088}" srcOrd="0" destOrd="0" presId="urn:microsoft.com/office/officeart/2008/layout/HalfCircleOrganizationChart"/>
    <dgm:cxn modelId="{FB58C37E-92D6-4BB9-96A9-B1780F66EE2F}" type="presParOf" srcId="{78EFDBFF-0357-4416-BAB8-F61238EB4CEC}" destId="{BD5BF30B-8A6D-4DC4-A17C-30810216D92A}" srcOrd="0" destOrd="0" presId="urn:microsoft.com/office/officeart/2008/layout/HalfCircleOrganizationChart"/>
    <dgm:cxn modelId="{83801784-67FF-4D57-AF39-50892272007E}" type="presParOf" srcId="{BD5BF30B-8A6D-4DC4-A17C-30810216D92A}" destId="{5069F6AA-B047-4A82-B7C5-F898324AC4B0}" srcOrd="0" destOrd="0" presId="urn:microsoft.com/office/officeart/2008/layout/HalfCircleOrganizationChart"/>
    <dgm:cxn modelId="{C3A45FD5-DE6A-4E49-9647-9ADDA0693E7F}" type="presParOf" srcId="{5069F6AA-B047-4A82-B7C5-F898324AC4B0}" destId="{89AC09C9-0DB5-4B41-81C4-8593B26744FC}" srcOrd="0" destOrd="0" presId="urn:microsoft.com/office/officeart/2008/layout/HalfCircleOrganizationChart"/>
    <dgm:cxn modelId="{A57511C2-36A4-4FA0-9485-E3952945FB56}" type="presParOf" srcId="{5069F6AA-B047-4A82-B7C5-F898324AC4B0}" destId="{84D2B634-5CED-4D2D-A020-401461A69938}" srcOrd="1" destOrd="0" presId="urn:microsoft.com/office/officeart/2008/layout/HalfCircleOrganizationChart"/>
    <dgm:cxn modelId="{FDFED277-F511-4A08-B7F3-B30FD0230BDD}" type="presParOf" srcId="{5069F6AA-B047-4A82-B7C5-F898324AC4B0}" destId="{402C0F90-71C2-48CE-8840-0CF275D318BB}" srcOrd="2" destOrd="0" presId="urn:microsoft.com/office/officeart/2008/layout/HalfCircleOrganizationChart"/>
    <dgm:cxn modelId="{A9E43160-B4F9-4FD0-B28D-D24D314B83FC}" type="presParOf" srcId="{5069F6AA-B047-4A82-B7C5-F898324AC4B0}" destId="{A858AE32-3D9E-4E11-8F43-F503A8AE8170}" srcOrd="3" destOrd="0" presId="urn:microsoft.com/office/officeart/2008/layout/HalfCircleOrganizationChart"/>
    <dgm:cxn modelId="{EC6B4595-6C6E-48E6-9B51-9577D016FEEC}" type="presParOf" srcId="{BD5BF30B-8A6D-4DC4-A17C-30810216D92A}" destId="{22B62013-7DAD-4C4D-8B97-AEB4912A1942}" srcOrd="1" destOrd="0" presId="urn:microsoft.com/office/officeart/2008/layout/HalfCircleOrganizationChart"/>
    <dgm:cxn modelId="{68954AF0-90E1-4096-AB95-0CD08AA05B79}" type="presParOf" srcId="{22B62013-7DAD-4C4D-8B97-AEB4912A1942}" destId="{74B0CF93-BC9D-4175-8852-138CC236B54D}" srcOrd="0" destOrd="0" presId="urn:microsoft.com/office/officeart/2008/layout/HalfCircleOrganizationChart"/>
    <dgm:cxn modelId="{0E2100DF-D168-46A0-8CE5-36BB63616503}" type="presParOf" srcId="{22B62013-7DAD-4C4D-8B97-AEB4912A1942}" destId="{C7679958-B36D-44DC-B37A-4B8A5ED03C4B}" srcOrd="1" destOrd="0" presId="urn:microsoft.com/office/officeart/2008/layout/HalfCircleOrganizationChart"/>
    <dgm:cxn modelId="{D54D0CE2-720C-407B-9D2B-0D7CA6558CB0}" type="presParOf" srcId="{C7679958-B36D-44DC-B37A-4B8A5ED03C4B}" destId="{24CB9A4C-6CC8-43E5-95EE-F3692C6A5DB9}" srcOrd="0" destOrd="0" presId="urn:microsoft.com/office/officeart/2008/layout/HalfCircleOrganizationChart"/>
    <dgm:cxn modelId="{88EA5A9B-E0A0-479D-802E-D02629D09414}" type="presParOf" srcId="{24CB9A4C-6CC8-43E5-95EE-F3692C6A5DB9}" destId="{A32BC1F2-8A03-4CB0-A7C9-AF51ECC4D0F1}" srcOrd="0" destOrd="0" presId="urn:microsoft.com/office/officeart/2008/layout/HalfCircleOrganizationChart"/>
    <dgm:cxn modelId="{CEB6C27E-85C0-4CB6-A621-7579267DBC68}" type="presParOf" srcId="{24CB9A4C-6CC8-43E5-95EE-F3692C6A5DB9}" destId="{DC090305-186D-488A-82EF-CF3FD78CB7FC}" srcOrd="1" destOrd="0" presId="urn:microsoft.com/office/officeart/2008/layout/HalfCircleOrganizationChart"/>
    <dgm:cxn modelId="{201E1547-F205-49B7-A5A6-607FF863B9C3}" type="presParOf" srcId="{24CB9A4C-6CC8-43E5-95EE-F3692C6A5DB9}" destId="{A290A076-E4DB-44DF-A6B6-C1A8BEB01147}" srcOrd="2" destOrd="0" presId="urn:microsoft.com/office/officeart/2008/layout/HalfCircleOrganizationChart"/>
    <dgm:cxn modelId="{D8CD29CC-9E12-41AB-A8D6-02400152E056}" type="presParOf" srcId="{24CB9A4C-6CC8-43E5-95EE-F3692C6A5DB9}" destId="{580EFD57-52BC-48A9-BB03-1219A938758A}" srcOrd="3" destOrd="0" presId="urn:microsoft.com/office/officeart/2008/layout/HalfCircleOrganizationChart"/>
    <dgm:cxn modelId="{86C08C10-51FE-4EA2-A2F3-A96508AF660F}" type="presParOf" srcId="{C7679958-B36D-44DC-B37A-4B8A5ED03C4B}" destId="{A18B4D88-927F-4E41-B077-B2384D540EFD}" srcOrd="1" destOrd="0" presId="urn:microsoft.com/office/officeart/2008/layout/HalfCircleOrganizationChart"/>
    <dgm:cxn modelId="{94D4A119-EF23-4D2B-9163-FB6C935B67D7}" type="presParOf" srcId="{C7679958-B36D-44DC-B37A-4B8A5ED03C4B}" destId="{001CF373-86A3-4FD6-8BA7-F8C43D686E94}" srcOrd="2" destOrd="0" presId="urn:microsoft.com/office/officeart/2008/layout/HalfCircleOrganizationChart"/>
    <dgm:cxn modelId="{19B8B77F-4F7C-4E8D-B31D-4DA7F73B3BE3}" type="presParOf" srcId="{001CF373-86A3-4FD6-8BA7-F8C43D686E94}" destId="{DAFAF6F7-F3CC-462F-9450-9D095B80C288}" srcOrd="0" destOrd="0" presId="urn:microsoft.com/office/officeart/2008/layout/HalfCircleOrganizationChart"/>
    <dgm:cxn modelId="{6746C2D9-230B-411C-A3F8-DFAF9DB0E444}" type="presParOf" srcId="{001CF373-86A3-4FD6-8BA7-F8C43D686E94}" destId="{2F73B133-FE9F-49D9-99B6-0DC4D8FDD608}" srcOrd="1" destOrd="0" presId="urn:microsoft.com/office/officeart/2008/layout/HalfCircleOrganizationChart"/>
    <dgm:cxn modelId="{D3335D4D-9B8A-4D56-8B94-A895F4DB6702}" type="presParOf" srcId="{2F73B133-FE9F-49D9-99B6-0DC4D8FDD608}" destId="{6328F754-B637-49F5-BE4E-4AFF95671630}" srcOrd="0" destOrd="0" presId="urn:microsoft.com/office/officeart/2008/layout/HalfCircleOrganizationChart"/>
    <dgm:cxn modelId="{031C2DF1-0C1E-4D3A-825F-5A5313AE3F0C}" type="presParOf" srcId="{6328F754-B637-49F5-BE4E-4AFF95671630}" destId="{75C1F413-2428-4F6C-A630-DD1D6633D029}" srcOrd="0" destOrd="0" presId="urn:microsoft.com/office/officeart/2008/layout/HalfCircleOrganizationChart"/>
    <dgm:cxn modelId="{7E708F36-44D6-487B-AD4C-FBDDAB0F8A1E}" type="presParOf" srcId="{6328F754-B637-49F5-BE4E-4AFF95671630}" destId="{9972CABD-6048-4745-94A2-4FFD3AC0D93B}" srcOrd="1" destOrd="0" presId="urn:microsoft.com/office/officeart/2008/layout/HalfCircleOrganizationChart"/>
    <dgm:cxn modelId="{1520DB2F-7A31-4BD5-AA8B-9D420D77345D}" type="presParOf" srcId="{6328F754-B637-49F5-BE4E-4AFF95671630}" destId="{2515E67E-D561-4CAF-897C-9A589A82F0BE}" srcOrd="2" destOrd="0" presId="urn:microsoft.com/office/officeart/2008/layout/HalfCircleOrganizationChart"/>
    <dgm:cxn modelId="{9BBDFB6A-A45E-4440-B445-051BC8910A6D}" type="presParOf" srcId="{6328F754-B637-49F5-BE4E-4AFF95671630}" destId="{ED8F1BAD-E40D-4FB1-BA2B-7D395D4A9E72}" srcOrd="3" destOrd="0" presId="urn:microsoft.com/office/officeart/2008/layout/HalfCircleOrganizationChart"/>
    <dgm:cxn modelId="{5444688C-1BA7-4961-B714-CEC111565FC6}" type="presParOf" srcId="{2F73B133-FE9F-49D9-99B6-0DC4D8FDD608}" destId="{8AC9DAD7-5320-454F-8DF5-D31FAB3945EC}" srcOrd="1" destOrd="0" presId="urn:microsoft.com/office/officeart/2008/layout/HalfCircleOrganizationChart"/>
    <dgm:cxn modelId="{87F0F3D6-C000-458C-AC5E-73E155DC2651}" type="presParOf" srcId="{2F73B133-FE9F-49D9-99B6-0DC4D8FDD608}" destId="{9D6BAE92-A7EA-4F92-BB10-E0E3857D391E}" srcOrd="2" destOrd="0" presId="urn:microsoft.com/office/officeart/2008/layout/HalfCircleOrganizationChart"/>
    <dgm:cxn modelId="{DA66ED14-EA1F-42CB-961A-775AB5453041}" type="presParOf" srcId="{22B62013-7DAD-4C4D-8B97-AEB4912A1942}" destId="{23FAD457-EA50-4F48-ABE3-6E146B83B93B}" srcOrd="2" destOrd="0" presId="urn:microsoft.com/office/officeart/2008/layout/HalfCircleOrganizationChart"/>
    <dgm:cxn modelId="{1B922527-DB7C-4E1B-8321-D9F5C4A97A37}" type="presParOf" srcId="{22B62013-7DAD-4C4D-8B97-AEB4912A1942}" destId="{A0C03C8F-5D6C-493C-9753-F92AA0B57A7F}" srcOrd="3" destOrd="0" presId="urn:microsoft.com/office/officeart/2008/layout/HalfCircleOrganizationChart"/>
    <dgm:cxn modelId="{7A657415-D2E9-4925-97E8-4B496862E3D9}" type="presParOf" srcId="{A0C03C8F-5D6C-493C-9753-F92AA0B57A7F}" destId="{B5C6396D-65C7-486F-8032-EDEC4AC94053}" srcOrd="0" destOrd="0" presId="urn:microsoft.com/office/officeart/2008/layout/HalfCircleOrganizationChart"/>
    <dgm:cxn modelId="{3ECADB81-9397-485F-B482-C12E60B31829}" type="presParOf" srcId="{B5C6396D-65C7-486F-8032-EDEC4AC94053}" destId="{C1D235A3-7102-4E5E-B34F-255D37D4734E}" srcOrd="0" destOrd="0" presId="urn:microsoft.com/office/officeart/2008/layout/HalfCircleOrganizationChart"/>
    <dgm:cxn modelId="{22E2A1F7-D7CA-4EFC-969A-526BC89B06EA}" type="presParOf" srcId="{B5C6396D-65C7-486F-8032-EDEC4AC94053}" destId="{61760A35-5A85-427B-A228-706923115B57}" srcOrd="1" destOrd="0" presId="urn:microsoft.com/office/officeart/2008/layout/HalfCircleOrganizationChart"/>
    <dgm:cxn modelId="{32927929-5812-443B-BD01-B690A8D52D89}" type="presParOf" srcId="{B5C6396D-65C7-486F-8032-EDEC4AC94053}" destId="{76A218D3-63BE-4EDF-8C11-5B267EFDCF96}" srcOrd="2" destOrd="0" presId="urn:microsoft.com/office/officeart/2008/layout/HalfCircleOrganizationChart"/>
    <dgm:cxn modelId="{E270E705-348C-45CF-A2F1-176F1DC7664A}" type="presParOf" srcId="{B5C6396D-65C7-486F-8032-EDEC4AC94053}" destId="{50144262-5297-4895-A0E7-1A667E27CFC8}" srcOrd="3" destOrd="0" presId="urn:microsoft.com/office/officeart/2008/layout/HalfCircleOrganizationChart"/>
    <dgm:cxn modelId="{CD46B7FC-2B43-415F-9BD8-C5C7AC9522D8}" type="presParOf" srcId="{A0C03C8F-5D6C-493C-9753-F92AA0B57A7F}" destId="{67CFA12C-3719-4E4D-8C79-683C871197BA}" srcOrd="1" destOrd="0" presId="urn:microsoft.com/office/officeart/2008/layout/HalfCircleOrganizationChart"/>
    <dgm:cxn modelId="{B309B46B-281E-4A51-B278-2EF1216A6F9D}" type="presParOf" srcId="{A0C03C8F-5D6C-493C-9753-F92AA0B57A7F}" destId="{E90ED0E1-97E2-41A6-8819-5E4A911CC401}" srcOrd="2" destOrd="0" presId="urn:microsoft.com/office/officeart/2008/layout/HalfCircleOrganizationChart"/>
    <dgm:cxn modelId="{3108CF11-9200-4F61-8E32-32546F68E08D}" type="presParOf" srcId="{E90ED0E1-97E2-41A6-8819-5E4A911CC401}" destId="{2E5FFDDD-BFB6-41A2-8637-3F9936295088}" srcOrd="0" destOrd="0" presId="urn:microsoft.com/office/officeart/2008/layout/HalfCircleOrganizationChart"/>
    <dgm:cxn modelId="{B8543DC9-619F-41D9-9812-6763FFFC573D}" type="presParOf" srcId="{E90ED0E1-97E2-41A6-8819-5E4A911CC401}" destId="{5AF95CD5-BCFE-4506-84AC-8A45EA7C8960}" srcOrd="1" destOrd="0" presId="urn:microsoft.com/office/officeart/2008/layout/HalfCircleOrganizationChart"/>
    <dgm:cxn modelId="{17F4AE97-64AE-43B1-8F51-8BFD1273D2F8}" type="presParOf" srcId="{5AF95CD5-BCFE-4506-84AC-8A45EA7C8960}" destId="{6EEF4075-F267-41F3-B82B-6015D47E69CA}" srcOrd="0" destOrd="0" presId="urn:microsoft.com/office/officeart/2008/layout/HalfCircleOrganizationChart"/>
    <dgm:cxn modelId="{B4979495-EDB5-403F-A998-152376551A57}" type="presParOf" srcId="{6EEF4075-F267-41F3-B82B-6015D47E69CA}" destId="{26E1AD0D-FA27-4242-9396-38D5887AC600}" srcOrd="0" destOrd="0" presId="urn:microsoft.com/office/officeart/2008/layout/HalfCircleOrganizationChart"/>
    <dgm:cxn modelId="{0D676B5D-1A73-42A2-BA12-259720C02F37}" type="presParOf" srcId="{6EEF4075-F267-41F3-B82B-6015D47E69CA}" destId="{37E399E0-A161-42F9-9750-49E1E1F1B6AF}" srcOrd="1" destOrd="0" presId="urn:microsoft.com/office/officeart/2008/layout/HalfCircleOrganizationChart"/>
    <dgm:cxn modelId="{9BEE05DF-FF31-49AB-9F54-CC42FF011D77}" type="presParOf" srcId="{6EEF4075-F267-41F3-B82B-6015D47E69CA}" destId="{7670D2DA-921D-4302-962E-69CDAED76360}" srcOrd="2" destOrd="0" presId="urn:microsoft.com/office/officeart/2008/layout/HalfCircleOrganizationChart"/>
    <dgm:cxn modelId="{5B4A7ECF-CC60-4B25-8C71-91EC749FBAE3}" type="presParOf" srcId="{6EEF4075-F267-41F3-B82B-6015D47E69CA}" destId="{79A748FB-B558-4627-B6C5-A3E3EB2A526F}" srcOrd="3" destOrd="0" presId="urn:microsoft.com/office/officeart/2008/layout/HalfCircleOrganizationChart"/>
    <dgm:cxn modelId="{48464F53-0E03-4874-A7FA-1A3606D64C87}" type="presParOf" srcId="{5AF95CD5-BCFE-4506-84AC-8A45EA7C8960}" destId="{CFF059AD-9964-4D52-8CC1-0D3F1158FC0D}" srcOrd="1" destOrd="0" presId="urn:microsoft.com/office/officeart/2008/layout/HalfCircleOrganizationChart"/>
    <dgm:cxn modelId="{B2BDC853-D9F6-4A23-95CE-0B06A473C879}" type="presParOf" srcId="{5AF95CD5-BCFE-4506-84AC-8A45EA7C8960}" destId="{5F040DDD-DF0F-4E96-86F9-CB45B468C824}" srcOrd="2" destOrd="0" presId="urn:microsoft.com/office/officeart/2008/layout/HalfCircleOrganizationChart"/>
    <dgm:cxn modelId="{F57C5882-A3EB-489E-B9D4-0D17018051FD}" type="presParOf" srcId="{22B62013-7DAD-4C4D-8B97-AEB4912A1942}" destId="{6147E18B-0794-45C6-8651-2A65C9BF4695}" srcOrd="4" destOrd="0" presId="urn:microsoft.com/office/officeart/2008/layout/HalfCircleOrganizationChart"/>
    <dgm:cxn modelId="{948AE547-D075-48B9-A9DD-5920D3D3A92E}" type="presParOf" srcId="{22B62013-7DAD-4C4D-8B97-AEB4912A1942}" destId="{26550149-5534-401D-A474-B631B8621BC8}" srcOrd="5" destOrd="0" presId="urn:microsoft.com/office/officeart/2008/layout/HalfCircleOrganizationChart"/>
    <dgm:cxn modelId="{DE999C43-D29F-486A-A2F7-1C4F2CF388FA}" type="presParOf" srcId="{26550149-5534-401D-A474-B631B8621BC8}" destId="{F3525C65-410C-4DBD-83FB-17C4EECCC197}" srcOrd="0" destOrd="0" presId="urn:microsoft.com/office/officeart/2008/layout/HalfCircleOrganizationChart"/>
    <dgm:cxn modelId="{4F833294-E5C3-40FD-AD53-3CFDEDB9CB5C}" type="presParOf" srcId="{F3525C65-410C-4DBD-83FB-17C4EECCC197}" destId="{C8D8BF72-5988-4D23-8582-38B8EADD59A9}" srcOrd="0" destOrd="0" presId="urn:microsoft.com/office/officeart/2008/layout/HalfCircleOrganizationChart"/>
    <dgm:cxn modelId="{3DD09A11-1306-4861-A382-93B933754C9D}" type="presParOf" srcId="{F3525C65-410C-4DBD-83FB-17C4EECCC197}" destId="{80C9BD47-E237-4B69-95D0-DC5F48820FBC}" srcOrd="1" destOrd="0" presId="urn:microsoft.com/office/officeart/2008/layout/HalfCircleOrganizationChart"/>
    <dgm:cxn modelId="{CFA42913-9C80-4FC5-95F7-084DEA860395}" type="presParOf" srcId="{F3525C65-410C-4DBD-83FB-17C4EECCC197}" destId="{505A4CE9-2633-48A2-955D-097E722F9C75}" srcOrd="2" destOrd="0" presId="urn:microsoft.com/office/officeart/2008/layout/HalfCircleOrganizationChart"/>
    <dgm:cxn modelId="{35F81ABF-8ED0-4C1B-8A79-08B329856B82}" type="presParOf" srcId="{F3525C65-410C-4DBD-83FB-17C4EECCC197}" destId="{4E8A0C19-9B76-457F-8C96-368D1D083AFC}" srcOrd="3" destOrd="0" presId="urn:microsoft.com/office/officeart/2008/layout/HalfCircleOrganizationChart"/>
    <dgm:cxn modelId="{B2199E38-A32E-4CA9-81FF-3BD98B5C5E52}" type="presParOf" srcId="{26550149-5534-401D-A474-B631B8621BC8}" destId="{7B6DFD53-4533-4CC3-8421-FE51E8E4042E}" srcOrd="1" destOrd="0" presId="urn:microsoft.com/office/officeart/2008/layout/HalfCircleOrganizationChart"/>
    <dgm:cxn modelId="{9A51C0A4-83DB-458F-A189-627866EDA3C2}" type="presParOf" srcId="{26550149-5534-401D-A474-B631B8621BC8}" destId="{737B3867-30E2-43C9-9B28-2F78E2729454}" srcOrd="2" destOrd="0" presId="urn:microsoft.com/office/officeart/2008/layout/HalfCircleOrganizationChart"/>
    <dgm:cxn modelId="{F2F1680B-D147-4531-96C5-1A8414EEDA13}" type="presParOf" srcId="{737B3867-30E2-43C9-9B28-2F78E2729454}" destId="{4DFCF3D7-C67D-4A3E-B56C-6481D2B32841}" srcOrd="0" destOrd="0" presId="urn:microsoft.com/office/officeart/2008/layout/HalfCircleOrganizationChart"/>
    <dgm:cxn modelId="{EED47A95-7AB9-4487-8947-0B9E0B95AAE3}" type="presParOf" srcId="{737B3867-30E2-43C9-9B28-2F78E2729454}" destId="{A1A5AF54-B550-4BF2-9772-ADC729B084A6}" srcOrd="1" destOrd="0" presId="urn:microsoft.com/office/officeart/2008/layout/HalfCircleOrganizationChart"/>
    <dgm:cxn modelId="{6D25ACE5-B7CA-443F-A447-5F9250DBC9BC}" type="presParOf" srcId="{A1A5AF54-B550-4BF2-9772-ADC729B084A6}" destId="{B6020A0E-DC91-472E-B39A-04E34E23403E}" srcOrd="0" destOrd="0" presId="urn:microsoft.com/office/officeart/2008/layout/HalfCircleOrganizationChart"/>
    <dgm:cxn modelId="{00B06B26-1A40-40DC-A001-299BD6FD4E36}" type="presParOf" srcId="{B6020A0E-DC91-472E-B39A-04E34E23403E}" destId="{9238199A-3508-4B85-904B-A351FFC2F5BF}" srcOrd="0" destOrd="0" presId="urn:microsoft.com/office/officeart/2008/layout/HalfCircleOrganizationChart"/>
    <dgm:cxn modelId="{85E17700-9BC6-43B3-87A3-D09DE562BC72}" type="presParOf" srcId="{B6020A0E-DC91-472E-B39A-04E34E23403E}" destId="{1C042676-3A4E-4D13-94A5-016F1E0A7107}" srcOrd="1" destOrd="0" presId="urn:microsoft.com/office/officeart/2008/layout/HalfCircleOrganizationChart"/>
    <dgm:cxn modelId="{3C3FE5F3-68A4-4A36-A309-766925274B82}" type="presParOf" srcId="{B6020A0E-DC91-472E-B39A-04E34E23403E}" destId="{1E416556-2E91-4704-812D-87002260DD1B}" srcOrd="2" destOrd="0" presId="urn:microsoft.com/office/officeart/2008/layout/HalfCircleOrganizationChart"/>
    <dgm:cxn modelId="{E4AC37A5-B6AD-4E61-AB7B-D48D1F7D99A8}" type="presParOf" srcId="{B6020A0E-DC91-472E-B39A-04E34E23403E}" destId="{0E596FA1-4170-4514-BACF-F8FD1A5F0139}" srcOrd="3" destOrd="0" presId="urn:microsoft.com/office/officeart/2008/layout/HalfCircleOrganizationChart"/>
    <dgm:cxn modelId="{86636786-5245-4EE7-9978-BF31461B5049}" type="presParOf" srcId="{A1A5AF54-B550-4BF2-9772-ADC729B084A6}" destId="{92EE9BE0-C51C-46BF-951B-95147118E670}" srcOrd="1" destOrd="0" presId="urn:microsoft.com/office/officeart/2008/layout/HalfCircleOrganizationChart"/>
    <dgm:cxn modelId="{A772C145-25A6-4823-80A7-06FEA86D7129}" type="presParOf" srcId="{A1A5AF54-B550-4BF2-9772-ADC729B084A6}" destId="{05A28D5C-281A-4E4C-AFF3-DDE1D1F51A28}" srcOrd="2" destOrd="0" presId="urn:microsoft.com/office/officeart/2008/layout/HalfCircleOrganizationChart"/>
    <dgm:cxn modelId="{5272034B-D12C-4E00-A7B3-F6B4BE85D443}" type="presParOf" srcId="{BD5BF30B-8A6D-4DC4-A17C-30810216D92A}" destId="{CBF273EE-5B35-4BBA-AF84-73902DAA1BB5}"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F56341-56A2-49EC-947D-3024CE5EA362}" type="doc">
      <dgm:prSet loTypeId="urn:microsoft.com/office/officeart/2008/layout/HalfCircleOrganizationChart" loCatId="hierarchy" qsTypeId="urn:microsoft.com/office/officeart/2005/8/quickstyle/simple1" qsCatId="simple" csTypeId="urn:microsoft.com/office/officeart/2005/8/colors/colorful1" csCatId="colorful" phldr="1"/>
      <dgm:spPr/>
      <dgm:t>
        <a:bodyPr/>
        <a:lstStyle/>
        <a:p>
          <a:endParaRPr lang="tr-TR"/>
        </a:p>
      </dgm:t>
    </dgm:pt>
    <dgm:pt modelId="{04BC21EE-FD6C-4408-ABB6-403098FD7BF6}">
      <dgm:prSet phldrT="[Metin]"/>
      <dgm:spPr/>
      <dgm:t>
        <a:bodyPr/>
        <a:lstStyle/>
        <a:p>
          <a:r>
            <a:rPr lang="tr-TR" dirty="0" smtClean="0"/>
            <a:t>Bilim</a:t>
          </a:r>
          <a:endParaRPr lang="tr-TR" dirty="0"/>
        </a:p>
      </dgm:t>
    </dgm:pt>
    <dgm:pt modelId="{46E51E10-1D89-4B7B-9A1D-7C483C728BC1}" type="parTrans" cxnId="{54B43C3A-CEB3-4C9E-BE00-935B2E3E69B0}">
      <dgm:prSet/>
      <dgm:spPr/>
      <dgm:t>
        <a:bodyPr/>
        <a:lstStyle/>
        <a:p>
          <a:endParaRPr lang="tr-TR"/>
        </a:p>
      </dgm:t>
    </dgm:pt>
    <dgm:pt modelId="{BA44FA00-39DD-4AF9-89C2-9563DC87FA34}" type="sibTrans" cxnId="{54B43C3A-CEB3-4C9E-BE00-935B2E3E69B0}">
      <dgm:prSet/>
      <dgm:spPr/>
      <dgm:t>
        <a:bodyPr/>
        <a:lstStyle/>
        <a:p>
          <a:endParaRPr lang="tr-TR"/>
        </a:p>
      </dgm:t>
    </dgm:pt>
    <dgm:pt modelId="{CB4DFDD9-992D-409C-A697-E17517B5C274}">
      <dgm:prSet phldrT="[Metin]"/>
      <dgm:spPr/>
      <dgm:t>
        <a:bodyPr/>
        <a:lstStyle/>
        <a:p>
          <a:r>
            <a:rPr lang="tr-TR" dirty="0" smtClean="0"/>
            <a:t>Dünyayı anlamada ve doğru bilgiye erişmede bir yaklaşım tarzı, bir araştırma usulü, bir yöntem olarak</a:t>
          </a:r>
          <a:endParaRPr lang="tr-TR" dirty="0"/>
        </a:p>
      </dgm:t>
    </dgm:pt>
    <dgm:pt modelId="{564441DE-B4FC-4003-85E5-D2654F433EF9}" type="parTrans" cxnId="{E37AA285-820F-4F9F-900D-1D96034ABAB0}">
      <dgm:prSet/>
      <dgm:spPr/>
      <dgm:t>
        <a:bodyPr/>
        <a:lstStyle/>
        <a:p>
          <a:endParaRPr lang="tr-TR"/>
        </a:p>
      </dgm:t>
    </dgm:pt>
    <dgm:pt modelId="{90FBF876-3082-44F9-892A-7451593299A8}" type="sibTrans" cxnId="{E37AA285-820F-4F9F-900D-1D96034ABAB0}">
      <dgm:prSet/>
      <dgm:spPr/>
      <dgm:t>
        <a:bodyPr/>
        <a:lstStyle/>
        <a:p>
          <a:endParaRPr lang="tr-TR"/>
        </a:p>
      </dgm:t>
    </dgm:pt>
    <dgm:pt modelId="{A4FF9F2A-964C-433F-ADBA-BF55AA4BBB05}">
      <dgm:prSet phldrT="[Metin]"/>
      <dgm:spPr/>
      <dgm:t>
        <a:bodyPr/>
        <a:lstStyle/>
        <a:p>
          <a:r>
            <a:rPr lang="tr-TR" dirty="0" smtClean="0"/>
            <a:t>Böyle bir araştırma usulü, böyle bir yöntem sonucunda ortaya çıkan bir sonuç, bir ürün, bir bilimsel bilgiler topluluğu olarak</a:t>
          </a:r>
          <a:endParaRPr lang="tr-TR" dirty="0"/>
        </a:p>
      </dgm:t>
    </dgm:pt>
    <dgm:pt modelId="{CAFFB2F4-5F4D-4B9A-B40B-3644E87BD9E9}" type="parTrans" cxnId="{5FEBFE6E-07B7-4C3D-98BE-34FB4FF56F56}">
      <dgm:prSet/>
      <dgm:spPr/>
      <dgm:t>
        <a:bodyPr/>
        <a:lstStyle/>
        <a:p>
          <a:endParaRPr lang="tr-TR"/>
        </a:p>
      </dgm:t>
    </dgm:pt>
    <dgm:pt modelId="{35923A9D-7753-4DDC-AA05-A678EFB21982}" type="sibTrans" cxnId="{5FEBFE6E-07B7-4C3D-98BE-34FB4FF56F56}">
      <dgm:prSet/>
      <dgm:spPr/>
      <dgm:t>
        <a:bodyPr/>
        <a:lstStyle/>
        <a:p>
          <a:endParaRPr lang="tr-TR"/>
        </a:p>
      </dgm:t>
    </dgm:pt>
    <dgm:pt modelId="{694F6953-7651-47F2-9B8D-A15BC394698F}" type="pres">
      <dgm:prSet presAssocID="{D3F56341-56A2-49EC-947D-3024CE5EA362}" presName="Name0" presStyleCnt="0">
        <dgm:presLayoutVars>
          <dgm:orgChart val="1"/>
          <dgm:chPref val="1"/>
          <dgm:dir/>
          <dgm:animOne val="branch"/>
          <dgm:animLvl val="lvl"/>
          <dgm:resizeHandles/>
        </dgm:presLayoutVars>
      </dgm:prSet>
      <dgm:spPr/>
      <dgm:t>
        <a:bodyPr/>
        <a:lstStyle/>
        <a:p>
          <a:endParaRPr lang="tr-TR"/>
        </a:p>
      </dgm:t>
    </dgm:pt>
    <dgm:pt modelId="{0CA657DF-1B15-44E9-951A-C8526F87F874}" type="pres">
      <dgm:prSet presAssocID="{04BC21EE-FD6C-4408-ABB6-403098FD7BF6}" presName="hierRoot1" presStyleCnt="0">
        <dgm:presLayoutVars>
          <dgm:hierBranch val="init"/>
        </dgm:presLayoutVars>
      </dgm:prSet>
      <dgm:spPr/>
    </dgm:pt>
    <dgm:pt modelId="{5594B408-06A4-43D5-8884-E0A1FC204FED}" type="pres">
      <dgm:prSet presAssocID="{04BC21EE-FD6C-4408-ABB6-403098FD7BF6}" presName="rootComposite1" presStyleCnt="0"/>
      <dgm:spPr/>
    </dgm:pt>
    <dgm:pt modelId="{EB2A6F7F-714C-4A26-B55C-F4B25CA51674}" type="pres">
      <dgm:prSet presAssocID="{04BC21EE-FD6C-4408-ABB6-403098FD7BF6}" presName="rootText1" presStyleLbl="alignAcc1" presStyleIdx="0" presStyleCnt="0">
        <dgm:presLayoutVars>
          <dgm:chPref val="3"/>
        </dgm:presLayoutVars>
      </dgm:prSet>
      <dgm:spPr/>
      <dgm:t>
        <a:bodyPr/>
        <a:lstStyle/>
        <a:p>
          <a:endParaRPr lang="tr-TR"/>
        </a:p>
      </dgm:t>
    </dgm:pt>
    <dgm:pt modelId="{F1E32079-384D-4AE5-8D50-71676E6E2EC3}" type="pres">
      <dgm:prSet presAssocID="{04BC21EE-FD6C-4408-ABB6-403098FD7BF6}" presName="topArc1" presStyleLbl="parChTrans1D1" presStyleIdx="0" presStyleCnt="6"/>
      <dgm:spPr/>
    </dgm:pt>
    <dgm:pt modelId="{1443C1A1-4949-48DA-8F19-907B70AA95BF}" type="pres">
      <dgm:prSet presAssocID="{04BC21EE-FD6C-4408-ABB6-403098FD7BF6}" presName="bottomArc1" presStyleLbl="parChTrans1D1" presStyleIdx="1" presStyleCnt="6"/>
      <dgm:spPr/>
    </dgm:pt>
    <dgm:pt modelId="{8BC273EC-E83A-4C64-9BDC-886429996EF3}" type="pres">
      <dgm:prSet presAssocID="{04BC21EE-FD6C-4408-ABB6-403098FD7BF6}" presName="topConnNode1" presStyleLbl="node1" presStyleIdx="0" presStyleCnt="0"/>
      <dgm:spPr/>
      <dgm:t>
        <a:bodyPr/>
        <a:lstStyle/>
        <a:p>
          <a:endParaRPr lang="tr-TR"/>
        </a:p>
      </dgm:t>
    </dgm:pt>
    <dgm:pt modelId="{AD17A7CC-08CF-4F19-9072-E3DA7D362F89}" type="pres">
      <dgm:prSet presAssocID="{04BC21EE-FD6C-4408-ABB6-403098FD7BF6}" presName="hierChild2" presStyleCnt="0"/>
      <dgm:spPr/>
    </dgm:pt>
    <dgm:pt modelId="{637CB06E-B16C-49A9-ACC1-1DEE7BE850CB}" type="pres">
      <dgm:prSet presAssocID="{564441DE-B4FC-4003-85E5-D2654F433EF9}" presName="Name28" presStyleLbl="parChTrans1D2" presStyleIdx="0" presStyleCnt="2"/>
      <dgm:spPr/>
      <dgm:t>
        <a:bodyPr/>
        <a:lstStyle/>
        <a:p>
          <a:endParaRPr lang="tr-TR"/>
        </a:p>
      </dgm:t>
    </dgm:pt>
    <dgm:pt modelId="{EF5C4432-0F28-48F7-91D8-4D36A6B29D49}" type="pres">
      <dgm:prSet presAssocID="{CB4DFDD9-992D-409C-A697-E17517B5C274}" presName="hierRoot2" presStyleCnt="0">
        <dgm:presLayoutVars>
          <dgm:hierBranch val="init"/>
        </dgm:presLayoutVars>
      </dgm:prSet>
      <dgm:spPr/>
    </dgm:pt>
    <dgm:pt modelId="{4B5A0300-DC22-4D20-A825-2E6E9EE1F644}" type="pres">
      <dgm:prSet presAssocID="{CB4DFDD9-992D-409C-A697-E17517B5C274}" presName="rootComposite2" presStyleCnt="0"/>
      <dgm:spPr/>
    </dgm:pt>
    <dgm:pt modelId="{BA32D2AF-3D37-46AD-9C67-EBBBC0F3F7C2}" type="pres">
      <dgm:prSet presAssocID="{CB4DFDD9-992D-409C-A697-E17517B5C274}" presName="rootText2" presStyleLbl="alignAcc1" presStyleIdx="0" presStyleCnt="0">
        <dgm:presLayoutVars>
          <dgm:chPref val="3"/>
        </dgm:presLayoutVars>
      </dgm:prSet>
      <dgm:spPr/>
      <dgm:t>
        <a:bodyPr/>
        <a:lstStyle/>
        <a:p>
          <a:endParaRPr lang="tr-TR"/>
        </a:p>
      </dgm:t>
    </dgm:pt>
    <dgm:pt modelId="{618BEE29-E686-4A49-A6B6-7BA7A3D77C67}" type="pres">
      <dgm:prSet presAssocID="{CB4DFDD9-992D-409C-A697-E17517B5C274}" presName="topArc2" presStyleLbl="parChTrans1D1" presStyleIdx="2" presStyleCnt="6"/>
      <dgm:spPr/>
    </dgm:pt>
    <dgm:pt modelId="{5CE26B1B-7E08-468D-9F50-648359B21542}" type="pres">
      <dgm:prSet presAssocID="{CB4DFDD9-992D-409C-A697-E17517B5C274}" presName="bottomArc2" presStyleLbl="parChTrans1D1" presStyleIdx="3" presStyleCnt="6"/>
      <dgm:spPr/>
    </dgm:pt>
    <dgm:pt modelId="{544967A5-C15B-491D-A370-04E6681BB34B}" type="pres">
      <dgm:prSet presAssocID="{CB4DFDD9-992D-409C-A697-E17517B5C274}" presName="topConnNode2" presStyleLbl="node2" presStyleIdx="0" presStyleCnt="0"/>
      <dgm:spPr/>
      <dgm:t>
        <a:bodyPr/>
        <a:lstStyle/>
        <a:p>
          <a:endParaRPr lang="tr-TR"/>
        </a:p>
      </dgm:t>
    </dgm:pt>
    <dgm:pt modelId="{0BCF17B5-F246-4875-8D6E-E4B4FF632C56}" type="pres">
      <dgm:prSet presAssocID="{CB4DFDD9-992D-409C-A697-E17517B5C274}" presName="hierChild4" presStyleCnt="0"/>
      <dgm:spPr/>
    </dgm:pt>
    <dgm:pt modelId="{34AF6EA8-9AF7-4410-8C62-FA988CCC6A69}" type="pres">
      <dgm:prSet presAssocID="{CB4DFDD9-992D-409C-A697-E17517B5C274}" presName="hierChild5" presStyleCnt="0"/>
      <dgm:spPr/>
    </dgm:pt>
    <dgm:pt modelId="{A453E89B-3CEC-428A-96A5-28C2C1C4402E}" type="pres">
      <dgm:prSet presAssocID="{CAFFB2F4-5F4D-4B9A-B40B-3644E87BD9E9}" presName="Name28" presStyleLbl="parChTrans1D2" presStyleIdx="1" presStyleCnt="2"/>
      <dgm:spPr/>
      <dgm:t>
        <a:bodyPr/>
        <a:lstStyle/>
        <a:p>
          <a:endParaRPr lang="tr-TR"/>
        </a:p>
      </dgm:t>
    </dgm:pt>
    <dgm:pt modelId="{6EE5A282-20D8-490F-9C93-F5047CDC2DD0}" type="pres">
      <dgm:prSet presAssocID="{A4FF9F2A-964C-433F-ADBA-BF55AA4BBB05}" presName="hierRoot2" presStyleCnt="0">
        <dgm:presLayoutVars>
          <dgm:hierBranch val="init"/>
        </dgm:presLayoutVars>
      </dgm:prSet>
      <dgm:spPr/>
    </dgm:pt>
    <dgm:pt modelId="{A271700D-6A17-4056-89ED-8D722A814059}" type="pres">
      <dgm:prSet presAssocID="{A4FF9F2A-964C-433F-ADBA-BF55AA4BBB05}" presName="rootComposite2" presStyleCnt="0"/>
      <dgm:spPr/>
    </dgm:pt>
    <dgm:pt modelId="{B93D975A-C0B0-40D0-B95D-EF203375EB10}" type="pres">
      <dgm:prSet presAssocID="{A4FF9F2A-964C-433F-ADBA-BF55AA4BBB05}" presName="rootText2" presStyleLbl="alignAcc1" presStyleIdx="0" presStyleCnt="0">
        <dgm:presLayoutVars>
          <dgm:chPref val="3"/>
        </dgm:presLayoutVars>
      </dgm:prSet>
      <dgm:spPr/>
      <dgm:t>
        <a:bodyPr/>
        <a:lstStyle/>
        <a:p>
          <a:endParaRPr lang="tr-TR"/>
        </a:p>
      </dgm:t>
    </dgm:pt>
    <dgm:pt modelId="{BE191AA9-8E5E-49D1-BB36-71696491AD2F}" type="pres">
      <dgm:prSet presAssocID="{A4FF9F2A-964C-433F-ADBA-BF55AA4BBB05}" presName="topArc2" presStyleLbl="parChTrans1D1" presStyleIdx="4" presStyleCnt="6"/>
      <dgm:spPr/>
    </dgm:pt>
    <dgm:pt modelId="{6F1BF591-2472-47A8-A17B-E5273DB35621}" type="pres">
      <dgm:prSet presAssocID="{A4FF9F2A-964C-433F-ADBA-BF55AA4BBB05}" presName="bottomArc2" presStyleLbl="parChTrans1D1" presStyleIdx="5" presStyleCnt="6"/>
      <dgm:spPr/>
    </dgm:pt>
    <dgm:pt modelId="{D3171996-03C5-4ECD-B211-B5F21B2DB6CE}" type="pres">
      <dgm:prSet presAssocID="{A4FF9F2A-964C-433F-ADBA-BF55AA4BBB05}" presName="topConnNode2" presStyleLbl="node2" presStyleIdx="0" presStyleCnt="0"/>
      <dgm:spPr/>
      <dgm:t>
        <a:bodyPr/>
        <a:lstStyle/>
        <a:p>
          <a:endParaRPr lang="tr-TR"/>
        </a:p>
      </dgm:t>
    </dgm:pt>
    <dgm:pt modelId="{53E281FB-FE9D-41E5-8415-03B9A9295097}" type="pres">
      <dgm:prSet presAssocID="{A4FF9F2A-964C-433F-ADBA-BF55AA4BBB05}" presName="hierChild4" presStyleCnt="0"/>
      <dgm:spPr/>
    </dgm:pt>
    <dgm:pt modelId="{09FE6D84-10FF-485C-A5B2-AE553CEE018D}" type="pres">
      <dgm:prSet presAssocID="{A4FF9F2A-964C-433F-ADBA-BF55AA4BBB05}" presName="hierChild5" presStyleCnt="0"/>
      <dgm:spPr/>
    </dgm:pt>
    <dgm:pt modelId="{D1DFAA25-196A-4403-A533-1C69C66F8BB5}" type="pres">
      <dgm:prSet presAssocID="{04BC21EE-FD6C-4408-ABB6-403098FD7BF6}" presName="hierChild3" presStyleCnt="0"/>
      <dgm:spPr/>
    </dgm:pt>
  </dgm:ptLst>
  <dgm:cxnLst>
    <dgm:cxn modelId="{06748F82-4A31-409B-81DC-7C90F2D979F4}" type="presOf" srcId="{A4FF9F2A-964C-433F-ADBA-BF55AA4BBB05}" destId="{D3171996-03C5-4ECD-B211-B5F21B2DB6CE}" srcOrd="1" destOrd="0" presId="urn:microsoft.com/office/officeart/2008/layout/HalfCircleOrganizationChart"/>
    <dgm:cxn modelId="{B27AE772-655E-4F86-BE21-FCB3EC4A7281}" type="presOf" srcId="{CAFFB2F4-5F4D-4B9A-B40B-3644E87BD9E9}" destId="{A453E89B-3CEC-428A-96A5-28C2C1C4402E}" srcOrd="0" destOrd="0" presId="urn:microsoft.com/office/officeart/2008/layout/HalfCircleOrganizationChart"/>
    <dgm:cxn modelId="{192B64EB-7D32-41DB-8B38-D341EC814084}" type="presOf" srcId="{A4FF9F2A-964C-433F-ADBA-BF55AA4BBB05}" destId="{B93D975A-C0B0-40D0-B95D-EF203375EB10}" srcOrd="0" destOrd="0" presId="urn:microsoft.com/office/officeart/2008/layout/HalfCircleOrganizationChart"/>
    <dgm:cxn modelId="{89622D4C-AECA-4FE6-B98F-26EF9D91D187}" type="presOf" srcId="{CB4DFDD9-992D-409C-A697-E17517B5C274}" destId="{BA32D2AF-3D37-46AD-9C67-EBBBC0F3F7C2}" srcOrd="0" destOrd="0" presId="urn:microsoft.com/office/officeart/2008/layout/HalfCircleOrganizationChart"/>
    <dgm:cxn modelId="{08A1FFD0-4997-48DC-AE3A-1C5904BC84AE}" type="presOf" srcId="{564441DE-B4FC-4003-85E5-D2654F433EF9}" destId="{637CB06E-B16C-49A9-ACC1-1DEE7BE850CB}" srcOrd="0" destOrd="0" presId="urn:microsoft.com/office/officeart/2008/layout/HalfCircleOrganizationChart"/>
    <dgm:cxn modelId="{25A6FE4C-F46E-4A8A-87FB-F807B96C5A9F}" type="presOf" srcId="{04BC21EE-FD6C-4408-ABB6-403098FD7BF6}" destId="{8BC273EC-E83A-4C64-9BDC-886429996EF3}" srcOrd="1" destOrd="0" presId="urn:microsoft.com/office/officeart/2008/layout/HalfCircleOrganizationChart"/>
    <dgm:cxn modelId="{3015CEDB-96F8-4459-AEE2-BDD3335D695B}" type="presOf" srcId="{D3F56341-56A2-49EC-947D-3024CE5EA362}" destId="{694F6953-7651-47F2-9B8D-A15BC394698F}" srcOrd="0" destOrd="0" presId="urn:microsoft.com/office/officeart/2008/layout/HalfCircleOrganizationChart"/>
    <dgm:cxn modelId="{E37AA285-820F-4F9F-900D-1D96034ABAB0}" srcId="{04BC21EE-FD6C-4408-ABB6-403098FD7BF6}" destId="{CB4DFDD9-992D-409C-A697-E17517B5C274}" srcOrd="0" destOrd="0" parTransId="{564441DE-B4FC-4003-85E5-D2654F433EF9}" sibTransId="{90FBF876-3082-44F9-892A-7451593299A8}"/>
    <dgm:cxn modelId="{54B43C3A-CEB3-4C9E-BE00-935B2E3E69B0}" srcId="{D3F56341-56A2-49EC-947D-3024CE5EA362}" destId="{04BC21EE-FD6C-4408-ABB6-403098FD7BF6}" srcOrd="0" destOrd="0" parTransId="{46E51E10-1D89-4B7B-9A1D-7C483C728BC1}" sibTransId="{BA44FA00-39DD-4AF9-89C2-9563DC87FA34}"/>
    <dgm:cxn modelId="{3E08EF1A-476C-4283-A48D-FF92A8D81F77}" type="presOf" srcId="{04BC21EE-FD6C-4408-ABB6-403098FD7BF6}" destId="{EB2A6F7F-714C-4A26-B55C-F4B25CA51674}" srcOrd="0" destOrd="0" presId="urn:microsoft.com/office/officeart/2008/layout/HalfCircleOrganizationChart"/>
    <dgm:cxn modelId="{704579A5-7D9C-4996-8626-5BCD987A2776}" type="presOf" srcId="{CB4DFDD9-992D-409C-A697-E17517B5C274}" destId="{544967A5-C15B-491D-A370-04E6681BB34B}" srcOrd="1" destOrd="0" presId="urn:microsoft.com/office/officeart/2008/layout/HalfCircleOrganizationChart"/>
    <dgm:cxn modelId="{5FEBFE6E-07B7-4C3D-98BE-34FB4FF56F56}" srcId="{04BC21EE-FD6C-4408-ABB6-403098FD7BF6}" destId="{A4FF9F2A-964C-433F-ADBA-BF55AA4BBB05}" srcOrd="1" destOrd="0" parTransId="{CAFFB2F4-5F4D-4B9A-B40B-3644E87BD9E9}" sibTransId="{35923A9D-7753-4DDC-AA05-A678EFB21982}"/>
    <dgm:cxn modelId="{BF3C708C-FAAF-4883-B2AF-934E76B74C10}" type="presParOf" srcId="{694F6953-7651-47F2-9B8D-A15BC394698F}" destId="{0CA657DF-1B15-44E9-951A-C8526F87F874}" srcOrd="0" destOrd="0" presId="urn:microsoft.com/office/officeart/2008/layout/HalfCircleOrganizationChart"/>
    <dgm:cxn modelId="{AE223938-6AAA-46FA-8EAC-C6E78EA0B7B6}" type="presParOf" srcId="{0CA657DF-1B15-44E9-951A-C8526F87F874}" destId="{5594B408-06A4-43D5-8884-E0A1FC204FED}" srcOrd="0" destOrd="0" presId="urn:microsoft.com/office/officeart/2008/layout/HalfCircleOrganizationChart"/>
    <dgm:cxn modelId="{A97C6A2F-0E5F-4AB9-8854-E263CD6F4F73}" type="presParOf" srcId="{5594B408-06A4-43D5-8884-E0A1FC204FED}" destId="{EB2A6F7F-714C-4A26-B55C-F4B25CA51674}" srcOrd="0" destOrd="0" presId="urn:microsoft.com/office/officeart/2008/layout/HalfCircleOrganizationChart"/>
    <dgm:cxn modelId="{D86D83DE-151D-443C-A5B9-53D4A025E62B}" type="presParOf" srcId="{5594B408-06A4-43D5-8884-E0A1FC204FED}" destId="{F1E32079-384D-4AE5-8D50-71676E6E2EC3}" srcOrd="1" destOrd="0" presId="urn:microsoft.com/office/officeart/2008/layout/HalfCircleOrganizationChart"/>
    <dgm:cxn modelId="{A26291F8-DDAC-4527-9492-F8FEA994B6FB}" type="presParOf" srcId="{5594B408-06A4-43D5-8884-E0A1FC204FED}" destId="{1443C1A1-4949-48DA-8F19-907B70AA95BF}" srcOrd="2" destOrd="0" presId="urn:microsoft.com/office/officeart/2008/layout/HalfCircleOrganizationChart"/>
    <dgm:cxn modelId="{35E79054-7456-4CED-A314-1D958232D2F2}" type="presParOf" srcId="{5594B408-06A4-43D5-8884-E0A1FC204FED}" destId="{8BC273EC-E83A-4C64-9BDC-886429996EF3}" srcOrd="3" destOrd="0" presId="urn:microsoft.com/office/officeart/2008/layout/HalfCircleOrganizationChart"/>
    <dgm:cxn modelId="{E766002E-79D3-4AAC-BEA5-1151214E4D60}" type="presParOf" srcId="{0CA657DF-1B15-44E9-951A-C8526F87F874}" destId="{AD17A7CC-08CF-4F19-9072-E3DA7D362F89}" srcOrd="1" destOrd="0" presId="urn:microsoft.com/office/officeart/2008/layout/HalfCircleOrganizationChart"/>
    <dgm:cxn modelId="{6B729573-6648-40C2-AE30-C678374578EB}" type="presParOf" srcId="{AD17A7CC-08CF-4F19-9072-E3DA7D362F89}" destId="{637CB06E-B16C-49A9-ACC1-1DEE7BE850CB}" srcOrd="0" destOrd="0" presId="urn:microsoft.com/office/officeart/2008/layout/HalfCircleOrganizationChart"/>
    <dgm:cxn modelId="{2D3E6841-80EE-4DCE-B767-2EE3EA17E052}" type="presParOf" srcId="{AD17A7CC-08CF-4F19-9072-E3DA7D362F89}" destId="{EF5C4432-0F28-48F7-91D8-4D36A6B29D49}" srcOrd="1" destOrd="0" presId="urn:microsoft.com/office/officeart/2008/layout/HalfCircleOrganizationChart"/>
    <dgm:cxn modelId="{36C5671D-4467-4949-BD67-A00A803D26CE}" type="presParOf" srcId="{EF5C4432-0F28-48F7-91D8-4D36A6B29D49}" destId="{4B5A0300-DC22-4D20-A825-2E6E9EE1F644}" srcOrd="0" destOrd="0" presId="urn:microsoft.com/office/officeart/2008/layout/HalfCircleOrganizationChart"/>
    <dgm:cxn modelId="{338210B6-E7B6-481C-984F-AFFBF2BA0C15}" type="presParOf" srcId="{4B5A0300-DC22-4D20-A825-2E6E9EE1F644}" destId="{BA32D2AF-3D37-46AD-9C67-EBBBC0F3F7C2}" srcOrd="0" destOrd="0" presId="urn:microsoft.com/office/officeart/2008/layout/HalfCircleOrganizationChart"/>
    <dgm:cxn modelId="{6C5477DC-0365-453B-B11C-C267A4231116}" type="presParOf" srcId="{4B5A0300-DC22-4D20-A825-2E6E9EE1F644}" destId="{618BEE29-E686-4A49-A6B6-7BA7A3D77C67}" srcOrd="1" destOrd="0" presId="urn:microsoft.com/office/officeart/2008/layout/HalfCircleOrganizationChart"/>
    <dgm:cxn modelId="{00EFFAC6-0E83-4158-813C-FB1FAAA329C2}" type="presParOf" srcId="{4B5A0300-DC22-4D20-A825-2E6E9EE1F644}" destId="{5CE26B1B-7E08-468D-9F50-648359B21542}" srcOrd="2" destOrd="0" presId="urn:microsoft.com/office/officeart/2008/layout/HalfCircleOrganizationChart"/>
    <dgm:cxn modelId="{2E19F2ED-AEA2-4F0E-B4E7-477BE5945DAC}" type="presParOf" srcId="{4B5A0300-DC22-4D20-A825-2E6E9EE1F644}" destId="{544967A5-C15B-491D-A370-04E6681BB34B}" srcOrd="3" destOrd="0" presId="urn:microsoft.com/office/officeart/2008/layout/HalfCircleOrganizationChart"/>
    <dgm:cxn modelId="{749F3A99-8A12-448B-BF3C-0BE89D5362BA}" type="presParOf" srcId="{EF5C4432-0F28-48F7-91D8-4D36A6B29D49}" destId="{0BCF17B5-F246-4875-8D6E-E4B4FF632C56}" srcOrd="1" destOrd="0" presId="urn:microsoft.com/office/officeart/2008/layout/HalfCircleOrganizationChart"/>
    <dgm:cxn modelId="{5750D9AF-1F66-45EF-8A67-E6B3A3033B26}" type="presParOf" srcId="{EF5C4432-0F28-48F7-91D8-4D36A6B29D49}" destId="{34AF6EA8-9AF7-4410-8C62-FA988CCC6A69}" srcOrd="2" destOrd="0" presId="urn:microsoft.com/office/officeart/2008/layout/HalfCircleOrganizationChart"/>
    <dgm:cxn modelId="{9AAFDB79-4273-41E0-A94A-E28B91FB2304}" type="presParOf" srcId="{AD17A7CC-08CF-4F19-9072-E3DA7D362F89}" destId="{A453E89B-3CEC-428A-96A5-28C2C1C4402E}" srcOrd="2" destOrd="0" presId="urn:microsoft.com/office/officeart/2008/layout/HalfCircleOrganizationChart"/>
    <dgm:cxn modelId="{411E53BA-533B-4484-98B5-E26847C50E98}" type="presParOf" srcId="{AD17A7CC-08CF-4F19-9072-E3DA7D362F89}" destId="{6EE5A282-20D8-490F-9C93-F5047CDC2DD0}" srcOrd="3" destOrd="0" presId="urn:microsoft.com/office/officeart/2008/layout/HalfCircleOrganizationChart"/>
    <dgm:cxn modelId="{869A705E-9A87-4072-933C-F573DE813BA5}" type="presParOf" srcId="{6EE5A282-20D8-490F-9C93-F5047CDC2DD0}" destId="{A271700D-6A17-4056-89ED-8D722A814059}" srcOrd="0" destOrd="0" presId="urn:microsoft.com/office/officeart/2008/layout/HalfCircleOrganizationChart"/>
    <dgm:cxn modelId="{18792F53-A394-489D-AA69-23C99BFF8CFD}" type="presParOf" srcId="{A271700D-6A17-4056-89ED-8D722A814059}" destId="{B93D975A-C0B0-40D0-B95D-EF203375EB10}" srcOrd="0" destOrd="0" presId="urn:microsoft.com/office/officeart/2008/layout/HalfCircleOrganizationChart"/>
    <dgm:cxn modelId="{EF5E0AB7-CDF9-4F80-A340-18D1A57D02DF}" type="presParOf" srcId="{A271700D-6A17-4056-89ED-8D722A814059}" destId="{BE191AA9-8E5E-49D1-BB36-71696491AD2F}" srcOrd="1" destOrd="0" presId="urn:microsoft.com/office/officeart/2008/layout/HalfCircleOrganizationChart"/>
    <dgm:cxn modelId="{EF17C62D-4A9F-4407-8BB7-AF379C773AF9}" type="presParOf" srcId="{A271700D-6A17-4056-89ED-8D722A814059}" destId="{6F1BF591-2472-47A8-A17B-E5273DB35621}" srcOrd="2" destOrd="0" presId="urn:microsoft.com/office/officeart/2008/layout/HalfCircleOrganizationChart"/>
    <dgm:cxn modelId="{4A9AF032-91CE-4658-B5F1-ECAC22EC4AA0}" type="presParOf" srcId="{A271700D-6A17-4056-89ED-8D722A814059}" destId="{D3171996-03C5-4ECD-B211-B5F21B2DB6CE}" srcOrd="3" destOrd="0" presId="urn:microsoft.com/office/officeart/2008/layout/HalfCircleOrganizationChart"/>
    <dgm:cxn modelId="{3E69C01F-6D41-4976-A5CE-492B7350EE42}" type="presParOf" srcId="{6EE5A282-20D8-490F-9C93-F5047CDC2DD0}" destId="{53E281FB-FE9D-41E5-8415-03B9A9295097}" srcOrd="1" destOrd="0" presId="urn:microsoft.com/office/officeart/2008/layout/HalfCircleOrganizationChart"/>
    <dgm:cxn modelId="{4F667925-5B84-4B61-AF70-E088D61B847D}" type="presParOf" srcId="{6EE5A282-20D8-490F-9C93-F5047CDC2DD0}" destId="{09FE6D84-10FF-485C-A5B2-AE553CEE018D}" srcOrd="2" destOrd="0" presId="urn:microsoft.com/office/officeart/2008/layout/HalfCircleOrganizationChart"/>
    <dgm:cxn modelId="{881D20A7-1FA9-4DF0-AFFC-80A7B28FFF59}" type="presParOf" srcId="{0CA657DF-1B15-44E9-951A-C8526F87F874}" destId="{D1DFAA25-196A-4403-A533-1C69C66F8BB5}"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AB9BDE-7422-41D3-8B7A-84DD7B722613}" type="doc">
      <dgm:prSet loTypeId="urn:microsoft.com/office/officeart/2005/8/layout/hierarchy3" loCatId="list" qsTypeId="urn:microsoft.com/office/officeart/2005/8/quickstyle/simple4" qsCatId="simple" csTypeId="urn:microsoft.com/office/officeart/2005/8/colors/colorful1" csCatId="colorful" phldr="1"/>
      <dgm:spPr/>
      <dgm:t>
        <a:bodyPr/>
        <a:lstStyle/>
        <a:p>
          <a:endParaRPr lang="tr-TR"/>
        </a:p>
      </dgm:t>
    </dgm:pt>
    <dgm:pt modelId="{1766578D-1CB1-471C-8E95-43B891D46A6A}">
      <dgm:prSet phldrT="[Metin]"/>
      <dgm:spPr/>
      <dgm:t>
        <a:bodyPr/>
        <a:lstStyle/>
        <a:p>
          <a:pPr algn="ctr"/>
          <a:r>
            <a:rPr lang="tr-TR" dirty="0" smtClean="0"/>
            <a:t>Ürün Olarak Bilim</a:t>
          </a:r>
          <a:endParaRPr lang="tr-TR" dirty="0"/>
        </a:p>
      </dgm:t>
    </dgm:pt>
    <dgm:pt modelId="{6E92BC04-A438-468F-AF19-44C9138A3A23}" type="parTrans" cxnId="{75C7235F-3DA6-4D0E-B91F-8A19EEE75006}">
      <dgm:prSet/>
      <dgm:spPr/>
      <dgm:t>
        <a:bodyPr/>
        <a:lstStyle/>
        <a:p>
          <a:pPr algn="ctr"/>
          <a:endParaRPr lang="tr-TR"/>
        </a:p>
      </dgm:t>
    </dgm:pt>
    <dgm:pt modelId="{53CF0B3E-9B17-4B6F-A718-2F0E447573AD}" type="sibTrans" cxnId="{75C7235F-3DA6-4D0E-B91F-8A19EEE75006}">
      <dgm:prSet/>
      <dgm:spPr/>
      <dgm:t>
        <a:bodyPr/>
        <a:lstStyle/>
        <a:p>
          <a:pPr algn="ctr"/>
          <a:endParaRPr lang="tr-TR"/>
        </a:p>
      </dgm:t>
    </dgm:pt>
    <dgm:pt modelId="{DBDD7FCA-D171-4260-B82C-2FBCD84B9E50}">
      <dgm:prSet phldrT="[Metin]"/>
      <dgm:spPr/>
      <dgm:t>
        <a:bodyPr/>
        <a:lstStyle/>
        <a:p>
          <a:pPr algn="ctr"/>
          <a:r>
            <a:rPr lang="tr-TR" dirty="0" err="1" smtClean="0"/>
            <a:t>Reichenbach</a:t>
          </a:r>
          <a:endParaRPr lang="tr-TR" dirty="0" smtClean="0"/>
        </a:p>
      </dgm:t>
    </dgm:pt>
    <dgm:pt modelId="{47C48E09-BA94-48F0-B98D-918C4ED5392D}" type="parTrans" cxnId="{37135291-B393-48B2-9DD2-194B7466B63F}">
      <dgm:prSet/>
      <dgm:spPr/>
      <dgm:t>
        <a:bodyPr/>
        <a:lstStyle/>
        <a:p>
          <a:pPr algn="ctr"/>
          <a:endParaRPr lang="tr-TR"/>
        </a:p>
      </dgm:t>
    </dgm:pt>
    <dgm:pt modelId="{017E1AD6-94D2-4C83-B395-D04A12EF00F6}" type="sibTrans" cxnId="{37135291-B393-48B2-9DD2-194B7466B63F}">
      <dgm:prSet/>
      <dgm:spPr/>
      <dgm:t>
        <a:bodyPr/>
        <a:lstStyle/>
        <a:p>
          <a:pPr algn="ctr"/>
          <a:endParaRPr lang="tr-TR"/>
        </a:p>
      </dgm:t>
    </dgm:pt>
    <dgm:pt modelId="{4EBCB289-A192-4C79-962A-A9A587D243E3}">
      <dgm:prSet phldrT="[Metin]"/>
      <dgm:spPr/>
      <dgm:t>
        <a:bodyPr/>
        <a:lstStyle/>
        <a:p>
          <a:pPr algn="ctr"/>
          <a:r>
            <a:rPr lang="tr-TR" dirty="0" err="1" smtClean="0"/>
            <a:t>Carnap</a:t>
          </a:r>
          <a:endParaRPr lang="tr-TR" dirty="0"/>
        </a:p>
      </dgm:t>
    </dgm:pt>
    <dgm:pt modelId="{9CA32170-8EB5-488B-AD70-ED8A5FB67100}" type="parTrans" cxnId="{655080DC-2055-42B2-AA63-36E7A233651A}">
      <dgm:prSet/>
      <dgm:spPr/>
      <dgm:t>
        <a:bodyPr/>
        <a:lstStyle/>
        <a:p>
          <a:pPr algn="ctr"/>
          <a:endParaRPr lang="tr-TR"/>
        </a:p>
      </dgm:t>
    </dgm:pt>
    <dgm:pt modelId="{4D5F83E6-1F34-4958-AA82-99C289D09681}" type="sibTrans" cxnId="{655080DC-2055-42B2-AA63-36E7A233651A}">
      <dgm:prSet/>
      <dgm:spPr/>
      <dgm:t>
        <a:bodyPr/>
        <a:lstStyle/>
        <a:p>
          <a:pPr algn="ctr"/>
          <a:endParaRPr lang="tr-TR"/>
        </a:p>
      </dgm:t>
    </dgm:pt>
    <dgm:pt modelId="{5A1539C9-E442-4C67-BF0F-E301781B8B57}">
      <dgm:prSet phldrT="[Metin]"/>
      <dgm:spPr/>
      <dgm:t>
        <a:bodyPr/>
        <a:lstStyle/>
        <a:p>
          <a:pPr algn="ctr"/>
          <a:r>
            <a:rPr lang="tr-TR" dirty="0" smtClean="0"/>
            <a:t>Etkinlik Olarak Bilim</a:t>
          </a:r>
          <a:endParaRPr lang="tr-TR" dirty="0"/>
        </a:p>
      </dgm:t>
    </dgm:pt>
    <dgm:pt modelId="{0E06A40A-CEEC-48FC-91F0-5D692DD8207D}" type="parTrans" cxnId="{28BBDEB2-94CD-49AE-A48C-CA9769B0D56A}">
      <dgm:prSet/>
      <dgm:spPr/>
      <dgm:t>
        <a:bodyPr/>
        <a:lstStyle/>
        <a:p>
          <a:pPr algn="ctr"/>
          <a:endParaRPr lang="tr-TR"/>
        </a:p>
      </dgm:t>
    </dgm:pt>
    <dgm:pt modelId="{7C5F02E4-EA9B-42E6-90D8-98E4A99665AF}" type="sibTrans" cxnId="{28BBDEB2-94CD-49AE-A48C-CA9769B0D56A}">
      <dgm:prSet/>
      <dgm:spPr/>
      <dgm:t>
        <a:bodyPr/>
        <a:lstStyle/>
        <a:p>
          <a:pPr algn="ctr"/>
          <a:endParaRPr lang="tr-TR"/>
        </a:p>
      </dgm:t>
    </dgm:pt>
    <dgm:pt modelId="{9731F147-C2DA-4E82-83C9-6161A8E41242}">
      <dgm:prSet phldrT="[Metin]"/>
      <dgm:spPr/>
      <dgm:t>
        <a:bodyPr/>
        <a:lstStyle/>
        <a:p>
          <a:pPr algn="ctr"/>
          <a:r>
            <a:rPr lang="tr-TR" dirty="0" err="1" smtClean="0"/>
            <a:t>Kuhn</a:t>
          </a:r>
          <a:endParaRPr lang="tr-TR" dirty="0" smtClean="0"/>
        </a:p>
      </dgm:t>
    </dgm:pt>
    <dgm:pt modelId="{018B2918-F76F-4E8F-8B59-A955A9AD33E6}" type="parTrans" cxnId="{C48014A7-A937-4B87-B281-E2302BB9E8F8}">
      <dgm:prSet/>
      <dgm:spPr/>
      <dgm:t>
        <a:bodyPr/>
        <a:lstStyle/>
        <a:p>
          <a:pPr algn="ctr"/>
          <a:endParaRPr lang="tr-TR"/>
        </a:p>
      </dgm:t>
    </dgm:pt>
    <dgm:pt modelId="{91F56326-EDAB-4735-BE66-1A8C2D97ACC0}" type="sibTrans" cxnId="{C48014A7-A937-4B87-B281-E2302BB9E8F8}">
      <dgm:prSet/>
      <dgm:spPr/>
      <dgm:t>
        <a:bodyPr/>
        <a:lstStyle/>
        <a:p>
          <a:pPr algn="ctr"/>
          <a:endParaRPr lang="tr-TR"/>
        </a:p>
      </dgm:t>
    </dgm:pt>
    <dgm:pt modelId="{D2F52628-1E7F-49AC-BC0F-0DDC20FA1272}">
      <dgm:prSet phldrT="[Metin]"/>
      <dgm:spPr/>
      <dgm:t>
        <a:bodyPr/>
        <a:lstStyle/>
        <a:p>
          <a:pPr algn="ctr"/>
          <a:r>
            <a:rPr lang="tr-TR" dirty="0" err="1" smtClean="0"/>
            <a:t>Toulmin</a:t>
          </a:r>
          <a:endParaRPr lang="tr-TR" dirty="0"/>
        </a:p>
      </dgm:t>
    </dgm:pt>
    <dgm:pt modelId="{5EEFF8C7-AE0D-449B-B583-369C4BBB282F}" type="parTrans" cxnId="{3D207C9E-4681-42A4-86F8-C79D199F3511}">
      <dgm:prSet/>
      <dgm:spPr/>
      <dgm:t>
        <a:bodyPr/>
        <a:lstStyle/>
        <a:p>
          <a:pPr algn="ctr"/>
          <a:endParaRPr lang="tr-TR"/>
        </a:p>
      </dgm:t>
    </dgm:pt>
    <dgm:pt modelId="{0CFD3D81-8843-42BE-BD6C-DF1C4C1A7E3B}" type="sibTrans" cxnId="{3D207C9E-4681-42A4-86F8-C79D199F3511}">
      <dgm:prSet/>
      <dgm:spPr/>
      <dgm:t>
        <a:bodyPr/>
        <a:lstStyle/>
        <a:p>
          <a:pPr algn="ctr"/>
          <a:endParaRPr lang="tr-TR"/>
        </a:p>
      </dgm:t>
    </dgm:pt>
    <dgm:pt modelId="{47FB2F25-0708-459D-B58C-7E2711846DF7}">
      <dgm:prSet/>
      <dgm:spPr/>
      <dgm:t>
        <a:bodyPr/>
        <a:lstStyle/>
        <a:p>
          <a:pPr algn="ctr"/>
          <a:r>
            <a:rPr lang="tr-TR" smtClean="0"/>
            <a:t>Hempel</a:t>
          </a:r>
          <a:endParaRPr lang="tr-TR" dirty="0"/>
        </a:p>
      </dgm:t>
    </dgm:pt>
    <dgm:pt modelId="{58A005CE-5BA4-486A-88F0-D8FCE129EDFF}" type="parTrans" cxnId="{5CB05FB8-7A85-4975-9159-836CB82429B9}">
      <dgm:prSet/>
      <dgm:spPr/>
      <dgm:t>
        <a:bodyPr/>
        <a:lstStyle/>
        <a:p>
          <a:pPr algn="ctr"/>
          <a:endParaRPr lang="tr-TR"/>
        </a:p>
      </dgm:t>
    </dgm:pt>
    <dgm:pt modelId="{991DEB6A-0248-4631-8878-16A44EA72DAE}" type="sibTrans" cxnId="{5CB05FB8-7A85-4975-9159-836CB82429B9}">
      <dgm:prSet/>
      <dgm:spPr/>
      <dgm:t>
        <a:bodyPr/>
        <a:lstStyle/>
        <a:p>
          <a:pPr algn="ctr"/>
          <a:endParaRPr lang="tr-TR"/>
        </a:p>
      </dgm:t>
    </dgm:pt>
    <dgm:pt modelId="{8D3D55D4-507E-4FD2-80EB-DEB94E457527}" type="pres">
      <dgm:prSet presAssocID="{95AB9BDE-7422-41D3-8B7A-84DD7B722613}" presName="diagram" presStyleCnt="0">
        <dgm:presLayoutVars>
          <dgm:chPref val="1"/>
          <dgm:dir/>
          <dgm:animOne val="branch"/>
          <dgm:animLvl val="lvl"/>
          <dgm:resizeHandles/>
        </dgm:presLayoutVars>
      </dgm:prSet>
      <dgm:spPr/>
      <dgm:t>
        <a:bodyPr/>
        <a:lstStyle/>
        <a:p>
          <a:endParaRPr lang="tr-TR"/>
        </a:p>
      </dgm:t>
    </dgm:pt>
    <dgm:pt modelId="{A96AEE4F-2D27-4D3E-B86C-E2238B2BB71A}" type="pres">
      <dgm:prSet presAssocID="{1766578D-1CB1-471C-8E95-43B891D46A6A}" presName="root" presStyleCnt="0"/>
      <dgm:spPr/>
      <dgm:t>
        <a:bodyPr/>
        <a:lstStyle/>
        <a:p>
          <a:endParaRPr lang="tr-TR"/>
        </a:p>
      </dgm:t>
    </dgm:pt>
    <dgm:pt modelId="{5F511AF8-C93D-4A7E-9155-6D139CF7D041}" type="pres">
      <dgm:prSet presAssocID="{1766578D-1CB1-471C-8E95-43B891D46A6A}" presName="rootComposite" presStyleCnt="0"/>
      <dgm:spPr/>
      <dgm:t>
        <a:bodyPr/>
        <a:lstStyle/>
        <a:p>
          <a:endParaRPr lang="tr-TR"/>
        </a:p>
      </dgm:t>
    </dgm:pt>
    <dgm:pt modelId="{D9620B1F-57FF-4296-B106-7A07428C5435}" type="pres">
      <dgm:prSet presAssocID="{1766578D-1CB1-471C-8E95-43B891D46A6A}" presName="rootText" presStyleLbl="node1" presStyleIdx="0" presStyleCnt="2"/>
      <dgm:spPr/>
      <dgm:t>
        <a:bodyPr/>
        <a:lstStyle/>
        <a:p>
          <a:endParaRPr lang="tr-TR"/>
        </a:p>
      </dgm:t>
    </dgm:pt>
    <dgm:pt modelId="{97F4093C-E2E1-4C2B-8C41-BD0AB02118DE}" type="pres">
      <dgm:prSet presAssocID="{1766578D-1CB1-471C-8E95-43B891D46A6A}" presName="rootConnector" presStyleLbl="node1" presStyleIdx="0" presStyleCnt="2"/>
      <dgm:spPr/>
      <dgm:t>
        <a:bodyPr/>
        <a:lstStyle/>
        <a:p>
          <a:endParaRPr lang="tr-TR"/>
        </a:p>
      </dgm:t>
    </dgm:pt>
    <dgm:pt modelId="{8BE4B6A6-A0AD-4177-9F34-DEBF05C1696F}" type="pres">
      <dgm:prSet presAssocID="{1766578D-1CB1-471C-8E95-43B891D46A6A}" presName="childShape" presStyleCnt="0"/>
      <dgm:spPr/>
      <dgm:t>
        <a:bodyPr/>
        <a:lstStyle/>
        <a:p>
          <a:endParaRPr lang="tr-TR"/>
        </a:p>
      </dgm:t>
    </dgm:pt>
    <dgm:pt modelId="{56266A95-AC32-4F2B-94D9-CFCFED395F9B}" type="pres">
      <dgm:prSet presAssocID="{47C48E09-BA94-48F0-B98D-918C4ED5392D}" presName="Name13" presStyleLbl="parChTrans1D2" presStyleIdx="0" presStyleCnt="5"/>
      <dgm:spPr/>
      <dgm:t>
        <a:bodyPr/>
        <a:lstStyle/>
        <a:p>
          <a:endParaRPr lang="tr-TR"/>
        </a:p>
      </dgm:t>
    </dgm:pt>
    <dgm:pt modelId="{999B3CEA-6345-4280-9291-1367DD35DF7A}" type="pres">
      <dgm:prSet presAssocID="{DBDD7FCA-D171-4260-B82C-2FBCD84B9E50}" presName="childText" presStyleLbl="bgAcc1" presStyleIdx="0" presStyleCnt="5">
        <dgm:presLayoutVars>
          <dgm:bulletEnabled val="1"/>
        </dgm:presLayoutVars>
      </dgm:prSet>
      <dgm:spPr/>
      <dgm:t>
        <a:bodyPr/>
        <a:lstStyle/>
        <a:p>
          <a:endParaRPr lang="tr-TR"/>
        </a:p>
      </dgm:t>
    </dgm:pt>
    <dgm:pt modelId="{F5E6E181-6296-4356-8918-4DC568ED2CB9}" type="pres">
      <dgm:prSet presAssocID="{9CA32170-8EB5-488B-AD70-ED8A5FB67100}" presName="Name13" presStyleLbl="parChTrans1D2" presStyleIdx="1" presStyleCnt="5"/>
      <dgm:spPr/>
      <dgm:t>
        <a:bodyPr/>
        <a:lstStyle/>
        <a:p>
          <a:endParaRPr lang="tr-TR"/>
        </a:p>
      </dgm:t>
    </dgm:pt>
    <dgm:pt modelId="{05D377DE-3FF6-4B49-9211-D434FFFCB729}" type="pres">
      <dgm:prSet presAssocID="{4EBCB289-A192-4C79-962A-A9A587D243E3}" presName="childText" presStyleLbl="bgAcc1" presStyleIdx="1" presStyleCnt="5">
        <dgm:presLayoutVars>
          <dgm:bulletEnabled val="1"/>
        </dgm:presLayoutVars>
      </dgm:prSet>
      <dgm:spPr/>
      <dgm:t>
        <a:bodyPr/>
        <a:lstStyle/>
        <a:p>
          <a:endParaRPr lang="tr-TR"/>
        </a:p>
      </dgm:t>
    </dgm:pt>
    <dgm:pt modelId="{D85A67DB-C0FC-4227-A0CA-DB232577F0EE}" type="pres">
      <dgm:prSet presAssocID="{58A005CE-5BA4-486A-88F0-D8FCE129EDFF}" presName="Name13" presStyleLbl="parChTrans1D2" presStyleIdx="2" presStyleCnt="5"/>
      <dgm:spPr/>
      <dgm:t>
        <a:bodyPr/>
        <a:lstStyle/>
        <a:p>
          <a:endParaRPr lang="tr-TR"/>
        </a:p>
      </dgm:t>
    </dgm:pt>
    <dgm:pt modelId="{E1932C93-574E-4351-AA6E-CA996B14554B}" type="pres">
      <dgm:prSet presAssocID="{47FB2F25-0708-459D-B58C-7E2711846DF7}" presName="childText" presStyleLbl="bgAcc1" presStyleIdx="2" presStyleCnt="5">
        <dgm:presLayoutVars>
          <dgm:bulletEnabled val="1"/>
        </dgm:presLayoutVars>
      </dgm:prSet>
      <dgm:spPr/>
      <dgm:t>
        <a:bodyPr/>
        <a:lstStyle/>
        <a:p>
          <a:endParaRPr lang="tr-TR"/>
        </a:p>
      </dgm:t>
    </dgm:pt>
    <dgm:pt modelId="{6804F860-F391-4A97-9DF3-12F121A9A934}" type="pres">
      <dgm:prSet presAssocID="{5A1539C9-E442-4C67-BF0F-E301781B8B57}" presName="root" presStyleCnt="0"/>
      <dgm:spPr/>
      <dgm:t>
        <a:bodyPr/>
        <a:lstStyle/>
        <a:p>
          <a:endParaRPr lang="tr-TR"/>
        </a:p>
      </dgm:t>
    </dgm:pt>
    <dgm:pt modelId="{93F0B42E-6EDC-47CE-BDE8-94E38C3CD255}" type="pres">
      <dgm:prSet presAssocID="{5A1539C9-E442-4C67-BF0F-E301781B8B57}" presName="rootComposite" presStyleCnt="0"/>
      <dgm:spPr/>
      <dgm:t>
        <a:bodyPr/>
        <a:lstStyle/>
        <a:p>
          <a:endParaRPr lang="tr-TR"/>
        </a:p>
      </dgm:t>
    </dgm:pt>
    <dgm:pt modelId="{D104B931-F271-4DED-9AC6-D76246F7BF7A}" type="pres">
      <dgm:prSet presAssocID="{5A1539C9-E442-4C67-BF0F-E301781B8B57}" presName="rootText" presStyleLbl="node1" presStyleIdx="1" presStyleCnt="2"/>
      <dgm:spPr/>
      <dgm:t>
        <a:bodyPr/>
        <a:lstStyle/>
        <a:p>
          <a:endParaRPr lang="tr-TR"/>
        </a:p>
      </dgm:t>
    </dgm:pt>
    <dgm:pt modelId="{2564A78D-C314-4A3A-B762-53785D5EECE7}" type="pres">
      <dgm:prSet presAssocID="{5A1539C9-E442-4C67-BF0F-E301781B8B57}" presName="rootConnector" presStyleLbl="node1" presStyleIdx="1" presStyleCnt="2"/>
      <dgm:spPr/>
      <dgm:t>
        <a:bodyPr/>
        <a:lstStyle/>
        <a:p>
          <a:endParaRPr lang="tr-TR"/>
        </a:p>
      </dgm:t>
    </dgm:pt>
    <dgm:pt modelId="{986CC6D8-479D-41C0-AF9D-4B5CA3D9B417}" type="pres">
      <dgm:prSet presAssocID="{5A1539C9-E442-4C67-BF0F-E301781B8B57}" presName="childShape" presStyleCnt="0"/>
      <dgm:spPr/>
      <dgm:t>
        <a:bodyPr/>
        <a:lstStyle/>
        <a:p>
          <a:endParaRPr lang="tr-TR"/>
        </a:p>
      </dgm:t>
    </dgm:pt>
    <dgm:pt modelId="{AB25554B-C812-41B4-9A07-459CCB446E8A}" type="pres">
      <dgm:prSet presAssocID="{018B2918-F76F-4E8F-8B59-A955A9AD33E6}" presName="Name13" presStyleLbl="parChTrans1D2" presStyleIdx="3" presStyleCnt="5"/>
      <dgm:spPr/>
      <dgm:t>
        <a:bodyPr/>
        <a:lstStyle/>
        <a:p>
          <a:endParaRPr lang="tr-TR"/>
        </a:p>
      </dgm:t>
    </dgm:pt>
    <dgm:pt modelId="{8CD8B663-C8C8-4056-A395-E0D89970A50F}" type="pres">
      <dgm:prSet presAssocID="{9731F147-C2DA-4E82-83C9-6161A8E41242}" presName="childText" presStyleLbl="bgAcc1" presStyleIdx="3" presStyleCnt="5">
        <dgm:presLayoutVars>
          <dgm:bulletEnabled val="1"/>
        </dgm:presLayoutVars>
      </dgm:prSet>
      <dgm:spPr/>
      <dgm:t>
        <a:bodyPr/>
        <a:lstStyle/>
        <a:p>
          <a:endParaRPr lang="tr-TR"/>
        </a:p>
      </dgm:t>
    </dgm:pt>
    <dgm:pt modelId="{EA2697FB-468B-4E19-BDBB-9F974949102D}" type="pres">
      <dgm:prSet presAssocID="{5EEFF8C7-AE0D-449B-B583-369C4BBB282F}" presName="Name13" presStyleLbl="parChTrans1D2" presStyleIdx="4" presStyleCnt="5"/>
      <dgm:spPr/>
      <dgm:t>
        <a:bodyPr/>
        <a:lstStyle/>
        <a:p>
          <a:endParaRPr lang="tr-TR"/>
        </a:p>
      </dgm:t>
    </dgm:pt>
    <dgm:pt modelId="{77D80C73-C9F1-4B80-A5A7-1C58106331EA}" type="pres">
      <dgm:prSet presAssocID="{D2F52628-1E7F-49AC-BC0F-0DDC20FA1272}" presName="childText" presStyleLbl="bgAcc1" presStyleIdx="4" presStyleCnt="5">
        <dgm:presLayoutVars>
          <dgm:bulletEnabled val="1"/>
        </dgm:presLayoutVars>
      </dgm:prSet>
      <dgm:spPr/>
      <dgm:t>
        <a:bodyPr/>
        <a:lstStyle/>
        <a:p>
          <a:endParaRPr lang="tr-TR"/>
        </a:p>
      </dgm:t>
    </dgm:pt>
  </dgm:ptLst>
  <dgm:cxnLst>
    <dgm:cxn modelId="{50D03D3E-35D7-4452-A040-1420A1246F6E}" type="presOf" srcId="{47FB2F25-0708-459D-B58C-7E2711846DF7}" destId="{E1932C93-574E-4351-AA6E-CA996B14554B}" srcOrd="0" destOrd="0" presId="urn:microsoft.com/office/officeart/2005/8/layout/hierarchy3"/>
    <dgm:cxn modelId="{37135291-B393-48B2-9DD2-194B7466B63F}" srcId="{1766578D-1CB1-471C-8E95-43B891D46A6A}" destId="{DBDD7FCA-D171-4260-B82C-2FBCD84B9E50}" srcOrd="0" destOrd="0" parTransId="{47C48E09-BA94-48F0-B98D-918C4ED5392D}" sibTransId="{017E1AD6-94D2-4C83-B395-D04A12EF00F6}"/>
    <dgm:cxn modelId="{5CB05FB8-7A85-4975-9159-836CB82429B9}" srcId="{1766578D-1CB1-471C-8E95-43B891D46A6A}" destId="{47FB2F25-0708-459D-B58C-7E2711846DF7}" srcOrd="2" destOrd="0" parTransId="{58A005CE-5BA4-486A-88F0-D8FCE129EDFF}" sibTransId="{991DEB6A-0248-4631-8878-16A44EA72DAE}"/>
    <dgm:cxn modelId="{BC422C82-9F62-4223-8E38-FB8F1B28639A}" type="presOf" srcId="{9731F147-C2DA-4E82-83C9-6161A8E41242}" destId="{8CD8B663-C8C8-4056-A395-E0D89970A50F}" srcOrd="0" destOrd="0" presId="urn:microsoft.com/office/officeart/2005/8/layout/hierarchy3"/>
    <dgm:cxn modelId="{93F05B96-6DEB-4CA5-8616-5F13E8FA03AB}" type="presOf" srcId="{1766578D-1CB1-471C-8E95-43B891D46A6A}" destId="{97F4093C-E2E1-4C2B-8C41-BD0AB02118DE}" srcOrd="1" destOrd="0" presId="urn:microsoft.com/office/officeart/2005/8/layout/hierarchy3"/>
    <dgm:cxn modelId="{EA094660-A6AB-415A-BD33-2376A670E410}" type="presOf" srcId="{47C48E09-BA94-48F0-B98D-918C4ED5392D}" destId="{56266A95-AC32-4F2B-94D9-CFCFED395F9B}" srcOrd="0" destOrd="0" presId="urn:microsoft.com/office/officeart/2005/8/layout/hierarchy3"/>
    <dgm:cxn modelId="{75C7235F-3DA6-4D0E-B91F-8A19EEE75006}" srcId="{95AB9BDE-7422-41D3-8B7A-84DD7B722613}" destId="{1766578D-1CB1-471C-8E95-43B891D46A6A}" srcOrd="0" destOrd="0" parTransId="{6E92BC04-A438-468F-AF19-44C9138A3A23}" sibTransId="{53CF0B3E-9B17-4B6F-A718-2F0E447573AD}"/>
    <dgm:cxn modelId="{DBF3B277-1F96-436E-94A6-3D2867F529A0}" type="presOf" srcId="{1766578D-1CB1-471C-8E95-43B891D46A6A}" destId="{D9620B1F-57FF-4296-B106-7A07428C5435}" srcOrd="0" destOrd="0" presId="urn:microsoft.com/office/officeart/2005/8/layout/hierarchy3"/>
    <dgm:cxn modelId="{5CD22D02-896D-44FD-AE81-DB8C60DD9A18}" type="presOf" srcId="{5EEFF8C7-AE0D-449B-B583-369C4BBB282F}" destId="{EA2697FB-468B-4E19-BDBB-9F974949102D}" srcOrd="0" destOrd="0" presId="urn:microsoft.com/office/officeart/2005/8/layout/hierarchy3"/>
    <dgm:cxn modelId="{C48014A7-A937-4B87-B281-E2302BB9E8F8}" srcId="{5A1539C9-E442-4C67-BF0F-E301781B8B57}" destId="{9731F147-C2DA-4E82-83C9-6161A8E41242}" srcOrd="0" destOrd="0" parTransId="{018B2918-F76F-4E8F-8B59-A955A9AD33E6}" sibTransId="{91F56326-EDAB-4735-BE66-1A8C2D97ACC0}"/>
    <dgm:cxn modelId="{49954B72-70FC-48C9-8854-C30119758024}" type="presOf" srcId="{5A1539C9-E442-4C67-BF0F-E301781B8B57}" destId="{2564A78D-C314-4A3A-B762-53785D5EECE7}" srcOrd="1" destOrd="0" presId="urn:microsoft.com/office/officeart/2005/8/layout/hierarchy3"/>
    <dgm:cxn modelId="{5CF0081B-D937-4FD1-80A6-871747948802}" type="presOf" srcId="{9CA32170-8EB5-488B-AD70-ED8A5FB67100}" destId="{F5E6E181-6296-4356-8918-4DC568ED2CB9}" srcOrd="0" destOrd="0" presId="urn:microsoft.com/office/officeart/2005/8/layout/hierarchy3"/>
    <dgm:cxn modelId="{3D207C9E-4681-42A4-86F8-C79D199F3511}" srcId="{5A1539C9-E442-4C67-BF0F-E301781B8B57}" destId="{D2F52628-1E7F-49AC-BC0F-0DDC20FA1272}" srcOrd="1" destOrd="0" parTransId="{5EEFF8C7-AE0D-449B-B583-369C4BBB282F}" sibTransId="{0CFD3D81-8843-42BE-BD6C-DF1C4C1A7E3B}"/>
    <dgm:cxn modelId="{84A3FBC7-6094-4922-8F28-149125D6C759}" type="presOf" srcId="{D2F52628-1E7F-49AC-BC0F-0DDC20FA1272}" destId="{77D80C73-C9F1-4B80-A5A7-1C58106331EA}" srcOrd="0" destOrd="0" presId="urn:microsoft.com/office/officeart/2005/8/layout/hierarchy3"/>
    <dgm:cxn modelId="{287BD617-67DC-477A-BEC6-2A289A9637AF}" type="presOf" srcId="{4EBCB289-A192-4C79-962A-A9A587D243E3}" destId="{05D377DE-3FF6-4B49-9211-D434FFFCB729}" srcOrd="0" destOrd="0" presId="urn:microsoft.com/office/officeart/2005/8/layout/hierarchy3"/>
    <dgm:cxn modelId="{E2950785-E1B9-4F09-B4F1-FFA0F6258D26}" type="presOf" srcId="{58A005CE-5BA4-486A-88F0-D8FCE129EDFF}" destId="{D85A67DB-C0FC-4227-A0CA-DB232577F0EE}" srcOrd="0" destOrd="0" presId="urn:microsoft.com/office/officeart/2005/8/layout/hierarchy3"/>
    <dgm:cxn modelId="{5D709008-FC17-4226-85C3-5FD3EB2C090D}" type="presOf" srcId="{5A1539C9-E442-4C67-BF0F-E301781B8B57}" destId="{D104B931-F271-4DED-9AC6-D76246F7BF7A}" srcOrd="0" destOrd="0" presId="urn:microsoft.com/office/officeart/2005/8/layout/hierarchy3"/>
    <dgm:cxn modelId="{0AF1B94C-689A-4877-B76A-52EFC2D54760}" type="presOf" srcId="{95AB9BDE-7422-41D3-8B7A-84DD7B722613}" destId="{8D3D55D4-507E-4FD2-80EB-DEB94E457527}" srcOrd="0" destOrd="0" presId="urn:microsoft.com/office/officeart/2005/8/layout/hierarchy3"/>
    <dgm:cxn modelId="{28BBDEB2-94CD-49AE-A48C-CA9769B0D56A}" srcId="{95AB9BDE-7422-41D3-8B7A-84DD7B722613}" destId="{5A1539C9-E442-4C67-BF0F-E301781B8B57}" srcOrd="1" destOrd="0" parTransId="{0E06A40A-CEEC-48FC-91F0-5D692DD8207D}" sibTransId="{7C5F02E4-EA9B-42E6-90D8-98E4A99665AF}"/>
    <dgm:cxn modelId="{655080DC-2055-42B2-AA63-36E7A233651A}" srcId="{1766578D-1CB1-471C-8E95-43B891D46A6A}" destId="{4EBCB289-A192-4C79-962A-A9A587D243E3}" srcOrd="1" destOrd="0" parTransId="{9CA32170-8EB5-488B-AD70-ED8A5FB67100}" sibTransId="{4D5F83E6-1F34-4958-AA82-99C289D09681}"/>
    <dgm:cxn modelId="{B27FB71C-3A1E-47DE-8255-3E09810FA39E}" type="presOf" srcId="{DBDD7FCA-D171-4260-B82C-2FBCD84B9E50}" destId="{999B3CEA-6345-4280-9291-1367DD35DF7A}" srcOrd="0" destOrd="0" presId="urn:microsoft.com/office/officeart/2005/8/layout/hierarchy3"/>
    <dgm:cxn modelId="{54176B94-4349-4CBD-8EB3-694BE2EDE029}" type="presOf" srcId="{018B2918-F76F-4E8F-8B59-A955A9AD33E6}" destId="{AB25554B-C812-41B4-9A07-459CCB446E8A}" srcOrd="0" destOrd="0" presId="urn:microsoft.com/office/officeart/2005/8/layout/hierarchy3"/>
    <dgm:cxn modelId="{9ABAA80B-D211-4DF8-B8F2-850B6CD21DC1}" type="presParOf" srcId="{8D3D55D4-507E-4FD2-80EB-DEB94E457527}" destId="{A96AEE4F-2D27-4D3E-B86C-E2238B2BB71A}" srcOrd="0" destOrd="0" presId="urn:microsoft.com/office/officeart/2005/8/layout/hierarchy3"/>
    <dgm:cxn modelId="{859A3668-D862-4650-83EE-73F138118951}" type="presParOf" srcId="{A96AEE4F-2D27-4D3E-B86C-E2238B2BB71A}" destId="{5F511AF8-C93D-4A7E-9155-6D139CF7D041}" srcOrd="0" destOrd="0" presId="urn:microsoft.com/office/officeart/2005/8/layout/hierarchy3"/>
    <dgm:cxn modelId="{3864D1D0-9E47-41CA-985E-CE5389A1E245}" type="presParOf" srcId="{5F511AF8-C93D-4A7E-9155-6D139CF7D041}" destId="{D9620B1F-57FF-4296-B106-7A07428C5435}" srcOrd="0" destOrd="0" presId="urn:microsoft.com/office/officeart/2005/8/layout/hierarchy3"/>
    <dgm:cxn modelId="{4BB05814-1C75-46FE-80CE-E6E33A400A73}" type="presParOf" srcId="{5F511AF8-C93D-4A7E-9155-6D139CF7D041}" destId="{97F4093C-E2E1-4C2B-8C41-BD0AB02118DE}" srcOrd="1" destOrd="0" presId="urn:microsoft.com/office/officeart/2005/8/layout/hierarchy3"/>
    <dgm:cxn modelId="{231DA305-F14E-4CA2-B294-20E8AE886186}" type="presParOf" srcId="{A96AEE4F-2D27-4D3E-B86C-E2238B2BB71A}" destId="{8BE4B6A6-A0AD-4177-9F34-DEBF05C1696F}" srcOrd="1" destOrd="0" presId="urn:microsoft.com/office/officeart/2005/8/layout/hierarchy3"/>
    <dgm:cxn modelId="{B1D29635-1978-4C22-AC25-C52E22082532}" type="presParOf" srcId="{8BE4B6A6-A0AD-4177-9F34-DEBF05C1696F}" destId="{56266A95-AC32-4F2B-94D9-CFCFED395F9B}" srcOrd="0" destOrd="0" presId="urn:microsoft.com/office/officeart/2005/8/layout/hierarchy3"/>
    <dgm:cxn modelId="{63962330-D25E-4E1F-95D2-0C1389A5C0F5}" type="presParOf" srcId="{8BE4B6A6-A0AD-4177-9F34-DEBF05C1696F}" destId="{999B3CEA-6345-4280-9291-1367DD35DF7A}" srcOrd="1" destOrd="0" presId="urn:microsoft.com/office/officeart/2005/8/layout/hierarchy3"/>
    <dgm:cxn modelId="{869E7583-2446-455A-B6D9-73C5580DB08F}" type="presParOf" srcId="{8BE4B6A6-A0AD-4177-9F34-DEBF05C1696F}" destId="{F5E6E181-6296-4356-8918-4DC568ED2CB9}" srcOrd="2" destOrd="0" presId="urn:microsoft.com/office/officeart/2005/8/layout/hierarchy3"/>
    <dgm:cxn modelId="{AE0746AC-82C9-4542-A260-047CC150802C}" type="presParOf" srcId="{8BE4B6A6-A0AD-4177-9F34-DEBF05C1696F}" destId="{05D377DE-3FF6-4B49-9211-D434FFFCB729}" srcOrd="3" destOrd="0" presId="urn:microsoft.com/office/officeart/2005/8/layout/hierarchy3"/>
    <dgm:cxn modelId="{3910FF75-AF78-4207-83BE-AF452CCBF0ED}" type="presParOf" srcId="{8BE4B6A6-A0AD-4177-9F34-DEBF05C1696F}" destId="{D85A67DB-C0FC-4227-A0CA-DB232577F0EE}" srcOrd="4" destOrd="0" presId="urn:microsoft.com/office/officeart/2005/8/layout/hierarchy3"/>
    <dgm:cxn modelId="{A7DEF008-9CCB-4E78-ACFA-BA60300089EE}" type="presParOf" srcId="{8BE4B6A6-A0AD-4177-9F34-DEBF05C1696F}" destId="{E1932C93-574E-4351-AA6E-CA996B14554B}" srcOrd="5" destOrd="0" presId="urn:microsoft.com/office/officeart/2005/8/layout/hierarchy3"/>
    <dgm:cxn modelId="{AF2C196E-D6B4-40A2-9E11-16ADDC4FE0FC}" type="presParOf" srcId="{8D3D55D4-507E-4FD2-80EB-DEB94E457527}" destId="{6804F860-F391-4A97-9DF3-12F121A9A934}" srcOrd="1" destOrd="0" presId="urn:microsoft.com/office/officeart/2005/8/layout/hierarchy3"/>
    <dgm:cxn modelId="{01B000F4-B7BC-4AD2-8FED-C927EC093A46}" type="presParOf" srcId="{6804F860-F391-4A97-9DF3-12F121A9A934}" destId="{93F0B42E-6EDC-47CE-BDE8-94E38C3CD255}" srcOrd="0" destOrd="0" presId="urn:microsoft.com/office/officeart/2005/8/layout/hierarchy3"/>
    <dgm:cxn modelId="{26EB88F6-F124-4526-B1C9-68917DABF8C4}" type="presParOf" srcId="{93F0B42E-6EDC-47CE-BDE8-94E38C3CD255}" destId="{D104B931-F271-4DED-9AC6-D76246F7BF7A}" srcOrd="0" destOrd="0" presId="urn:microsoft.com/office/officeart/2005/8/layout/hierarchy3"/>
    <dgm:cxn modelId="{2B857ED4-262C-4987-AC0A-8DC5ABC1666A}" type="presParOf" srcId="{93F0B42E-6EDC-47CE-BDE8-94E38C3CD255}" destId="{2564A78D-C314-4A3A-B762-53785D5EECE7}" srcOrd="1" destOrd="0" presId="urn:microsoft.com/office/officeart/2005/8/layout/hierarchy3"/>
    <dgm:cxn modelId="{E43013B9-E0F7-4CC3-B22F-F2983129C3EE}" type="presParOf" srcId="{6804F860-F391-4A97-9DF3-12F121A9A934}" destId="{986CC6D8-479D-41C0-AF9D-4B5CA3D9B417}" srcOrd="1" destOrd="0" presId="urn:microsoft.com/office/officeart/2005/8/layout/hierarchy3"/>
    <dgm:cxn modelId="{29F4C2CC-BBDE-4587-B3C3-61FE8DCA3885}" type="presParOf" srcId="{986CC6D8-479D-41C0-AF9D-4B5CA3D9B417}" destId="{AB25554B-C812-41B4-9A07-459CCB446E8A}" srcOrd="0" destOrd="0" presId="urn:microsoft.com/office/officeart/2005/8/layout/hierarchy3"/>
    <dgm:cxn modelId="{A1623DC7-F581-4884-8792-9EA5F39EA3AA}" type="presParOf" srcId="{986CC6D8-479D-41C0-AF9D-4B5CA3D9B417}" destId="{8CD8B663-C8C8-4056-A395-E0D89970A50F}" srcOrd="1" destOrd="0" presId="urn:microsoft.com/office/officeart/2005/8/layout/hierarchy3"/>
    <dgm:cxn modelId="{0E7B57E2-EEDF-411F-8C41-07870B620D5D}" type="presParOf" srcId="{986CC6D8-479D-41C0-AF9D-4B5CA3D9B417}" destId="{EA2697FB-468B-4E19-BDBB-9F974949102D}" srcOrd="2" destOrd="0" presId="urn:microsoft.com/office/officeart/2005/8/layout/hierarchy3"/>
    <dgm:cxn modelId="{9D10D989-0D0A-4BAD-946E-05C03F3C633C}" type="presParOf" srcId="{986CC6D8-479D-41C0-AF9D-4B5CA3D9B417}" destId="{77D80C73-C9F1-4B80-A5A7-1C58106331EA}"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74713-0A5C-442F-841A-26965A188D79}">
      <dsp:nvSpPr>
        <dsp:cNvPr id="0" name=""/>
        <dsp:cNvSpPr/>
      </dsp:nvSpPr>
      <dsp:spPr>
        <a:xfrm>
          <a:off x="47148" y="1437"/>
          <a:ext cx="3113782" cy="18682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kern="1200" smtClean="0">
              <a:solidFill>
                <a:schemeClr val="tx1"/>
              </a:solidFill>
            </a:rPr>
            <a:t>Bilgi</a:t>
          </a:r>
          <a:endParaRPr lang="tr-TR" sz="4400" kern="1200">
            <a:solidFill>
              <a:schemeClr val="tx1"/>
            </a:solidFill>
          </a:endParaRPr>
        </a:p>
      </dsp:txBody>
      <dsp:txXfrm>
        <a:off x="47148" y="1437"/>
        <a:ext cx="3113782" cy="1868269"/>
      </dsp:txXfrm>
    </dsp:sp>
    <dsp:sp modelId="{1CE6816D-32D7-4429-9108-F964CCB7741B}">
      <dsp:nvSpPr>
        <dsp:cNvPr id="0" name=""/>
        <dsp:cNvSpPr/>
      </dsp:nvSpPr>
      <dsp:spPr>
        <a:xfrm>
          <a:off x="3472308" y="1437"/>
          <a:ext cx="3113782" cy="1868269"/>
        </a:xfrm>
        <a:prstGeom prst="rect">
          <a:avLst/>
        </a:prstGeom>
        <a:solidFill>
          <a:schemeClr val="accent2">
            <a:hueOff val="476948"/>
            <a:satOff val="-10882"/>
            <a:lumOff val="40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kern="1200" smtClean="0">
              <a:solidFill>
                <a:schemeClr val="tx1"/>
              </a:solidFill>
            </a:rPr>
            <a:t>Bilgi Türleri</a:t>
          </a:r>
          <a:endParaRPr lang="tr-TR" sz="4400" kern="1200">
            <a:solidFill>
              <a:schemeClr val="tx1"/>
            </a:solidFill>
          </a:endParaRPr>
        </a:p>
      </dsp:txBody>
      <dsp:txXfrm>
        <a:off x="3472308" y="1437"/>
        <a:ext cx="3113782" cy="1868269"/>
      </dsp:txXfrm>
    </dsp:sp>
    <dsp:sp modelId="{13F484CF-CE45-43BE-B801-9D36C88AAA5D}">
      <dsp:nvSpPr>
        <dsp:cNvPr id="0" name=""/>
        <dsp:cNvSpPr/>
      </dsp:nvSpPr>
      <dsp:spPr>
        <a:xfrm>
          <a:off x="6897469" y="1437"/>
          <a:ext cx="3113782" cy="1868269"/>
        </a:xfrm>
        <a:prstGeom prst="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kern="1200" smtClean="0">
              <a:solidFill>
                <a:schemeClr val="tx1"/>
              </a:solidFill>
            </a:rPr>
            <a:t>Bilim</a:t>
          </a:r>
          <a:endParaRPr lang="tr-TR" sz="4400" kern="1200">
            <a:solidFill>
              <a:schemeClr val="tx1"/>
            </a:solidFill>
          </a:endParaRPr>
        </a:p>
      </dsp:txBody>
      <dsp:txXfrm>
        <a:off x="6897469" y="1437"/>
        <a:ext cx="3113782" cy="1868269"/>
      </dsp:txXfrm>
    </dsp:sp>
    <dsp:sp modelId="{A21D531F-AF40-4C50-9A9B-D7C6269CDED4}">
      <dsp:nvSpPr>
        <dsp:cNvPr id="0" name=""/>
        <dsp:cNvSpPr/>
      </dsp:nvSpPr>
      <dsp:spPr>
        <a:xfrm>
          <a:off x="1759728" y="2181085"/>
          <a:ext cx="3113782" cy="1868269"/>
        </a:xfrm>
        <a:prstGeom prst="rect">
          <a:avLst/>
        </a:prstGeom>
        <a:solidFill>
          <a:schemeClr val="accent2">
            <a:hueOff val="1430843"/>
            <a:satOff val="-32646"/>
            <a:lumOff val="1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kern="1200" smtClean="0">
              <a:solidFill>
                <a:schemeClr val="tx1"/>
              </a:solidFill>
            </a:rPr>
            <a:t>Bilimin Özellikleri</a:t>
          </a:r>
          <a:endParaRPr lang="tr-TR" sz="4400" kern="1200">
            <a:solidFill>
              <a:schemeClr val="tx1"/>
            </a:solidFill>
          </a:endParaRPr>
        </a:p>
      </dsp:txBody>
      <dsp:txXfrm>
        <a:off x="1759728" y="2181085"/>
        <a:ext cx="3113782" cy="1868269"/>
      </dsp:txXfrm>
    </dsp:sp>
    <dsp:sp modelId="{E274E312-444F-4B50-BA5D-8B07F12B2F77}">
      <dsp:nvSpPr>
        <dsp:cNvPr id="0" name=""/>
        <dsp:cNvSpPr/>
      </dsp:nvSpPr>
      <dsp:spPr>
        <a:xfrm>
          <a:off x="5184889" y="2181085"/>
          <a:ext cx="3113782" cy="1868269"/>
        </a:xfrm>
        <a:prstGeom prst="rect">
          <a:avLst/>
        </a:prstGeom>
        <a:solidFill>
          <a:schemeClr val="accent2">
            <a:hueOff val="1907790"/>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kern="1200" smtClean="0">
              <a:solidFill>
                <a:schemeClr val="tx1"/>
              </a:solidFill>
            </a:rPr>
            <a:t>Bilim Felsefesi</a:t>
          </a:r>
          <a:endParaRPr lang="tr-TR" sz="4400" kern="1200">
            <a:solidFill>
              <a:schemeClr val="tx1"/>
            </a:solidFill>
          </a:endParaRPr>
        </a:p>
      </dsp:txBody>
      <dsp:txXfrm>
        <a:off x="5184889" y="2181085"/>
        <a:ext cx="3113782" cy="18682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21FE0-F01D-48FD-B445-A51A3AD56AF7}">
      <dsp:nvSpPr>
        <dsp:cNvPr id="0" name=""/>
        <dsp:cNvSpPr/>
      </dsp:nvSpPr>
      <dsp:spPr>
        <a:xfrm>
          <a:off x="0" y="1597"/>
          <a:ext cx="8524875" cy="818999"/>
        </a:xfrm>
        <a:prstGeom prst="roundRect">
          <a:avLst/>
        </a:prstGeom>
        <a:blipFill rotWithShape="0">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tr-TR" sz="3500" kern="1200" dirty="0" smtClean="0"/>
            <a:t>Özellikler</a:t>
          </a:r>
          <a:endParaRPr lang="tr-TR" sz="3500" kern="1200" dirty="0"/>
        </a:p>
      </dsp:txBody>
      <dsp:txXfrm>
        <a:off x="39980" y="41577"/>
        <a:ext cx="8444915" cy="739039"/>
      </dsp:txXfrm>
    </dsp:sp>
    <dsp:sp modelId="{1F98865E-1CE8-43E7-B291-92C8E656ED88}">
      <dsp:nvSpPr>
        <dsp:cNvPr id="0" name=""/>
        <dsp:cNvSpPr/>
      </dsp:nvSpPr>
      <dsp:spPr>
        <a:xfrm>
          <a:off x="0" y="870152"/>
          <a:ext cx="8524875" cy="36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665"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tr-TR" sz="2700" kern="1200" dirty="0" smtClean="0"/>
            <a:t>İlerleyici olması	</a:t>
          </a:r>
          <a:endParaRPr lang="tr-TR" sz="2700" kern="1200" dirty="0"/>
        </a:p>
        <a:p>
          <a:pPr marL="228600" lvl="1" indent="-228600" algn="l" defTabSz="1200150">
            <a:lnSpc>
              <a:spcPct val="90000"/>
            </a:lnSpc>
            <a:spcBef>
              <a:spcPct val="0"/>
            </a:spcBef>
            <a:spcAft>
              <a:spcPct val="20000"/>
            </a:spcAft>
            <a:buChar char="••"/>
          </a:pPr>
          <a:r>
            <a:rPr lang="tr-TR" sz="2700" kern="1200" dirty="0" err="1" smtClean="0"/>
            <a:t>Artmacı</a:t>
          </a:r>
          <a:r>
            <a:rPr lang="tr-TR" sz="2700" kern="1200" dirty="0" smtClean="0"/>
            <a:t> veya </a:t>
          </a:r>
          <a:r>
            <a:rPr lang="tr-TR" sz="2700" kern="1200" dirty="0" err="1" smtClean="0"/>
            <a:t>birikmeci</a:t>
          </a:r>
          <a:r>
            <a:rPr lang="tr-TR" sz="2700" kern="1200" dirty="0" smtClean="0"/>
            <a:t> olması</a:t>
          </a:r>
          <a:endParaRPr lang="tr-TR" sz="2700" kern="1200" dirty="0"/>
        </a:p>
        <a:p>
          <a:pPr marL="228600" lvl="1" indent="-228600" algn="l" defTabSz="1200150">
            <a:lnSpc>
              <a:spcPct val="90000"/>
            </a:lnSpc>
            <a:spcBef>
              <a:spcPct val="0"/>
            </a:spcBef>
            <a:spcAft>
              <a:spcPct val="20000"/>
            </a:spcAft>
            <a:buChar char="••"/>
          </a:pPr>
          <a:r>
            <a:rPr lang="tr-TR" sz="2700" kern="1200" dirty="0" smtClean="0"/>
            <a:t>Herkese açık, toplumsal olması</a:t>
          </a:r>
          <a:endParaRPr lang="tr-TR" sz="2700" kern="1200" dirty="0"/>
        </a:p>
        <a:p>
          <a:pPr marL="228600" lvl="1" indent="-228600" algn="l" defTabSz="1200150">
            <a:lnSpc>
              <a:spcPct val="90000"/>
            </a:lnSpc>
            <a:spcBef>
              <a:spcPct val="0"/>
            </a:spcBef>
            <a:spcAft>
              <a:spcPct val="20000"/>
            </a:spcAft>
            <a:buChar char="••"/>
          </a:pPr>
          <a:r>
            <a:rPr lang="tr-TR" sz="2700" kern="1200" dirty="0" smtClean="0"/>
            <a:t>Nesnel olması</a:t>
          </a:r>
          <a:endParaRPr lang="tr-TR" sz="2700" kern="1200" dirty="0"/>
        </a:p>
        <a:p>
          <a:pPr marL="228600" lvl="1" indent="-228600" algn="l" defTabSz="1200150">
            <a:lnSpc>
              <a:spcPct val="90000"/>
            </a:lnSpc>
            <a:spcBef>
              <a:spcPct val="0"/>
            </a:spcBef>
            <a:spcAft>
              <a:spcPct val="20000"/>
            </a:spcAft>
            <a:buChar char="••"/>
          </a:pPr>
          <a:r>
            <a:rPr lang="tr-TR" sz="2700" kern="1200" dirty="0" smtClean="0"/>
            <a:t>Dinamik olması</a:t>
          </a:r>
          <a:endParaRPr lang="tr-TR" sz="2700" kern="1200" dirty="0"/>
        </a:p>
        <a:p>
          <a:pPr marL="228600" lvl="1" indent="-228600" algn="l" defTabSz="1200150">
            <a:lnSpc>
              <a:spcPct val="90000"/>
            </a:lnSpc>
            <a:spcBef>
              <a:spcPct val="0"/>
            </a:spcBef>
            <a:spcAft>
              <a:spcPct val="20000"/>
            </a:spcAft>
            <a:buChar char="••"/>
          </a:pPr>
          <a:r>
            <a:rPr lang="tr-TR" sz="2700" kern="1200" dirty="0" smtClean="0"/>
            <a:t>Geçici olması</a:t>
          </a:r>
          <a:endParaRPr lang="tr-TR" sz="2700" kern="1200" dirty="0"/>
        </a:p>
        <a:p>
          <a:pPr marL="228600" lvl="1" indent="-228600" algn="l" defTabSz="1200150">
            <a:lnSpc>
              <a:spcPct val="90000"/>
            </a:lnSpc>
            <a:spcBef>
              <a:spcPct val="0"/>
            </a:spcBef>
            <a:spcAft>
              <a:spcPct val="20000"/>
            </a:spcAft>
            <a:buChar char="••"/>
          </a:pPr>
          <a:r>
            <a:rPr lang="tr-TR" sz="2700" kern="1200" dirty="0" smtClean="0"/>
            <a:t>Tutarlı olması</a:t>
          </a:r>
          <a:endParaRPr lang="tr-TR" sz="2700" kern="1200" dirty="0"/>
        </a:p>
        <a:p>
          <a:pPr marL="228600" lvl="1" indent="-228600" algn="l" defTabSz="1200150">
            <a:lnSpc>
              <a:spcPct val="90000"/>
            </a:lnSpc>
            <a:spcBef>
              <a:spcPct val="0"/>
            </a:spcBef>
            <a:spcAft>
              <a:spcPct val="20000"/>
            </a:spcAft>
            <a:buChar char="••"/>
          </a:pPr>
          <a:r>
            <a:rPr lang="tr-TR" sz="2700" kern="1200" dirty="0" err="1" smtClean="0"/>
            <a:t>Öndeyilerin</a:t>
          </a:r>
          <a:r>
            <a:rPr lang="tr-TR" sz="2700" kern="1200" dirty="0" smtClean="0"/>
            <a:t> mümkün olması</a:t>
          </a:r>
          <a:endParaRPr lang="tr-TR" sz="2700" kern="1200" dirty="0"/>
        </a:p>
      </dsp:txBody>
      <dsp:txXfrm>
        <a:off x="0" y="870152"/>
        <a:ext cx="8524875" cy="362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20884-4F06-40E2-BBC5-5438630A5654}">
      <dsp:nvSpPr>
        <dsp:cNvPr id="0" name=""/>
        <dsp:cNvSpPr/>
      </dsp:nvSpPr>
      <dsp:spPr>
        <a:xfrm>
          <a:off x="2317750" y="1501246"/>
          <a:ext cx="1268382" cy="440264"/>
        </a:xfrm>
        <a:custGeom>
          <a:avLst/>
          <a:gdLst/>
          <a:ahLst/>
          <a:cxnLst/>
          <a:rect l="0" t="0" r="0" b="0"/>
          <a:pathLst>
            <a:path>
              <a:moveTo>
                <a:pt x="0" y="0"/>
              </a:moveTo>
              <a:lnTo>
                <a:pt x="0" y="220132"/>
              </a:lnTo>
              <a:lnTo>
                <a:pt x="1268382" y="220132"/>
              </a:lnTo>
              <a:lnTo>
                <a:pt x="1268382" y="440264"/>
              </a:lnTo>
            </a:path>
          </a:pathLst>
        </a:custGeom>
        <a:noFill/>
        <a:ln w="127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5D6E695-41AE-41CE-83FD-A3D6BB75FE07}">
      <dsp:nvSpPr>
        <dsp:cNvPr id="0" name=""/>
        <dsp:cNvSpPr/>
      </dsp:nvSpPr>
      <dsp:spPr>
        <a:xfrm>
          <a:off x="1049367" y="1501246"/>
          <a:ext cx="1268382" cy="440264"/>
        </a:xfrm>
        <a:custGeom>
          <a:avLst/>
          <a:gdLst/>
          <a:ahLst/>
          <a:cxnLst/>
          <a:rect l="0" t="0" r="0" b="0"/>
          <a:pathLst>
            <a:path>
              <a:moveTo>
                <a:pt x="1268382" y="0"/>
              </a:moveTo>
              <a:lnTo>
                <a:pt x="1268382" y="220132"/>
              </a:lnTo>
              <a:lnTo>
                <a:pt x="0" y="220132"/>
              </a:lnTo>
              <a:lnTo>
                <a:pt x="0" y="440264"/>
              </a:lnTo>
            </a:path>
          </a:pathLst>
        </a:custGeom>
        <a:noFill/>
        <a:ln w="127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3CCF278-80E5-443F-A8E7-11F9DE770B7C}">
      <dsp:nvSpPr>
        <dsp:cNvPr id="0" name=""/>
        <dsp:cNvSpPr/>
      </dsp:nvSpPr>
      <dsp:spPr>
        <a:xfrm>
          <a:off x="1269500" y="452996"/>
          <a:ext cx="2096499" cy="1048249"/>
        </a:xfrm>
        <a:prstGeom prst="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b="1" kern="1200" dirty="0" smtClean="0">
              <a:solidFill>
                <a:schemeClr val="bg1"/>
              </a:solidFill>
            </a:rPr>
            <a:t>Bilgi</a:t>
          </a:r>
          <a:endParaRPr lang="tr-TR" sz="2900" b="1" kern="1200" dirty="0">
            <a:solidFill>
              <a:schemeClr val="bg1"/>
            </a:solidFill>
          </a:endParaRPr>
        </a:p>
      </dsp:txBody>
      <dsp:txXfrm>
        <a:off x="1269500" y="452996"/>
        <a:ext cx="2096499" cy="1048249"/>
      </dsp:txXfrm>
    </dsp:sp>
    <dsp:sp modelId="{836751A0-31B8-47EC-B42B-A81EC3AB06F3}">
      <dsp:nvSpPr>
        <dsp:cNvPr id="0" name=""/>
        <dsp:cNvSpPr/>
      </dsp:nvSpPr>
      <dsp:spPr>
        <a:xfrm>
          <a:off x="1117" y="1941511"/>
          <a:ext cx="2096499" cy="1048249"/>
        </a:xfrm>
        <a:prstGeom prst="rect">
          <a:avLst/>
        </a:prstGeom>
        <a:blipFill rotWithShape="0">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b="1" kern="1200" dirty="0" smtClean="0">
              <a:solidFill>
                <a:schemeClr val="bg1"/>
              </a:solidFill>
            </a:rPr>
            <a:t>Apriori</a:t>
          </a:r>
          <a:endParaRPr lang="tr-TR" sz="2900" b="1" kern="1200" dirty="0">
            <a:solidFill>
              <a:schemeClr val="bg1"/>
            </a:solidFill>
          </a:endParaRPr>
        </a:p>
      </dsp:txBody>
      <dsp:txXfrm>
        <a:off x="1117" y="1941511"/>
        <a:ext cx="2096499" cy="1048249"/>
      </dsp:txXfrm>
    </dsp:sp>
    <dsp:sp modelId="{EF03888C-3D6D-4D23-95F0-FEA249E4B40B}">
      <dsp:nvSpPr>
        <dsp:cNvPr id="0" name=""/>
        <dsp:cNvSpPr/>
      </dsp:nvSpPr>
      <dsp:spPr>
        <a:xfrm>
          <a:off x="2537882" y="1941511"/>
          <a:ext cx="2096499" cy="1048249"/>
        </a:xfrm>
        <a:prstGeom prst="rect">
          <a:avLst/>
        </a:prstGeom>
        <a:blipFill rotWithShape="0">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b="1" kern="1200" dirty="0" smtClean="0">
              <a:solidFill>
                <a:schemeClr val="bg1"/>
              </a:solidFill>
            </a:rPr>
            <a:t>Aposteriori</a:t>
          </a:r>
          <a:endParaRPr lang="tr-TR" sz="2900" b="1" kern="1200" dirty="0">
            <a:solidFill>
              <a:schemeClr val="bg1"/>
            </a:solidFill>
          </a:endParaRPr>
        </a:p>
      </dsp:txBody>
      <dsp:txXfrm>
        <a:off x="2537882" y="1941511"/>
        <a:ext cx="2096499" cy="10482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4C4CE-A96E-4957-A812-9850A87459FC}">
      <dsp:nvSpPr>
        <dsp:cNvPr id="0" name=""/>
        <dsp:cNvSpPr/>
      </dsp:nvSpPr>
      <dsp:spPr>
        <a:xfrm>
          <a:off x="2398712" y="1902721"/>
          <a:ext cx="1697106" cy="294539"/>
        </a:xfrm>
        <a:custGeom>
          <a:avLst/>
          <a:gdLst/>
          <a:ahLst/>
          <a:cxnLst/>
          <a:rect l="0" t="0" r="0" b="0"/>
          <a:pathLst>
            <a:path>
              <a:moveTo>
                <a:pt x="0" y="0"/>
              </a:moveTo>
              <a:lnTo>
                <a:pt x="0" y="147269"/>
              </a:lnTo>
              <a:lnTo>
                <a:pt x="1697106" y="147269"/>
              </a:lnTo>
              <a:lnTo>
                <a:pt x="1697106" y="294539"/>
              </a:lnTo>
            </a:path>
          </a:pathLst>
        </a:custGeom>
        <a:noFill/>
        <a:ln w="635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45A84EC-4DA1-4856-9DCE-E0CB77429CE1}">
      <dsp:nvSpPr>
        <dsp:cNvPr id="0" name=""/>
        <dsp:cNvSpPr/>
      </dsp:nvSpPr>
      <dsp:spPr>
        <a:xfrm>
          <a:off x="2352992" y="1902721"/>
          <a:ext cx="91440" cy="294539"/>
        </a:xfrm>
        <a:custGeom>
          <a:avLst/>
          <a:gdLst/>
          <a:ahLst/>
          <a:cxnLst/>
          <a:rect l="0" t="0" r="0" b="0"/>
          <a:pathLst>
            <a:path>
              <a:moveTo>
                <a:pt x="45720" y="0"/>
              </a:moveTo>
              <a:lnTo>
                <a:pt x="45720" y="294539"/>
              </a:lnTo>
            </a:path>
          </a:pathLst>
        </a:custGeom>
        <a:noFill/>
        <a:ln w="635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19F8CB-D575-408B-AEE4-E41B416C609F}">
      <dsp:nvSpPr>
        <dsp:cNvPr id="0" name=""/>
        <dsp:cNvSpPr/>
      </dsp:nvSpPr>
      <dsp:spPr>
        <a:xfrm>
          <a:off x="701605" y="1902721"/>
          <a:ext cx="1697106" cy="294539"/>
        </a:xfrm>
        <a:custGeom>
          <a:avLst/>
          <a:gdLst/>
          <a:ahLst/>
          <a:cxnLst/>
          <a:rect l="0" t="0" r="0" b="0"/>
          <a:pathLst>
            <a:path>
              <a:moveTo>
                <a:pt x="1697106" y="0"/>
              </a:moveTo>
              <a:lnTo>
                <a:pt x="1697106" y="147269"/>
              </a:lnTo>
              <a:lnTo>
                <a:pt x="0" y="147269"/>
              </a:lnTo>
              <a:lnTo>
                <a:pt x="0" y="294539"/>
              </a:lnTo>
            </a:path>
          </a:pathLst>
        </a:custGeom>
        <a:noFill/>
        <a:ln w="635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984519E-6AA5-47F0-AE94-B7CE3CDEB73A}">
      <dsp:nvSpPr>
        <dsp:cNvPr id="0" name=""/>
        <dsp:cNvSpPr/>
      </dsp:nvSpPr>
      <dsp:spPr>
        <a:xfrm>
          <a:off x="1697428" y="1201438"/>
          <a:ext cx="1402567" cy="701283"/>
        </a:xfrm>
        <a:prstGeom prst="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tr-TR" sz="2500" kern="1200" dirty="0" smtClean="0">
              <a:solidFill>
                <a:schemeClr val="bg1"/>
              </a:solidFill>
            </a:rPr>
            <a:t>Bilgi</a:t>
          </a:r>
          <a:endParaRPr lang="tr-TR" sz="2500" kern="1200" dirty="0">
            <a:solidFill>
              <a:schemeClr val="bg1"/>
            </a:solidFill>
          </a:endParaRPr>
        </a:p>
      </dsp:txBody>
      <dsp:txXfrm>
        <a:off x="1697428" y="1201438"/>
        <a:ext cx="1402567" cy="701283"/>
      </dsp:txXfrm>
    </dsp:sp>
    <dsp:sp modelId="{680803B6-A9C5-42AB-80E7-31FEC7852C07}">
      <dsp:nvSpPr>
        <dsp:cNvPr id="0" name=""/>
        <dsp:cNvSpPr/>
      </dsp:nvSpPr>
      <dsp:spPr>
        <a:xfrm>
          <a:off x="322" y="2197261"/>
          <a:ext cx="1402567" cy="701283"/>
        </a:xfrm>
        <a:prstGeom prst="rect">
          <a:avLst/>
        </a:prstGeom>
        <a:blipFill rotWithShape="0">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tr-TR" sz="2500" kern="1200" dirty="0" smtClean="0">
              <a:solidFill>
                <a:schemeClr val="bg1"/>
              </a:solidFill>
            </a:rPr>
            <a:t>Analitik</a:t>
          </a:r>
          <a:endParaRPr lang="tr-TR" sz="2500" kern="1200" dirty="0">
            <a:solidFill>
              <a:schemeClr val="bg1"/>
            </a:solidFill>
          </a:endParaRPr>
        </a:p>
      </dsp:txBody>
      <dsp:txXfrm>
        <a:off x="322" y="2197261"/>
        <a:ext cx="1402567" cy="701283"/>
      </dsp:txXfrm>
    </dsp:sp>
    <dsp:sp modelId="{A2D3CF9F-7C9F-48DC-9317-5C8A58CFEBD7}">
      <dsp:nvSpPr>
        <dsp:cNvPr id="0" name=""/>
        <dsp:cNvSpPr/>
      </dsp:nvSpPr>
      <dsp:spPr>
        <a:xfrm>
          <a:off x="1697428" y="2197261"/>
          <a:ext cx="1402567" cy="701283"/>
        </a:xfrm>
        <a:prstGeom prst="rect">
          <a:avLst/>
        </a:prstGeom>
        <a:blipFill rotWithShape="0">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tr-TR" sz="2500" kern="1200" dirty="0" smtClean="0">
              <a:solidFill>
                <a:schemeClr val="bg1"/>
              </a:solidFill>
            </a:rPr>
            <a:t>Sentetik</a:t>
          </a:r>
          <a:endParaRPr lang="tr-TR" sz="2500" kern="1200" dirty="0">
            <a:solidFill>
              <a:schemeClr val="bg1"/>
            </a:solidFill>
          </a:endParaRPr>
        </a:p>
      </dsp:txBody>
      <dsp:txXfrm>
        <a:off x="1697428" y="2197261"/>
        <a:ext cx="1402567" cy="701283"/>
      </dsp:txXfrm>
    </dsp:sp>
    <dsp:sp modelId="{B9EF22D2-FBBE-4D61-86A5-19553B327D28}">
      <dsp:nvSpPr>
        <dsp:cNvPr id="0" name=""/>
        <dsp:cNvSpPr/>
      </dsp:nvSpPr>
      <dsp:spPr>
        <a:xfrm>
          <a:off x="3394535" y="2197261"/>
          <a:ext cx="1402567" cy="701283"/>
        </a:xfrm>
        <a:prstGeom prst="rect">
          <a:avLst/>
        </a:prstGeom>
        <a:blipFill rotWithShape="0">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tr-TR" sz="2500" kern="1200" dirty="0" smtClean="0">
              <a:solidFill>
                <a:schemeClr val="bg1"/>
              </a:solidFill>
            </a:rPr>
            <a:t>Metafizik</a:t>
          </a:r>
          <a:endParaRPr lang="tr-TR" sz="2500" kern="1200" dirty="0">
            <a:solidFill>
              <a:schemeClr val="bg1"/>
            </a:solidFill>
          </a:endParaRPr>
        </a:p>
      </dsp:txBody>
      <dsp:txXfrm>
        <a:off x="3394535" y="2197261"/>
        <a:ext cx="1402567" cy="7012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2B4D5-6DC3-4199-A43F-BC403E9396B2}">
      <dsp:nvSpPr>
        <dsp:cNvPr id="0" name=""/>
        <dsp:cNvSpPr/>
      </dsp:nvSpPr>
      <dsp:spPr>
        <a:xfrm>
          <a:off x="5367" y="1583"/>
          <a:ext cx="11504990" cy="241855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tr-TR" sz="6500" b="1" kern="1200" smtClean="0">
              <a:solidFill>
                <a:schemeClr val="tx1"/>
              </a:solidFill>
            </a:rPr>
            <a:t>Bilgi</a:t>
          </a:r>
          <a:endParaRPr lang="tr-TR" sz="6500" b="1" kern="1200" dirty="0">
            <a:solidFill>
              <a:schemeClr val="tx1"/>
            </a:solidFill>
          </a:endParaRPr>
        </a:p>
      </dsp:txBody>
      <dsp:txXfrm>
        <a:off x="76204" y="72420"/>
        <a:ext cx="11363316" cy="2276876"/>
      </dsp:txXfrm>
    </dsp:sp>
    <dsp:sp modelId="{61251D3E-3C24-45DC-86D8-6EF091B1F113}">
      <dsp:nvSpPr>
        <dsp:cNvPr id="0" name=""/>
        <dsp:cNvSpPr/>
      </dsp:nvSpPr>
      <dsp:spPr>
        <a:xfrm>
          <a:off x="5367" y="2723366"/>
          <a:ext cx="1339658" cy="241855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smtClean="0">
              <a:solidFill>
                <a:schemeClr val="tx1"/>
              </a:solidFill>
            </a:rPr>
            <a:t>Günlük</a:t>
          </a:r>
          <a:endParaRPr lang="tr-TR" sz="1700" b="1" kern="1200" dirty="0">
            <a:solidFill>
              <a:schemeClr val="tx1"/>
            </a:solidFill>
          </a:endParaRPr>
        </a:p>
      </dsp:txBody>
      <dsp:txXfrm>
        <a:off x="44604" y="2762603"/>
        <a:ext cx="1261184" cy="2340076"/>
      </dsp:txXfrm>
    </dsp:sp>
    <dsp:sp modelId="{BDD21C2D-DB94-4FF2-8D38-E5F85F15A7A9}">
      <dsp:nvSpPr>
        <dsp:cNvPr id="0" name=""/>
        <dsp:cNvSpPr/>
      </dsp:nvSpPr>
      <dsp:spPr>
        <a:xfrm>
          <a:off x="1457557" y="2723366"/>
          <a:ext cx="1339658" cy="241855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smtClean="0">
              <a:solidFill>
                <a:schemeClr val="tx1"/>
              </a:solidFill>
            </a:rPr>
            <a:t>Gelenek ve Göreneğin Bilgisi</a:t>
          </a:r>
          <a:endParaRPr lang="tr-TR" sz="1700" b="1" kern="1200" dirty="0">
            <a:solidFill>
              <a:schemeClr val="tx1"/>
            </a:solidFill>
          </a:endParaRPr>
        </a:p>
      </dsp:txBody>
      <dsp:txXfrm>
        <a:off x="1496794" y="2762603"/>
        <a:ext cx="1261184" cy="2340076"/>
      </dsp:txXfrm>
    </dsp:sp>
    <dsp:sp modelId="{13E48C63-CA33-4B78-9E57-35090179624F}">
      <dsp:nvSpPr>
        <dsp:cNvPr id="0" name=""/>
        <dsp:cNvSpPr/>
      </dsp:nvSpPr>
      <dsp:spPr>
        <a:xfrm>
          <a:off x="2909747" y="2723366"/>
          <a:ext cx="1339658" cy="241855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smtClean="0">
              <a:solidFill>
                <a:schemeClr val="tx1"/>
              </a:solidFill>
            </a:rPr>
            <a:t>Düzmece</a:t>
          </a:r>
          <a:endParaRPr lang="tr-TR" sz="1700" b="1" kern="1200" dirty="0">
            <a:solidFill>
              <a:schemeClr val="tx1"/>
            </a:solidFill>
          </a:endParaRPr>
        </a:p>
      </dsp:txBody>
      <dsp:txXfrm>
        <a:off x="2948984" y="2762603"/>
        <a:ext cx="1261184" cy="2340076"/>
      </dsp:txXfrm>
    </dsp:sp>
    <dsp:sp modelId="{6014B216-4AE4-4ECE-8BDA-952D46E1889C}">
      <dsp:nvSpPr>
        <dsp:cNvPr id="0" name=""/>
        <dsp:cNvSpPr/>
      </dsp:nvSpPr>
      <dsp:spPr>
        <a:xfrm>
          <a:off x="4361937" y="2723366"/>
          <a:ext cx="1339658" cy="241855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smtClean="0">
              <a:solidFill>
                <a:schemeClr val="tx1"/>
              </a:solidFill>
            </a:rPr>
            <a:t>Politik</a:t>
          </a:r>
          <a:endParaRPr lang="tr-TR" sz="1700" b="1" kern="1200" dirty="0">
            <a:solidFill>
              <a:schemeClr val="tx1"/>
            </a:solidFill>
          </a:endParaRPr>
        </a:p>
      </dsp:txBody>
      <dsp:txXfrm>
        <a:off x="4401174" y="2762603"/>
        <a:ext cx="1261184" cy="2340076"/>
      </dsp:txXfrm>
    </dsp:sp>
    <dsp:sp modelId="{E15D853F-AB14-492F-952D-11F60EF05F5B}">
      <dsp:nvSpPr>
        <dsp:cNvPr id="0" name=""/>
        <dsp:cNvSpPr/>
      </dsp:nvSpPr>
      <dsp:spPr>
        <a:xfrm>
          <a:off x="5814128" y="2723366"/>
          <a:ext cx="1339658" cy="241855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smtClean="0">
              <a:solidFill>
                <a:schemeClr val="tx1"/>
              </a:solidFill>
            </a:rPr>
            <a:t>Sanatsal Bilgi</a:t>
          </a:r>
          <a:endParaRPr lang="tr-TR" sz="1700" b="1" kern="1200" dirty="0">
            <a:solidFill>
              <a:schemeClr val="tx1"/>
            </a:solidFill>
          </a:endParaRPr>
        </a:p>
      </dsp:txBody>
      <dsp:txXfrm>
        <a:off x="5853365" y="2762603"/>
        <a:ext cx="1261184" cy="2340076"/>
      </dsp:txXfrm>
    </dsp:sp>
    <dsp:sp modelId="{76DDC94D-0DCD-4735-B088-CE9D08D8416C}">
      <dsp:nvSpPr>
        <dsp:cNvPr id="0" name=""/>
        <dsp:cNvSpPr/>
      </dsp:nvSpPr>
      <dsp:spPr>
        <a:xfrm>
          <a:off x="7266318" y="2723366"/>
          <a:ext cx="1339658" cy="241855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smtClean="0">
              <a:solidFill>
                <a:schemeClr val="tx1"/>
              </a:solidFill>
            </a:rPr>
            <a:t>Dinsel Bilgi</a:t>
          </a:r>
          <a:endParaRPr lang="tr-TR" sz="1700" b="1" kern="1200" dirty="0">
            <a:solidFill>
              <a:schemeClr val="tx1"/>
            </a:solidFill>
          </a:endParaRPr>
        </a:p>
      </dsp:txBody>
      <dsp:txXfrm>
        <a:off x="7305555" y="2762603"/>
        <a:ext cx="1261184" cy="2340076"/>
      </dsp:txXfrm>
    </dsp:sp>
    <dsp:sp modelId="{76A42CB3-D9E0-4A74-91F1-98EB3E272FBA}">
      <dsp:nvSpPr>
        <dsp:cNvPr id="0" name=""/>
        <dsp:cNvSpPr/>
      </dsp:nvSpPr>
      <dsp:spPr>
        <a:xfrm>
          <a:off x="8718508" y="2723366"/>
          <a:ext cx="1339658" cy="241855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smtClean="0">
              <a:solidFill>
                <a:schemeClr val="tx1"/>
              </a:solidFill>
            </a:rPr>
            <a:t>Felsefi Bilgi</a:t>
          </a:r>
          <a:endParaRPr lang="tr-TR" sz="1700" b="1" kern="1200" dirty="0">
            <a:solidFill>
              <a:schemeClr val="tx1"/>
            </a:solidFill>
          </a:endParaRPr>
        </a:p>
      </dsp:txBody>
      <dsp:txXfrm>
        <a:off x="8757745" y="2762603"/>
        <a:ext cx="1261184" cy="2340076"/>
      </dsp:txXfrm>
    </dsp:sp>
    <dsp:sp modelId="{4B011D94-23E4-445F-A7E9-CDC336DE811B}">
      <dsp:nvSpPr>
        <dsp:cNvPr id="0" name=""/>
        <dsp:cNvSpPr/>
      </dsp:nvSpPr>
      <dsp:spPr>
        <a:xfrm>
          <a:off x="10170699" y="2723366"/>
          <a:ext cx="1339658" cy="241855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smtClean="0">
              <a:solidFill>
                <a:schemeClr val="tx1"/>
              </a:solidFill>
            </a:rPr>
            <a:t>Bilimsel Bilgi</a:t>
          </a:r>
          <a:endParaRPr lang="tr-TR" sz="1700" b="1" kern="1200" dirty="0">
            <a:solidFill>
              <a:schemeClr val="tx1"/>
            </a:solidFill>
          </a:endParaRPr>
        </a:p>
      </dsp:txBody>
      <dsp:txXfrm>
        <a:off x="10209936" y="2762603"/>
        <a:ext cx="1261184" cy="23400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FBCE5-9329-4451-BDD3-59694974EE07}">
      <dsp:nvSpPr>
        <dsp:cNvPr id="0" name=""/>
        <dsp:cNvSpPr/>
      </dsp:nvSpPr>
      <dsp:spPr>
        <a:xfrm>
          <a:off x="609599" y="0"/>
          <a:ext cx="6908800" cy="3690408"/>
        </a:xfrm>
        <a:prstGeom prst="rightArrow">
          <a:avLst/>
        </a:prstGeom>
        <a:solidFill>
          <a:schemeClr val="accent2">
            <a:tint val="40000"/>
            <a:hueOff val="0"/>
            <a:satOff val="0"/>
            <a:lumOff val="0"/>
            <a:alphaOff val="0"/>
          </a:schemeClr>
        </a:solidFill>
        <a:ln>
          <a:noFill/>
        </a:ln>
        <a:effectLst>
          <a:softEdge rad="12700"/>
        </a:effectLst>
      </dsp:spPr>
      <dsp:style>
        <a:lnRef idx="0">
          <a:scrgbClr r="0" g="0" b="0"/>
        </a:lnRef>
        <a:fillRef idx="1">
          <a:scrgbClr r="0" g="0" b="0"/>
        </a:fillRef>
        <a:effectRef idx="2">
          <a:scrgbClr r="0" g="0" b="0"/>
        </a:effectRef>
        <a:fontRef idx="minor"/>
      </dsp:style>
    </dsp:sp>
    <dsp:sp modelId="{8FE73651-9E0D-4261-8F23-C0BB0E686F19}">
      <dsp:nvSpPr>
        <dsp:cNvPr id="0" name=""/>
        <dsp:cNvSpPr/>
      </dsp:nvSpPr>
      <dsp:spPr>
        <a:xfrm>
          <a:off x="281880" y="1107122"/>
          <a:ext cx="3683000" cy="1476163"/>
        </a:xfrm>
        <a:prstGeom prst="roundRect">
          <a:avLst/>
        </a:prstGeom>
        <a:blipFill rotWithShape="0">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b="1" kern="1200" dirty="0" smtClean="0">
              <a:solidFill>
                <a:schemeClr val="bg1"/>
              </a:solidFill>
            </a:rPr>
            <a:t>Aklın düşünme yeteneği</a:t>
          </a:r>
          <a:endParaRPr lang="tr-TR" sz="2700" b="1" kern="1200" dirty="0">
            <a:solidFill>
              <a:schemeClr val="bg1"/>
            </a:solidFill>
          </a:endParaRPr>
        </a:p>
      </dsp:txBody>
      <dsp:txXfrm>
        <a:off x="353940" y="1179182"/>
        <a:ext cx="3538880" cy="1332043"/>
      </dsp:txXfrm>
    </dsp:sp>
    <dsp:sp modelId="{B1124C98-84E9-4339-80CF-943B6215A129}">
      <dsp:nvSpPr>
        <dsp:cNvPr id="0" name=""/>
        <dsp:cNvSpPr/>
      </dsp:nvSpPr>
      <dsp:spPr>
        <a:xfrm>
          <a:off x="4163119" y="1107122"/>
          <a:ext cx="3683000" cy="1476163"/>
        </a:xfrm>
        <a:prstGeom prst="roundRect">
          <a:avLst/>
        </a:prstGeom>
        <a:blipFill rotWithShape="0">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b="1" kern="1200" dirty="0" smtClean="0">
              <a:solidFill>
                <a:schemeClr val="bg1"/>
              </a:solidFill>
            </a:rPr>
            <a:t>Duyuların algılama ve gözlemleme yeteneği</a:t>
          </a:r>
          <a:endParaRPr lang="tr-TR" sz="2700" b="1" kern="1200" dirty="0">
            <a:solidFill>
              <a:schemeClr val="bg1"/>
            </a:solidFill>
          </a:endParaRPr>
        </a:p>
      </dsp:txBody>
      <dsp:txXfrm>
        <a:off x="4235179" y="1179182"/>
        <a:ext cx="3538880" cy="13320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228FD-50AB-4537-9CD8-9077A4378E0D}">
      <dsp:nvSpPr>
        <dsp:cNvPr id="0" name=""/>
        <dsp:cNvSpPr/>
      </dsp:nvSpPr>
      <dsp:spPr>
        <a:xfrm>
          <a:off x="2936" y="0"/>
          <a:ext cx="2824832" cy="4670425"/>
        </a:xfrm>
        <a:prstGeom prst="roundRect">
          <a:avLst>
            <a:gd name="adj" fmla="val 10000"/>
          </a:avLst>
        </a:prstGeom>
        <a:solidFill>
          <a:schemeClr val="accent2">
            <a:tint val="40000"/>
            <a:hueOff val="0"/>
            <a:satOff val="0"/>
            <a:lumOff val="0"/>
            <a:alphaOff val="0"/>
          </a:schemeClr>
        </a:solidFill>
        <a:ln>
          <a:noFill/>
        </a:ln>
        <a:effectLst>
          <a:softEdge rad="12700"/>
        </a:effectLst>
      </dsp:spPr>
      <dsp:style>
        <a:lnRef idx="0">
          <a:scrgbClr r="0" g="0" b="0"/>
        </a:lnRef>
        <a:fillRef idx="1">
          <a:scrgbClr r="0" g="0" b="0"/>
        </a:fillRef>
        <a:effectRef idx="2">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tr-TR" sz="3900" kern="1200" dirty="0" smtClean="0"/>
            <a:t>Akılcılar</a:t>
          </a:r>
          <a:endParaRPr lang="tr-TR" sz="3900" kern="1200" dirty="0"/>
        </a:p>
      </dsp:txBody>
      <dsp:txXfrm>
        <a:off x="2936" y="0"/>
        <a:ext cx="2824832" cy="1401127"/>
      </dsp:txXfrm>
    </dsp:sp>
    <dsp:sp modelId="{314BC7EA-4ACB-4928-A945-A33D13E015F6}">
      <dsp:nvSpPr>
        <dsp:cNvPr id="0" name=""/>
        <dsp:cNvSpPr/>
      </dsp:nvSpPr>
      <dsp:spPr>
        <a:xfrm>
          <a:off x="285419" y="1401241"/>
          <a:ext cx="2259865" cy="680381"/>
        </a:xfrm>
        <a:prstGeom prst="roundRect">
          <a:avLst>
            <a:gd name="adj" fmla="val 10000"/>
          </a:avLst>
        </a:prstGeom>
        <a:blipFill rotWithShape="0">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tr-TR" sz="3500" kern="1200" dirty="0" smtClean="0"/>
            <a:t>Platon</a:t>
          </a:r>
          <a:endParaRPr lang="tr-TR" sz="3500" kern="1200" dirty="0"/>
        </a:p>
      </dsp:txBody>
      <dsp:txXfrm>
        <a:off x="305347" y="1421169"/>
        <a:ext cx="2220009" cy="640525"/>
      </dsp:txXfrm>
    </dsp:sp>
    <dsp:sp modelId="{A522E818-AF4F-446E-9205-680F835A225A}">
      <dsp:nvSpPr>
        <dsp:cNvPr id="0" name=""/>
        <dsp:cNvSpPr/>
      </dsp:nvSpPr>
      <dsp:spPr>
        <a:xfrm>
          <a:off x="285419" y="2186297"/>
          <a:ext cx="2259865" cy="680381"/>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tr-TR" sz="3500" kern="1200" dirty="0" err="1" smtClean="0"/>
            <a:t>İbni</a:t>
          </a:r>
          <a:r>
            <a:rPr lang="tr-TR" sz="3500" kern="1200" dirty="0" smtClean="0"/>
            <a:t> Sina</a:t>
          </a:r>
          <a:endParaRPr lang="tr-TR" sz="3500" kern="1200" dirty="0"/>
        </a:p>
      </dsp:txBody>
      <dsp:txXfrm>
        <a:off x="305347" y="2206225"/>
        <a:ext cx="2220009" cy="640525"/>
      </dsp:txXfrm>
    </dsp:sp>
    <dsp:sp modelId="{F36E593C-347E-435A-915D-723FE899031A}">
      <dsp:nvSpPr>
        <dsp:cNvPr id="0" name=""/>
        <dsp:cNvSpPr/>
      </dsp:nvSpPr>
      <dsp:spPr>
        <a:xfrm>
          <a:off x="285419" y="2971352"/>
          <a:ext cx="2259865" cy="680381"/>
        </a:xfrm>
        <a:prstGeom prst="roundRect">
          <a:avLst>
            <a:gd name="adj" fmla="val 10000"/>
          </a:avLst>
        </a:prstGeom>
        <a:blipFill rotWithShape="0">
          <a:blip xmlns:r="http://schemas.openxmlformats.org/officeDocument/2006/relationships" r:embed="rId1">
            <a:duotone>
              <a:schemeClr val="accent4">
                <a:hueOff val="0"/>
                <a:satOff val="0"/>
                <a:lumOff val="0"/>
                <a:alphaOff val="0"/>
                <a:shade val="36000"/>
                <a:satMod val="120000"/>
              </a:schemeClr>
              <a:schemeClr val="accent4">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tr-TR" sz="3500" kern="1200" dirty="0" smtClean="0"/>
            <a:t>Descartes</a:t>
          </a:r>
          <a:endParaRPr lang="tr-TR" sz="3500" kern="1200" dirty="0"/>
        </a:p>
      </dsp:txBody>
      <dsp:txXfrm>
        <a:off x="305347" y="2991280"/>
        <a:ext cx="2220009" cy="640525"/>
      </dsp:txXfrm>
    </dsp:sp>
    <dsp:sp modelId="{150402A6-3CF7-4BEA-BB62-BAA50B5775E7}">
      <dsp:nvSpPr>
        <dsp:cNvPr id="0" name=""/>
        <dsp:cNvSpPr/>
      </dsp:nvSpPr>
      <dsp:spPr>
        <a:xfrm>
          <a:off x="285419" y="3756408"/>
          <a:ext cx="2259865" cy="680381"/>
        </a:xfrm>
        <a:prstGeom prst="roundRect">
          <a:avLst>
            <a:gd name="adj" fmla="val 10000"/>
          </a:avLst>
        </a:prstGeom>
        <a:blipFill rotWithShape="0">
          <a:blip xmlns:r="http://schemas.openxmlformats.org/officeDocument/2006/relationships" r:embed="rId1">
            <a:duotone>
              <a:schemeClr val="accent5">
                <a:hueOff val="0"/>
                <a:satOff val="0"/>
                <a:lumOff val="0"/>
                <a:alphaOff val="0"/>
                <a:shade val="36000"/>
                <a:satMod val="120000"/>
              </a:schemeClr>
              <a:schemeClr val="accent5">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tr-TR" sz="3500" kern="1200" dirty="0" err="1" smtClean="0"/>
            <a:t>Spinoza</a:t>
          </a:r>
          <a:endParaRPr lang="tr-TR" sz="3500" kern="1200" dirty="0"/>
        </a:p>
      </dsp:txBody>
      <dsp:txXfrm>
        <a:off x="305347" y="3776336"/>
        <a:ext cx="2220009" cy="640525"/>
      </dsp:txXfrm>
    </dsp:sp>
    <dsp:sp modelId="{9EFE2BDC-CA39-4E22-A5DD-120D851EE40F}">
      <dsp:nvSpPr>
        <dsp:cNvPr id="0" name=""/>
        <dsp:cNvSpPr/>
      </dsp:nvSpPr>
      <dsp:spPr>
        <a:xfrm>
          <a:off x="3039631" y="0"/>
          <a:ext cx="2824832" cy="4670425"/>
        </a:xfrm>
        <a:prstGeom prst="roundRect">
          <a:avLst>
            <a:gd name="adj" fmla="val 10000"/>
          </a:avLst>
        </a:prstGeom>
        <a:solidFill>
          <a:schemeClr val="accent2">
            <a:tint val="40000"/>
            <a:hueOff val="0"/>
            <a:satOff val="0"/>
            <a:lumOff val="0"/>
            <a:alphaOff val="0"/>
          </a:schemeClr>
        </a:solidFill>
        <a:ln>
          <a:noFill/>
        </a:ln>
        <a:effectLst>
          <a:softEdge rad="12700"/>
        </a:effectLst>
      </dsp:spPr>
      <dsp:style>
        <a:lnRef idx="0">
          <a:scrgbClr r="0" g="0" b="0"/>
        </a:lnRef>
        <a:fillRef idx="1">
          <a:scrgbClr r="0" g="0" b="0"/>
        </a:fillRef>
        <a:effectRef idx="2">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tr-TR" sz="3900" kern="1200" dirty="0" smtClean="0"/>
            <a:t>Deneyciler</a:t>
          </a:r>
          <a:endParaRPr lang="tr-TR" sz="3900" kern="1200" dirty="0"/>
        </a:p>
      </dsp:txBody>
      <dsp:txXfrm>
        <a:off x="3039631" y="0"/>
        <a:ext cx="2824832" cy="1401127"/>
      </dsp:txXfrm>
    </dsp:sp>
    <dsp:sp modelId="{CA79F2D8-74B6-4EE7-9E04-EE2B250EAEE4}">
      <dsp:nvSpPr>
        <dsp:cNvPr id="0" name=""/>
        <dsp:cNvSpPr/>
      </dsp:nvSpPr>
      <dsp:spPr>
        <a:xfrm>
          <a:off x="3322114" y="1401241"/>
          <a:ext cx="2259865" cy="680381"/>
        </a:xfrm>
        <a:prstGeom prst="roundRect">
          <a:avLst>
            <a:gd name="adj" fmla="val 10000"/>
          </a:avLst>
        </a:prstGeom>
        <a:blipFill rotWithShape="0">
          <a:blip xmlns:r="http://schemas.openxmlformats.org/officeDocument/2006/relationships" r:embed="rId1">
            <a:duotone>
              <a:schemeClr val="accent6">
                <a:hueOff val="0"/>
                <a:satOff val="0"/>
                <a:lumOff val="0"/>
                <a:alphaOff val="0"/>
                <a:shade val="36000"/>
                <a:satMod val="120000"/>
              </a:schemeClr>
              <a:schemeClr val="accent6">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tr-TR" sz="3500" kern="1200" dirty="0" err="1" smtClean="0"/>
            <a:t>Epikuros</a:t>
          </a:r>
          <a:endParaRPr lang="tr-TR" sz="3500" kern="1200" dirty="0"/>
        </a:p>
      </dsp:txBody>
      <dsp:txXfrm>
        <a:off x="3342042" y="1421169"/>
        <a:ext cx="2220009" cy="640525"/>
      </dsp:txXfrm>
    </dsp:sp>
    <dsp:sp modelId="{006DE75E-FB21-4508-8104-B42F9B497493}">
      <dsp:nvSpPr>
        <dsp:cNvPr id="0" name=""/>
        <dsp:cNvSpPr/>
      </dsp:nvSpPr>
      <dsp:spPr>
        <a:xfrm>
          <a:off x="3322114" y="2186297"/>
          <a:ext cx="2259865" cy="680381"/>
        </a:xfrm>
        <a:prstGeom prst="roundRect">
          <a:avLst>
            <a:gd name="adj" fmla="val 10000"/>
          </a:avLst>
        </a:prstGeom>
        <a:blipFill rotWithShape="0">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tr-TR" sz="3500" kern="1200" dirty="0" smtClean="0"/>
            <a:t>J. Locke</a:t>
          </a:r>
          <a:endParaRPr lang="tr-TR" sz="3500" kern="1200" dirty="0"/>
        </a:p>
      </dsp:txBody>
      <dsp:txXfrm>
        <a:off x="3342042" y="2206225"/>
        <a:ext cx="2220009" cy="640525"/>
      </dsp:txXfrm>
    </dsp:sp>
    <dsp:sp modelId="{E76B2071-E199-4199-AC0E-500A8026D21A}">
      <dsp:nvSpPr>
        <dsp:cNvPr id="0" name=""/>
        <dsp:cNvSpPr/>
      </dsp:nvSpPr>
      <dsp:spPr>
        <a:xfrm>
          <a:off x="3322114" y="2971352"/>
          <a:ext cx="2259865" cy="680381"/>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tr-TR" sz="3500" kern="1200" dirty="0" smtClean="0"/>
            <a:t>D. </a:t>
          </a:r>
          <a:r>
            <a:rPr lang="tr-TR" sz="3500" kern="1200" dirty="0" err="1" smtClean="0"/>
            <a:t>Hume</a:t>
          </a:r>
          <a:endParaRPr lang="tr-TR" sz="3500" kern="1200" dirty="0"/>
        </a:p>
      </dsp:txBody>
      <dsp:txXfrm>
        <a:off x="3342042" y="2991280"/>
        <a:ext cx="2220009" cy="640525"/>
      </dsp:txXfrm>
    </dsp:sp>
    <dsp:sp modelId="{5C608B42-F39D-4107-B5B4-2DDCCA5D2D36}">
      <dsp:nvSpPr>
        <dsp:cNvPr id="0" name=""/>
        <dsp:cNvSpPr/>
      </dsp:nvSpPr>
      <dsp:spPr>
        <a:xfrm>
          <a:off x="3322114" y="3756408"/>
          <a:ext cx="2259865" cy="680381"/>
        </a:xfrm>
        <a:prstGeom prst="roundRect">
          <a:avLst>
            <a:gd name="adj" fmla="val 10000"/>
          </a:avLst>
        </a:prstGeom>
        <a:blipFill rotWithShape="0">
          <a:blip xmlns:r="http://schemas.openxmlformats.org/officeDocument/2006/relationships" r:embed="rId1">
            <a:duotone>
              <a:schemeClr val="accent4">
                <a:hueOff val="0"/>
                <a:satOff val="0"/>
                <a:lumOff val="0"/>
                <a:alphaOff val="0"/>
                <a:shade val="36000"/>
                <a:satMod val="120000"/>
              </a:schemeClr>
              <a:schemeClr val="accent4">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tr-TR" sz="3500" kern="1200" dirty="0" smtClean="0"/>
            <a:t>A. </a:t>
          </a:r>
          <a:r>
            <a:rPr lang="tr-TR" sz="3500" kern="1200" dirty="0" err="1" smtClean="0"/>
            <a:t>Comte</a:t>
          </a:r>
          <a:endParaRPr lang="tr-TR" sz="3500" kern="1200" dirty="0"/>
        </a:p>
      </dsp:txBody>
      <dsp:txXfrm>
        <a:off x="3342042" y="3776336"/>
        <a:ext cx="2220009" cy="6405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CF3D7-C67D-4A3E-B56C-6481D2B32841}">
      <dsp:nvSpPr>
        <dsp:cNvPr id="0" name=""/>
        <dsp:cNvSpPr/>
      </dsp:nvSpPr>
      <dsp:spPr>
        <a:xfrm>
          <a:off x="8869408" y="3373372"/>
          <a:ext cx="1156766" cy="836216"/>
        </a:xfrm>
        <a:custGeom>
          <a:avLst/>
          <a:gdLst/>
          <a:ahLst/>
          <a:cxnLst/>
          <a:rect l="0" t="0" r="0" b="0"/>
          <a:pathLst>
            <a:path>
              <a:moveTo>
                <a:pt x="1156766" y="0"/>
              </a:moveTo>
              <a:lnTo>
                <a:pt x="1156766" y="836216"/>
              </a:lnTo>
              <a:lnTo>
                <a:pt x="0" y="836216"/>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47E18B-0794-45C6-8651-2A65C9BF4695}">
      <dsp:nvSpPr>
        <dsp:cNvPr id="0" name=""/>
        <dsp:cNvSpPr/>
      </dsp:nvSpPr>
      <dsp:spPr>
        <a:xfrm>
          <a:off x="6653434" y="1394326"/>
          <a:ext cx="3372739" cy="585351"/>
        </a:xfrm>
        <a:custGeom>
          <a:avLst/>
          <a:gdLst/>
          <a:ahLst/>
          <a:cxnLst/>
          <a:rect l="0" t="0" r="0" b="0"/>
          <a:pathLst>
            <a:path>
              <a:moveTo>
                <a:pt x="0" y="0"/>
              </a:moveTo>
              <a:lnTo>
                <a:pt x="0" y="292675"/>
              </a:lnTo>
              <a:lnTo>
                <a:pt x="3372739" y="292675"/>
              </a:lnTo>
              <a:lnTo>
                <a:pt x="3372739" y="585351"/>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5FFDDD-BFB6-41A2-8637-3F9936295088}">
      <dsp:nvSpPr>
        <dsp:cNvPr id="0" name=""/>
        <dsp:cNvSpPr/>
      </dsp:nvSpPr>
      <dsp:spPr>
        <a:xfrm>
          <a:off x="5496668" y="3373372"/>
          <a:ext cx="1156766" cy="836216"/>
        </a:xfrm>
        <a:custGeom>
          <a:avLst/>
          <a:gdLst/>
          <a:ahLst/>
          <a:cxnLst/>
          <a:rect l="0" t="0" r="0" b="0"/>
          <a:pathLst>
            <a:path>
              <a:moveTo>
                <a:pt x="1156766" y="0"/>
              </a:moveTo>
              <a:lnTo>
                <a:pt x="1156766" y="836216"/>
              </a:lnTo>
              <a:lnTo>
                <a:pt x="0" y="836216"/>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FAD457-EA50-4F48-ABE3-6E146B83B93B}">
      <dsp:nvSpPr>
        <dsp:cNvPr id="0" name=""/>
        <dsp:cNvSpPr/>
      </dsp:nvSpPr>
      <dsp:spPr>
        <a:xfrm>
          <a:off x="6607714" y="1394326"/>
          <a:ext cx="91440" cy="585351"/>
        </a:xfrm>
        <a:custGeom>
          <a:avLst/>
          <a:gdLst/>
          <a:ahLst/>
          <a:cxnLst/>
          <a:rect l="0" t="0" r="0" b="0"/>
          <a:pathLst>
            <a:path>
              <a:moveTo>
                <a:pt x="45720" y="0"/>
              </a:moveTo>
              <a:lnTo>
                <a:pt x="45720" y="585351"/>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FAF6F7-F3CC-462F-9450-9D095B80C288}">
      <dsp:nvSpPr>
        <dsp:cNvPr id="0" name=""/>
        <dsp:cNvSpPr/>
      </dsp:nvSpPr>
      <dsp:spPr>
        <a:xfrm>
          <a:off x="2123929" y="3373372"/>
          <a:ext cx="1156766" cy="836216"/>
        </a:xfrm>
        <a:custGeom>
          <a:avLst/>
          <a:gdLst/>
          <a:ahLst/>
          <a:cxnLst/>
          <a:rect l="0" t="0" r="0" b="0"/>
          <a:pathLst>
            <a:path>
              <a:moveTo>
                <a:pt x="1156766" y="0"/>
              </a:moveTo>
              <a:lnTo>
                <a:pt x="1156766" y="836216"/>
              </a:lnTo>
              <a:lnTo>
                <a:pt x="0" y="836216"/>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B0CF93-BC9D-4175-8852-138CC236B54D}">
      <dsp:nvSpPr>
        <dsp:cNvPr id="0" name=""/>
        <dsp:cNvSpPr/>
      </dsp:nvSpPr>
      <dsp:spPr>
        <a:xfrm>
          <a:off x="3280695" y="1394326"/>
          <a:ext cx="3372739" cy="585351"/>
        </a:xfrm>
        <a:custGeom>
          <a:avLst/>
          <a:gdLst/>
          <a:ahLst/>
          <a:cxnLst/>
          <a:rect l="0" t="0" r="0" b="0"/>
          <a:pathLst>
            <a:path>
              <a:moveTo>
                <a:pt x="3372739" y="0"/>
              </a:moveTo>
              <a:lnTo>
                <a:pt x="3372739" y="292675"/>
              </a:lnTo>
              <a:lnTo>
                <a:pt x="0" y="292675"/>
              </a:lnTo>
              <a:lnTo>
                <a:pt x="0" y="585351"/>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D2B634-5CED-4D2D-A020-401461A69938}">
      <dsp:nvSpPr>
        <dsp:cNvPr id="0" name=""/>
        <dsp:cNvSpPr/>
      </dsp:nvSpPr>
      <dsp:spPr>
        <a:xfrm>
          <a:off x="5956587" y="632"/>
          <a:ext cx="1393694" cy="1393694"/>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2C0F90-71C2-48CE-8840-0CF275D318BB}">
      <dsp:nvSpPr>
        <dsp:cNvPr id="0" name=""/>
        <dsp:cNvSpPr/>
      </dsp:nvSpPr>
      <dsp:spPr>
        <a:xfrm>
          <a:off x="5956587" y="632"/>
          <a:ext cx="1393694" cy="1393694"/>
        </a:xfrm>
        <a:prstGeom prst="arc">
          <a:avLst>
            <a:gd name="adj1" fmla="val 2400000"/>
            <a:gd name="adj2" fmla="val 84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AC09C9-0DB5-4B41-81C4-8593B26744FC}">
      <dsp:nvSpPr>
        <dsp:cNvPr id="0" name=""/>
        <dsp:cNvSpPr/>
      </dsp:nvSpPr>
      <dsp:spPr>
        <a:xfrm>
          <a:off x="5259740" y="251497"/>
          <a:ext cx="2787388" cy="89196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Doğru(Bilgi)</a:t>
          </a:r>
          <a:endParaRPr lang="tr-TR" sz="2100" kern="1200" dirty="0"/>
        </a:p>
      </dsp:txBody>
      <dsp:txXfrm>
        <a:off x="5259740" y="251497"/>
        <a:ext cx="2787388" cy="891964"/>
      </dsp:txXfrm>
    </dsp:sp>
    <dsp:sp modelId="{DC090305-186D-488A-82EF-CF3FD78CB7FC}">
      <dsp:nvSpPr>
        <dsp:cNvPr id="0" name=""/>
        <dsp:cNvSpPr/>
      </dsp:nvSpPr>
      <dsp:spPr>
        <a:xfrm>
          <a:off x="2583848" y="1979677"/>
          <a:ext cx="1393694" cy="1393694"/>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90A076-E4DB-44DF-A6B6-C1A8BEB01147}">
      <dsp:nvSpPr>
        <dsp:cNvPr id="0" name=""/>
        <dsp:cNvSpPr/>
      </dsp:nvSpPr>
      <dsp:spPr>
        <a:xfrm>
          <a:off x="2583848" y="1979677"/>
          <a:ext cx="1393694" cy="1393694"/>
        </a:xfrm>
        <a:prstGeom prst="arc">
          <a:avLst>
            <a:gd name="adj1" fmla="val 2400000"/>
            <a:gd name="adj2" fmla="val 84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2BC1F2-8A03-4CB0-A7C9-AF51ECC4D0F1}">
      <dsp:nvSpPr>
        <dsp:cNvPr id="0" name=""/>
        <dsp:cNvSpPr/>
      </dsp:nvSpPr>
      <dsp:spPr>
        <a:xfrm>
          <a:off x="1887001" y="2230542"/>
          <a:ext cx="2787388" cy="89196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Uyuşma Kuramı</a:t>
          </a:r>
          <a:endParaRPr lang="tr-TR" sz="2100" kern="1200" dirty="0"/>
        </a:p>
      </dsp:txBody>
      <dsp:txXfrm>
        <a:off x="1887001" y="2230542"/>
        <a:ext cx="2787388" cy="891964"/>
      </dsp:txXfrm>
    </dsp:sp>
    <dsp:sp modelId="{9972CABD-6048-4745-94A2-4FFD3AC0D93B}">
      <dsp:nvSpPr>
        <dsp:cNvPr id="0" name=""/>
        <dsp:cNvSpPr/>
      </dsp:nvSpPr>
      <dsp:spPr>
        <a:xfrm>
          <a:off x="897478" y="3958723"/>
          <a:ext cx="1393694" cy="1393694"/>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15E67E-D561-4CAF-897C-9A589A82F0BE}">
      <dsp:nvSpPr>
        <dsp:cNvPr id="0" name=""/>
        <dsp:cNvSpPr/>
      </dsp:nvSpPr>
      <dsp:spPr>
        <a:xfrm>
          <a:off x="897478" y="3958723"/>
          <a:ext cx="1393694" cy="1393694"/>
        </a:xfrm>
        <a:prstGeom prst="arc">
          <a:avLst>
            <a:gd name="adj1" fmla="val 2400000"/>
            <a:gd name="adj2" fmla="val 84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C1F413-2428-4F6C-A630-DD1D6633D029}">
      <dsp:nvSpPr>
        <dsp:cNvPr id="0" name=""/>
        <dsp:cNvSpPr/>
      </dsp:nvSpPr>
      <dsp:spPr>
        <a:xfrm>
          <a:off x="200631" y="4209588"/>
          <a:ext cx="2787388" cy="89196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Nesne ile gerçek arasındaki uyuşma</a:t>
          </a:r>
          <a:endParaRPr lang="tr-TR" sz="2100" kern="1200" dirty="0"/>
        </a:p>
      </dsp:txBody>
      <dsp:txXfrm>
        <a:off x="200631" y="4209588"/>
        <a:ext cx="2787388" cy="891964"/>
      </dsp:txXfrm>
    </dsp:sp>
    <dsp:sp modelId="{61760A35-5A85-427B-A228-706923115B57}">
      <dsp:nvSpPr>
        <dsp:cNvPr id="0" name=""/>
        <dsp:cNvSpPr/>
      </dsp:nvSpPr>
      <dsp:spPr>
        <a:xfrm>
          <a:off x="5956587" y="1979677"/>
          <a:ext cx="1393694" cy="1393694"/>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A218D3-63BE-4EDF-8C11-5B267EFDCF96}">
      <dsp:nvSpPr>
        <dsp:cNvPr id="0" name=""/>
        <dsp:cNvSpPr/>
      </dsp:nvSpPr>
      <dsp:spPr>
        <a:xfrm>
          <a:off x="5956587" y="1979677"/>
          <a:ext cx="1393694" cy="1393694"/>
        </a:xfrm>
        <a:prstGeom prst="arc">
          <a:avLst>
            <a:gd name="adj1" fmla="val 2400000"/>
            <a:gd name="adj2" fmla="val 84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D235A3-7102-4E5E-B34F-255D37D4734E}">
      <dsp:nvSpPr>
        <dsp:cNvPr id="0" name=""/>
        <dsp:cNvSpPr/>
      </dsp:nvSpPr>
      <dsp:spPr>
        <a:xfrm>
          <a:off x="5259740" y="2230542"/>
          <a:ext cx="2787388" cy="89196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Tutarlılık Kuramı</a:t>
          </a:r>
          <a:endParaRPr lang="tr-TR" sz="2100" kern="1200" dirty="0"/>
        </a:p>
      </dsp:txBody>
      <dsp:txXfrm>
        <a:off x="5259740" y="2230542"/>
        <a:ext cx="2787388" cy="891964"/>
      </dsp:txXfrm>
    </dsp:sp>
    <dsp:sp modelId="{37E399E0-A161-42F9-9750-49E1E1F1B6AF}">
      <dsp:nvSpPr>
        <dsp:cNvPr id="0" name=""/>
        <dsp:cNvSpPr/>
      </dsp:nvSpPr>
      <dsp:spPr>
        <a:xfrm>
          <a:off x="4270218" y="3958723"/>
          <a:ext cx="1393694" cy="1393694"/>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70D2DA-921D-4302-962E-69CDAED76360}">
      <dsp:nvSpPr>
        <dsp:cNvPr id="0" name=""/>
        <dsp:cNvSpPr/>
      </dsp:nvSpPr>
      <dsp:spPr>
        <a:xfrm>
          <a:off x="4270218" y="3958723"/>
          <a:ext cx="1393694" cy="1393694"/>
        </a:xfrm>
        <a:prstGeom prst="arc">
          <a:avLst>
            <a:gd name="adj1" fmla="val 2400000"/>
            <a:gd name="adj2" fmla="val 84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E1AD0D-FA27-4242-9396-38D5887AC600}">
      <dsp:nvSpPr>
        <dsp:cNvPr id="0" name=""/>
        <dsp:cNvSpPr/>
      </dsp:nvSpPr>
      <dsp:spPr>
        <a:xfrm>
          <a:off x="3573371" y="4209588"/>
          <a:ext cx="2787388" cy="89196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Bir bilgi ile başka bir bilgi arasındaki uyuşma</a:t>
          </a:r>
          <a:endParaRPr lang="tr-TR" sz="2100" kern="1200" dirty="0"/>
        </a:p>
      </dsp:txBody>
      <dsp:txXfrm>
        <a:off x="3573371" y="4209588"/>
        <a:ext cx="2787388" cy="891964"/>
      </dsp:txXfrm>
    </dsp:sp>
    <dsp:sp modelId="{80C9BD47-E237-4B69-95D0-DC5F48820FBC}">
      <dsp:nvSpPr>
        <dsp:cNvPr id="0" name=""/>
        <dsp:cNvSpPr/>
      </dsp:nvSpPr>
      <dsp:spPr>
        <a:xfrm>
          <a:off x="9329327" y="1979677"/>
          <a:ext cx="1393694" cy="1393694"/>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5A4CE9-2633-48A2-955D-097E722F9C75}">
      <dsp:nvSpPr>
        <dsp:cNvPr id="0" name=""/>
        <dsp:cNvSpPr/>
      </dsp:nvSpPr>
      <dsp:spPr>
        <a:xfrm>
          <a:off x="9329327" y="1979677"/>
          <a:ext cx="1393694" cy="1393694"/>
        </a:xfrm>
        <a:prstGeom prst="arc">
          <a:avLst>
            <a:gd name="adj1" fmla="val 2400000"/>
            <a:gd name="adj2" fmla="val 84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D8BF72-5988-4D23-8582-38B8EADD59A9}">
      <dsp:nvSpPr>
        <dsp:cNvPr id="0" name=""/>
        <dsp:cNvSpPr/>
      </dsp:nvSpPr>
      <dsp:spPr>
        <a:xfrm>
          <a:off x="8632480" y="2230542"/>
          <a:ext cx="2787388" cy="89196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Pragmatizm</a:t>
          </a:r>
          <a:endParaRPr lang="tr-TR" sz="2100" kern="1200" dirty="0"/>
        </a:p>
      </dsp:txBody>
      <dsp:txXfrm>
        <a:off x="8632480" y="2230542"/>
        <a:ext cx="2787388" cy="891964"/>
      </dsp:txXfrm>
    </dsp:sp>
    <dsp:sp modelId="{1C042676-3A4E-4D13-94A5-016F1E0A7107}">
      <dsp:nvSpPr>
        <dsp:cNvPr id="0" name=""/>
        <dsp:cNvSpPr/>
      </dsp:nvSpPr>
      <dsp:spPr>
        <a:xfrm>
          <a:off x="7642957" y="3958723"/>
          <a:ext cx="1393694" cy="1393694"/>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416556-2E91-4704-812D-87002260DD1B}">
      <dsp:nvSpPr>
        <dsp:cNvPr id="0" name=""/>
        <dsp:cNvSpPr/>
      </dsp:nvSpPr>
      <dsp:spPr>
        <a:xfrm>
          <a:off x="7642957" y="3958723"/>
          <a:ext cx="1393694" cy="1393694"/>
        </a:xfrm>
        <a:prstGeom prst="arc">
          <a:avLst>
            <a:gd name="adj1" fmla="val 2400000"/>
            <a:gd name="adj2" fmla="val 84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38199A-3508-4B85-904B-A351FFC2F5BF}">
      <dsp:nvSpPr>
        <dsp:cNvPr id="0" name=""/>
        <dsp:cNvSpPr/>
      </dsp:nvSpPr>
      <dsp:spPr>
        <a:xfrm>
          <a:off x="6946110" y="4209588"/>
          <a:ext cx="2787388" cy="89196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Pragmatik olarak işe yarayan ve doğrulanabilendir.</a:t>
          </a:r>
          <a:endParaRPr lang="tr-TR" sz="2100" kern="1200" dirty="0"/>
        </a:p>
      </dsp:txBody>
      <dsp:txXfrm>
        <a:off x="6946110" y="4209588"/>
        <a:ext cx="2787388" cy="8919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3E89B-3CEC-428A-96A5-28C2C1C4402E}">
      <dsp:nvSpPr>
        <dsp:cNvPr id="0" name=""/>
        <dsp:cNvSpPr/>
      </dsp:nvSpPr>
      <dsp:spPr>
        <a:xfrm>
          <a:off x="5795158" y="1678645"/>
          <a:ext cx="2028659" cy="704162"/>
        </a:xfrm>
        <a:custGeom>
          <a:avLst/>
          <a:gdLst/>
          <a:ahLst/>
          <a:cxnLst/>
          <a:rect l="0" t="0" r="0" b="0"/>
          <a:pathLst>
            <a:path>
              <a:moveTo>
                <a:pt x="0" y="0"/>
              </a:moveTo>
              <a:lnTo>
                <a:pt x="0" y="352081"/>
              </a:lnTo>
              <a:lnTo>
                <a:pt x="2028659" y="352081"/>
              </a:lnTo>
              <a:lnTo>
                <a:pt x="2028659" y="704162"/>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7CB06E-B16C-49A9-ACC1-1DEE7BE850CB}">
      <dsp:nvSpPr>
        <dsp:cNvPr id="0" name=""/>
        <dsp:cNvSpPr/>
      </dsp:nvSpPr>
      <dsp:spPr>
        <a:xfrm>
          <a:off x="3766499" y="1678645"/>
          <a:ext cx="2028659" cy="704162"/>
        </a:xfrm>
        <a:custGeom>
          <a:avLst/>
          <a:gdLst/>
          <a:ahLst/>
          <a:cxnLst/>
          <a:rect l="0" t="0" r="0" b="0"/>
          <a:pathLst>
            <a:path>
              <a:moveTo>
                <a:pt x="2028659" y="0"/>
              </a:moveTo>
              <a:lnTo>
                <a:pt x="2028659" y="352081"/>
              </a:lnTo>
              <a:lnTo>
                <a:pt x="0" y="352081"/>
              </a:lnTo>
              <a:lnTo>
                <a:pt x="0" y="704162"/>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E32079-384D-4AE5-8D50-71676E6E2EC3}">
      <dsp:nvSpPr>
        <dsp:cNvPr id="0" name=""/>
        <dsp:cNvSpPr/>
      </dsp:nvSpPr>
      <dsp:spPr>
        <a:xfrm>
          <a:off x="4956869" y="2067"/>
          <a:ext cx="1676577" cy="1676577"/>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43C1A1-4949-48DA-8F19-907B70AA95BF}">
      <dsp:nvSpPr>
        <dsp:cNvPr id="0" name=""/>
        <dsp:cNvSpPr/>
      </dsp:nvSpPr>
      <dsp:spPr>
        <a:xfrm>
          <a:off x="4956869" y="2067"/>
          <a:ext cx="1676577" cy="1676577"/>
        </a:xfrm>
        <a:prstGeom prst="arc">
          <a:avLst>
            <a:gd name="adj1" fmla="val 2400000"/>
            <a:gd name="adj2" fmla="val 84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2A6F7F-714C-4A26-B55C-F4B25CA51674}">
      <dsp:nvSpPr>
        <dsp:cNvPr id="0" name=""/>
        <dsp:cNvSpPr/>
      </dsp:nvSpPr>
      <dsp:spPr>
        <a:xfrm>
          <a:off x="4118580" y="303851"/>
          <a:ext cx="3353155" cy="1073009"/>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t>Bilim</a:t>
          </a:r>
          <a:endParaRPr lang="tr-TR" sz="1700" kern="1200" dirty="0"/>
        </a:p>
      </dsp:txBody>
      <dsp:txXfrm>
        <a:off x="4118580" y="303851"/>
        <a:ext cx="3353155" cy="1073009"/>
      </dsp:txXfrm>
    </dsp:sp>
    <dsp:sp modelId="{618BEE29-E686-4A49-A6B6-7BA7A3D77C67}">
      <dsp:nvSpPr>
        <dsp:cNvPr id="0" name=""/>
        <dsp:cNvSpPr/>
      </dsp:nvSpPr>
      <dsp:spPr>
        <a:xfrm>
          <a:off x="2928210" y="2382807"/>
          <a:ext cx="1676577" cy="1676577"/>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E26B1B-7E08-468D-9F50-648359B21542}">
      <dsp:nvSpPr>
        <dsp:cNvPr id="0" name=""/>
        <dsp:cNvSpPr/>
      </dsp:nvSpPr>
      <dsp:spPr>
        <a:xfrm>
          <a:off x="2928210" y="2382807"/>
          <a:ext cx="1676577" cy="1676577"/>
        </a:xfrm>
        <a:prstGeom prst="arc">
          <a:avLst>
            <a:gd name="adj1" fmla="val 2400000"/>
            <a:gd name="adj2" fmla="val 84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32D2AF-3D37-46AD-9C67-EBBBC0F3F7C2}">
      <dsp:nvSpPr>
        <dsp:cNvPr id="0" name=""/>
        <dsp:cNvSpPr/>
      </dsp:nvSpPr>
      <dsp:spPr>
        <a:xfrm>
          <a:off x="2089921" y="2684591"/>
          <a:ext cx="3353155" cy="1073009"/>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t>Dünyayı anlamada ve doğru bilgiye erişmede bir yaklaşım tarzı, bir araştırma usulü, bir yöntem olarak</a:t>
          </a:r>
          <a:endParaRPr lang="tr-TR" sz="1700" kern="1200" dirty="0"/>
        </a:p>
      </dsp:txBody>
      <dsp:txXfrm>
        <a:off x="2089921" y="2684591"/>
        <a:ext cx="3353155" cy="1073009"/>
      </dsp:txXfrm>
    </dsp:sp>
    <dsp:sp modelId="{BE191AA9-8E5E-49D1-BB36-71696491AD2F}">
      <dsp:nvSpPr>
        <dsp:cNvPr id="0" name=""/>
        <dsp:cNvSpPr/>
      </dsp:nvSpPr>
      <dsp:spPr>
        <a:xfrm>
          <a:off x="6985528" y="2382807"/>
          <a:ext cx="1676577" cy="1676577"/>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1BF591-2472-47A8-A17B-E5273DB35621}">
      <dsp:nvSpPr>
        <dsp:cNvPr id="0" name=""/>
        <dsp:cNvSpPr/>
      </dsp:nvSpPr>
      <dsp:spPr>
        <a:xfrm>
          <a:off x="6985528" y="2382807"/>
          <a:ext cx="1676577" cy="1676577"/>
        </a:xfrm>
        <a:prstGeom prst="arc">
          <a:avLst>
            <a:gd name="adj1" fmla="val 2400000"/>
            <a:gd name="adj2" fmla="val 84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3D975A-C0B0-40D0-B95D-EF203375EB10}">
      <dsp:nvSpPr>
        <dsp:cNvPr id="0" name=""/>
        <dsp:cNvSpPr/>
      </dsp:nvSpPr>
      <dsp:spPr>
        <a:xfrm>
          <a:off x="6147239" y="2684591"/>
          <a:ext cx="3353155" cy="1073009"/>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t>Böyle bir araştırma usulü, böyle bir yöntem sonucunda ortaya çıkan bir sonuç, bir ürün, bir bilimsel bilgiler topluluğu olarak</a:t>
          </a:r>
          <a:endParaRPr lang="tr-TR" sz="1700" kern="1200" dirty="0"/>
        </a:p>
      </dsp:txBody>
      <dsp:txXfrm>
        <a:off x="6147239" y="2684591"/>
        <a:ext cx="3353155" cy="10730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20B1F-57FF-4296-B106-7A07428C5435}">
      <dsp:nvSpPr>
        <dsp:cNvPr id="0" name=""/>
        <dsp:cNvSpPr/>
      </dsp:nvSpPr>
      <dsp:spPr>
        <a:xfrm>
          <a:off x="2157455" y="832"/>
          <a:ext cx="1985395" cy="992697"/>
        </a:xfrm>
        <a:prstGeom prst="roundRect">
          <a:avLst>
            <a:gd name="adj" fmla="val 10000"/>
          </a:avLst>
        </a:prstGeom>
        <a:blipFill rotWithShape="0">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tr-TR" sz="2500" kern="1200" dirty="0" smtClean="0"/>
            <a:t>Ürün Olarak Bilim</a:t>
          </a:r>
          <a:endParaRPr lang="tr-TR" sz="2500" kern="1200" dirty="0"/>
        </a:p>
      </dsp:txBody>
      <dsp:txXfrm>
        <a:off x="2186530" y="29907"/>
        <a:ext cx="1927245" cy="934547"/>
      </dsp:txXfrm>
    </dsp:sp>
    <dsp:sp modelId="{56266A95-AC32-4F2B-94D9-CFCFED395F9B}">
      <dsp:nvSpPr>
        <dsp:cNvPr id="0" name=""/>
        <dsp:cNvSpPr/>
      </dsp:nvSpPr>
      <dsp:spPr>
        <a:xfrm>
          <a:off x="2355995" y="993529"/>
          <a:ext cx="198539" cy="744523"/>
        </a:xfrm>
        <a:custGeom>
          <a:avLst/>
          <a:gdLst/>
          <a:ahLst/>
          <a:cxnLst/>
          <a:rect l="0" t="0" r="0" b="0"/>
          <a:pathLst>
            <a:path>
              <a:moveTo>
                <a:pt x="0" y="0"/>
              </a:moveTo>
              <a:lnTo>
                <a:pt x="0" y="744523"/>
              </a:lnTo>
              <a:lnTo>
                <a:pt x="198539" y="744523"/>
              </a:lnTo>
            </a:path>
          </a:pathLst>
        </a:custGeom>
        <a:noFill/>
        <a:ln w="635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9B3CEA-6345-4280-9291-1367DD35DF7A}">
      <dsp:nvSpPr>
        <dsp:cNvPr id="0" name=""/>
        <dsp:cNvSpPr/>
      </dsp:nvSpPr>
      <dsp:spPr>
        <a:xfrm>
          <a:off x="2554534" y="1241704"/>
          <a:ext cx="1588316" cy="99269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tr-TR" sz="1900" kern="1200" dirty="0" err="1" smtClean="0"/>
            <a:t>Reichenbach</a:t>
          </a:r>
          <a:endParaRPr lang="tr-TR" sz="1900" kern="1200" dirty="0" smtClean="0"/>
        </a:p>
      </dsp:txBody>
      <dsp:txXfrm>
        <a:off x="2583609" y="1270779"/>
        <a:ext cx="1530166" cy="934547"/>
      </dsp:txXfrm>
    </dsp:sp>
    <dsp:sp modelId="{F5E6E181-6296-4356-8918-4DC568ED2CB9}">
      <dsp:nvSpPr>
        <dsp:cNvPr id="0" name=""/>
        <dsp:cNvSpPr/>
      </dsp:nvSpPr>
      <dsp:spPr>
        <a:xfrm>
          <a:off x="2355995" y="993529"/>
          <a:ext cx="198539" cy="1985395"/>
        </a:xfrm>
        <a:custGeom>
          <a:avLst/>
          <a:gdLst/>
          <a:ahLst/>
          <a:cxnLst/>
          <a:rect l="0" t="0" r="0" b="0"/>
          <a:pathLst>
            <a:path>
              <a:moveTo>
                <a:pt x="0" y="0"/>
              </a:moveTo>
              <a:lnTo>
                <a:pt x="0" y="1985395"/>
              </a:lnTo>
              <a:lnTo>
                <a:pt x="198539" y="1985395"/>
              </a:lnTo>
            </a:path>
          </a:pathLst>
        </a:custGeom>
        <a:noFill/>
        <a:ln w="635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5D377DE-3FF6-4B49-9211-D434FFFCB729}">
      <dsp:nvSpPr>
        <dsp:cNvPr id="0" name=""/>
        <dsp:cNvSpPr/>
      </dsp:nvSpPr>
      <dsp:spPr>
        <a:xfrm>
          <a:off x="2554534" y="2482576"/>
          <a:ext cx="1588316" cy="99269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tr-TR" sz="1900" kern="1200" dirty="0" err="1" smtClean="0"/>
            <a:t>Carnap</a:t>
          </a:r>
          <a:endParaRPr lang="tr-TR" sz="1900" kern="1200" dirty="0"/>
        </a:p>
      </dsp:txBody>
      <dsp:txXfrm>
        <a:off x="2583609" y="2511651"/>
        <a:ext cx="1530166" cy="934547"/>
      </dsp:txXfrm>
    </dsp:sp>
    <dsp:sp modelId="{D85A67DB-C0FC-4227-A0CA-DB232577F0EE}">
      <dsp:nvSpPr>
        <dsp:cNvPr id="0" name=""/>
        <dsp:cNvSpPr/>
      </dsp:nvSpPr>
      <dsp:spPr>
        <a:xfrm>
          <a:off x="2355995" y="993529"/>
          <a:ext cx="198539" cy="3226267"/>
        </a:xfrm>
        <a:custGeom>
          <a:avLst/>
          <a:gdLst/>
          <a:ahLst/>
          <a:cxnLst/>
          <a:rect l="0" t="0" r="0" b="0"/>
          <a:pathLst>
            <a:path>
              <a:moveTo>
                <a:pt x="0" y="0"/>
              </a:moveTo>
              <a:lnTo>
                <a:pt x="0" y="3226267"/>
              </a:lnTo>
              <a:lnTo>
                <a:pt x="198539" y="3226267"/>
              </a:lnTo>
            </a:path>
          </a:pathLst>
        </a:custGeom>
        <a:noFill/>
        <a:ln w="635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1932C93-574E-4351-AA6E-CA996B14554B}">
      <dsp:nvSpPr>
        <dsp:cNvPr id="0" name=""/>
        <dsp:cNvSpPr/>
      </dsp:nvSpPr>
      <dsp:spPr>
        <a:xfrm>
          <a:off x="2554534" y="3723448"/>
          <a:ext cx="1588316" cy="99269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tr-TR" sz="1900" kern="1200" smtClean="0"/>
            <a:t>Hempel</a:t>
          </a:r>
          <a:endParaRPr lang="tr-TR" sz="1900" kern="1200" dirty="0"/>
        </a:p>
      </dsp:txBody>
      <dsp:txXfrm>
        <a:off x="2583609" y="3752523"/>
        <a:ext cx="1530166" cy="934547"/>
      </dsp:txXfrm>
    </dsp:sp>
    <dsp:sp modelId="{D104B931-F271-4DED-9AC6-D76246F7BF7A}">
      <dsp:nvSpPr>
        <dsp:cNvPr id="0" name=""/>
        <dsp:cNvSpPr/>
      </dsp:nvSpPr>
      <dsp:spPr>
        <a:xfrm>
          <a:off x="4639199" y="832"/>
          <a:ext cx="1985395" cy="992697"/>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tr-TR" sz="2500" kern="1200" dirty="0" smtClean="0"/>
            <a:t>Etkinlik Olarak Bilim</a:t>
          </a:r>
          <a:endParaRPr lang="tr-TR" sz="2500" kern="1200" dirty="0"/>
        </a:p>
      </dsp:txBody>
      <dsp:txXfrm>
        <a:off x="4668274" y="29907"/>
        <a:ext cx="1927245" cy="934547"/>
      </dsp:txXfrm>
    </dsp:sp>
    <dsp:sp modelId="{AB25554B-C812-41B4-9A07-459CCB446E8A}">
      <dsp:nvSpPr>
        <dsp:cNvPr id="0" name=""/>
        <dsp:cNvSpPr/>
      </dsp:nvSpPr>
      <dsp:spPr>
        <a:xfrm>
          <a:off x="4837738" y="993529"/>
          <a:ext cx="198539" cy="744523"/>
        </a:xfrm>
        <a:custGeom>
          <a:avLst/>
          <a:gdLst/>
          <a:ahLst/>
          <a:cxnLst/>
          <a:rect l="0" t="0" r="0" b="0"/>
          <a:pathLst>
            <a:path>
              <a:moveTo>
                <a:pt x="0" y="0"/>
              </a:moveTo>
              <a:lnTo>
                <a:pt x="0" y="744523"/>
              </a:lnTo>
              <a:lnTo>
                <a:pt x="198539" y="744523"/>
              </a:lnTo>
            </a:path>
          </a:pathLst>
        </a:custGeom>
        <a:noFill/>
        <a:ln w="635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CD8B663-C8C8-4056-A395-E0D89970A50F}">
      <dsp:nvSpPr>
        <dsp:cNvPr id="0" name=""/>
        <dsp:cNvSpPr/>
      </dsp:nvSpPr>
      <dsp:spPr>
        <a:xfrm>
          <a:off x="5036278" y="1241704"/>
          <a:ext cx="1588316" cy="992697"/>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tr-TR" sz="1900" kern="1200" dirty="0" err="1" smtClean="0"/>
            <a:t>Kuhn</a:t>
          </a:r>
          <a:endParaRPr lang="tr-TR" sz="1900" kern="1200" dirty="0" smtClean="0"/>
        </a:p>
      </dsp:txBody>
      <dsp:txXfrm>
        <a:off x="5065353" y="1270779"/>
        <a:ext cx="1530166" cy="934547"/>
      </dsp:txXfrm>
    </dsp:sp>
    <dsp:sp modelId="{EA2697FB-468B-4E19-BDBB-9F974949102D}">
      <dsp:nvSpPr>
        <dsp:cNvPr id="0" name=""/>
        <dsp:cNvSpPr/>
      </dsp:nvSpPr>
      <dsp:spPr>
        <a:xfrm>
          <a:off x="4837738" y="993529"/>
          <a:ext cx="198539" cy="1985395"/>
        </a:xfrm>
        <a:custGeom>
          <a:avLst/>
          <a:gdLst/>
          <a:ahLst/>
          <a:cxnLst/>
          <a:rect l="0" t="0" r="0" b="0"/>
          <a:pathLst>
            <a:path>
              <a:moveTo>
                <a:pt x="0" y="0"/>
              </a:moveTo>
              <a:lnTo>
                <a:pt x="0" y="1985395"/>
              </a:lnTo>
              <a:lnTo>
                <a:pt x="198539" y="1985395"/>
              </a:lnTo>
            </a:path>
          </a:pathLst>
        </a:custGeom>
        <a:noFill/>
        <a:ln w="635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D80C73-C9F1-4B80-A5A7-1C58106331EA}">
      <dsp:nvSpPr>
        <dsp:cNvPr id="0" name=""/>
        <dsp:cNvSpPr/>
      </dsp:nvSpPr>
      <dsp:spPr>
        <a:xfrm>
          <a:off x="5036278" y="2482576"/>
          <a:ext cx="1588316" cy="992697"/>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tr-TR" sz="1900" kern="1200" dirty="0" err="1" smtClean="0"/>
            <a:t>Toulmin</a:t>
          </a:r>
          <a:endParaRPr lang="tr-TR" sz="1900" kern="1200" dirty="0"/>
        </a:p>
      </dsp:txBody>
      <dsp:txXfrm>
        <a:off x="5065353" y="2511651"/>
        <a:ext cx="1530166" cy="93454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C10D19-EEE0-4FC9-9EDC-515275649B67}" type="datetimeFigureOut">
              <a:rPr lang="tr-TR"/>
              <a:t>29.11.2017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F5D67-2CF5-4DAE-9934-BB278878421E}" type="slidenum">
              <a:rPr lang="tr-TR"/>
              <a:t>‹#›</a:t>
            </a:fld>
            <a:endParaRPr lang="tr-TR"/>
          </a:p>
        </p:txBody>
      </p:sp>
    </p:spTree>
    <p:extLst>
      <p:ext uri="{BB962C8B-B14F-4D97-AF65-F5344CB8AC3E}">
        <p14:creationId xmlns:p14="http://schemas.microsoft.com/office/powerpoint/2010/main" val="2457239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38F5D67-2CF5-4DAE-9934-BB278878421E}" type="slidenum">
              <a:rPr lang="tr-TR"/>
              <a:t>1</a:t>
            </a:fld>
            <a:endParaRPr lang="tr-TR"/>
          </a:p>
        </p:txBody>
      </p:sp>
    </p:spTree>
    <p:extLst>
      <p:ext uri="{BB962C8B-B14F-4D97-AF65-F5344CB8AC3E}">
        <p14:creationId xmlns:p14="http://schemas.microsoft.com/office/powerpoint/2010/main" val="906507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Platon ve Aristo’ya göre doğru bilginin ölçütü uygunluktur. Gerçekle önerme</a:t>
            </a:r>
            <a:r>
              <a:rPr lang="tr-TR" baseline="0" dirty="0" smtClean="0"/>
              <a:t> birbirine uyuyorsa önerme doğrudur.</a:t>
            </a:r>
          </a:p>
          <a:p>
            <a:r>
              <a:rPr lang="tr-TR" baseline="0" dirty="0" err="1" smtClean="0"/>
              <a:t>Spinoza</a:t>
            </a:r>
            <a:r>
              <a:rPr lang="tr-TR" baseline="0" dirty="0" smtClean="0"/>
              <a:t>, </a:t>
            </a:r>
            <a:r>
              <a:rPr lang="tr-TR" baseline="0" dirty="0" err="1" smtClean="0"/>
              <a:t>Hegel</a:t>
            </a:r>
            <a:r>
              <a:rPr lang="tr-TR" baseline="0" dirty="0" smtClean="0"/>
              <a:t>, </a:t>
            </a:r>
            <a:r>
              <a:rPr lang="tr-TR" baseline="0" dirty="0" err="1" smtClean="0"/>
              <a:t>Hempel</a:t>
            </a:r>
            <a:r>
              <a:rPr lang="tr-TR" baseline="0" dirty="0" smtClean="0"/>
              <a:t> gibi filozoflara göre doğru bilginin ölçütü </a:t>
            </a:r>
            <a:r>
              <a:rPr lang="tr-TR" baseline="0" dirty="0" err="1" smtClean="0"/>
              <a:t>tutarlılıktır.Sisteme,kurama</a:t>
            </a:r>
            <a:r>
              <a:rPr lang="tr-TR" baseline="0" dirty="0" smtClean="0"/>
              <a:t>, ters düşmeyen onunla çelişmeyen önermeler doğrudur.</a:t>
            </a:r>
          </a:p>
          <a:p>
            <a:r>
              <a:rPr lang="tr-TR" baseline="0" dirty="0" smtClean="0"/>
              <a:t>Bunun dışında </a:t>
            </a:r>
            <a:r>
              <a:rPr lang="tr-TR" baseline="0" dirty="0" err="1" smtClean="0"/>
              <a:t>thomas</a:t>
            </a:r>
            <a:r>
              <a:rPr lang="tr-TR" baseline="0" dirty="0" smtClean="0"/>
              <a:t> </a:t>
            </a:r>
            <a:r>
              <a:rPr lang="tr-TR" baseline="0" dirty="0" err="1" smtClean="0"/>
              <a:t>kuhn’a</a:t>
            </a:r>
            <a:r>
              <a:rPr lang="tr-TR" baseline="0" dirty="0" smtClean="0"/>
              <a:t> göre bilim adamlarının uzlaştıkları, kabul </a:t>
            </a:r>
            <a:r>
              <a:rPr lang="tr-TR" baseline="0" dirty="0" err="1" smtClean="0"/>
              <a:t>ettitkleri</a:t>
            </a:r>
            <a:r>
              <a:rPr lang="tr-TR" baseline="0" dirty="0" smtClean="0"/>
              <a:t> önermeler, kuramlar </a:t>
            </a:r>
            <a:r>
              <a:rPr lang="tr-TR" baseline="0" dirty="0" err="1" smtClean="0"/>
              <a:t>doğrudur.Yani</a:t>
            </a:r>
            <a:r>
              <a:rPr lang="tr-TR" baseline="0" dirty="0" smtClean="0"/>
              <a:t> doğrunun ölçütü uzlaşma anlaşmadır. Yine bunun dışında Descartes gibi düşünürlere göre doğrunun ölçüsü </a:t>
            </a:r>
            <a:r>
              <a:rPr lang="tr-TR" baseline="0" dirty="0" err="1" smtClean="0"/>
              <a:t>apaçıklıktır</a:t>
            </a:r>
            <a:r>
              <a:rPr lang="tr-TR" baseline="0" dirty="0" smtClean="0"/>
              <a:t>. Yani herkes için apaçık olan önerme doğrudur. Bir önerme bir bütün içinde hiçbir çelişkiye düşülmeden anlaşılıyorsa açıktır. Başka bir önermeyle karıştırılmıyorsa seçiktir.</a:t>
            </a:r>
          </a:p>
          <a:p>
            <a:r>
              <a:rPr lang="tr-TR" baseline="0" dirty="0" smtClean="0"/>
              <a:t>Sofistler ve pragmatistlere göre ise doğruluk, yararla </a:t>
            </a:r>
            <a:r>
              <a:rPr lang="tr-TR" baseline="0" dirty="0" err="1" smtClean="0"/>
              <a:t>ilgidlir</a:t>
            </a:r>
            <a:r>
              <a:rPr lang="tr-TR" baseline="0" dirty="0" smtClean="0"/>
              <a:t>. Bir önerme yarar sağlıyorsa doğru, zarar veriyorsa yanlıştır.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11</a:t>
            </a:fld>
            <a:endParaRPr lang="en-US"/>
          </a:p>
        </p:txBody>
      </p:sp>
    </p:spTree>
    <p:extLst>
      <p:ext uri="{BB962C8B-B14F-4D97-AF65-F5344CB8AC3E}">
        <p14:creationId xmlns:p14="http://schemas.microsoft.com/office/powerpoint/2010/main" val="3665090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13</a:t>
            </a:fld>
            <a:endParaRPr lang="tr-TR"/>
          </a:p>
        </p:txBody>
      </p:sp>
    </p:spTree>
    <p:extLst>
      <p:ext uri="{BB962C8B-B14F-4D97-AF65-F5344CB8AC3E}">
        <p14:creationId xmlns:p14="http://schemas.microsoft.com/office/powerpoint/2010/main" val="3542531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Ürün Olarak Bilim</a:t>
            </a:r>
          </a:p>
          <a:p>
            <a:r>
              <a:rPr lang="tr-TR" sz="1200" b="0" i="0" u="none" strike="noStrike" kern="1200" baseline="0" dirty="0" smtClean="0">
                <a:solidFill>
                  <a:schemeClr val="tx1"/>
                </a:solidFill>
                <a:latin typeface="+mn-lt"/>
                <a:ea typeface="+mn-ea"/>
                <a:cs typeface="+mn-cs"/>
              </a:rPr>
              <a:t>Bu görüş bilimi ve bilimsel kuramlar› bilim insanının yaratıcı çalışmasının sonucu ortaya çıkan ürün olarak görür. Mantıkçı pozitivizm olarak da bilinen bu yaklaşıma göre bilim; bilimsel yöntemle elde edilmiş kuram ve kanunlardan oluşmuş kesin, nesnel, birikerek ilerleyen bilgiler yığınıdır. Bilimin ürünleri, bilimsel yöntem kullanılarak ve bilim insanının bireysel yaratıcılığı ile elde edilmiş bilgilerdir. Bilimi anlamanın yolu ürün olarak ortaya konmuş bu bilgiler yığını incelemektir. Başka bir değişle bu yaklaşım, bir ürün olarak gördüğü bilimin yapısını, dilini ve yöntemini açıklamaya çalışır.</a:t>
            </a:r>
          </a:p>
          <a:p>
            <a:r>
              <a:rPr lang="tr-TR" sz="1200" b="0" i="0" u="none" strike="noStrike" kern="1200" baseline="0" dirty="0" smtClean="0">
                <a:solidFill>
                  <a:schemeClr val="tx1"/>
                </a:solidFill>
                <a:latin typeface="+mn-lt"/>
                <a:ea typeface="+mn-ea"/>
                <a:cs typeface="+mn-cs"/>
              </a:rPr>
              <a:t>2. Etkinlik Olarak Bilim</a:t>
            </a:r>
          </a:p>
          <a:p>
            <a:r>
              <a:rPr lang="tr-TR" sz="1200" b="0" i="0" u="none" strike="noStrike" kern="1200" baseline="0" dirty="0" smtClean="0">
                <a:solidFill>
                  <a:schemeClr val="tx1"/>
                </a:solidFill>
                <a:latin typeface="+mn-lt"/>
                <a:ea typeface="+mn-ea"/>
                <a:cs typeface="+mn-cs"/>
              </a:rPr>
              <a:t>Bu yaklaşım bilimi, bilim adamları topluluğunun bir etkinliği olarak görür. Bu yaklaşımı savunan filozoflara göre bilim; o dönemin değerlerinden, inançlarından bağımsız bir ürün değildir. Bilim adamları topluluğu da o toplum içinde yaşamaktadır ve toplumdaki inanç, değer ve kültürel değişimler onları da etkilemektedir.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14</a:t>
            </a:fld>
            <a:endParaRPr lang="en-US"/>
          </a:p>
        </p:txBody>
      </p:sp>
    </p:spTree>
    <p:extLst>
      <p:ext uri="{BB962C8B-B14F-4D97-AF65-F5344CB8AC3E}">
        <p14:creationId xmlns:p14="http://schemas.microsoft.com/office/powerpoint/2010/main" val="2137287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-Bugün herhangi</a:t>
            </a:r>
            <a:r>
              <a:rPr lang="tr-TR" baseline="0" dirty="0" smtClean="0"/>
              <a:t> bir bilim alanının tıp, fizik </a:t>
            </a:r>
            <a:r>
              <a:rPr lang="tr-TR" baseline="0" dirty="0" err="1" smtClean="0"/>
              <a:t>rahatlıklıkla</a:t>
            </a:r>
            <a:r>
              <a:rPr lang="tr-TR" baseline="0" dirty="0" smtClean="0"/>
              <a:t> 50 yıl öncesine göre daha ileride olduğu söylenebilir. Fakat bugünün sanatı veya ahlakının daha ileride olduğu tartışmaya açık bir konudur.</a:t>
            </a:r>
          </a:p>
          <a:p>
            <a:r>
              <a:rPr lang="tr-TR" baseline="0" dirty="0" smtClean="0"/>
              <a:t>-Bilimsel bilgi tarih boyunca birikir ve artar. Bugün fizik alanında bir ortaokul öğrencisi Newton’dan daha çok şey bilebilir. Bu bilimin sürekli eski bilgilere </a:t>
            </a:r>
            <a:r>
              <a:rPr lang="tr-TR" baseline="0" dirty="0" err="1" smtClean="0"/>
              <a:t>eklenmil</a:t>
            </a:r>
            <a:r>
              <a:rPr lang="tr-TR" baseline="0" dirty="0" smtClean="0"/>
              <a:t> ve </a:t>
            </a:r>
            <a:r>
              <a:rPr lang="tr-TR" baseline="0" dirty="0" err="1" smtClean="0"/>
              <a:t>artışm</a:t>
            </a:r>
            <a:r>
              <a:rPr lang="tr-TR" baseline="0" dirty="0" smtClean="0"/>
              <a:t> olmasındandır.</a:t>
            </a:r>
          </a:p>
          <a:p>
            <a:r>
              <a:rPr lang="tr-TR" baseline="0" dirty="0" smtClean="0"/>
              <a:t>-Bilimsel bilgi herkese açıktır. Bu bir fizikçinin bir formülü kullanarak gazların basıncında varmış olduğu sonuca aynı yöntemi kullanan herkesin ulaşabileceği şeklinde bir toplumsallıktır.</a:t>
            </a:r>
          </a:p>
          <a:p>
            <a:r>
              <a:rPr lang="tr-TR" baseline="0" dirty="0" smtClean="0"/>
              <a:t>-Bilimsel bilgi objektiftir. İnsan bilgiyi üretendir fakat bu bilginin özelliği insandan bağımsız veya bütün insanlar için ortak olan nesnel bir alana ait olmasıdır.</a:t>
            </a:r>
          </a:p>
          <a:p>
            <a:pPr marL="171450" indent="-171450">
              <a:buFontTx/>
              <a:buChar char="-"/>
            </a:pPr>
            <a:r>
              <a:rPr lang="tr-TR" baseline="0" dirty="0" smtClean="0"/>
              <a:t>Bilim dinamik bir yapıdır. Yani sürekli, değişme, </a:t>
            </a:r>
            <a:r>
              <a:rPr lang="tr-TR" baseline="0" dirty="0" err="1" smtClean="0"/>
              <a:t>gelişme,ilerleme</a:t>
            </a:r>
            <a:r>
              <a:rPr lang="tr-TR" baseline="0" dirty="0" smtClean="0"/>
              <a:t> içindedir. </a:t>
            </a:r>
            <a:r>
              <a:rPr lang="tr-TR" baseline="0" dirty="0" err="1" smtClean="0"/>
              <a:t>Hiöbir</a:t>
            </a:r>
            <a:r>
              <a:rPr lang="tr-TR" baseline="0" dirty="0" smtClean="0"/>
              <a:t> zaman </a:t>
            </a:r>
            <a:r>
              <a:rPr lang="tr-TR" baseline="0" dirty="0" err="1" smtClean="0"/>
              <a:t>bitmiş,statik</a:t>
            </a:r>
            <a:r>
              <a:rPr lang="tr-TR" baseline="0" dirty="0" smtClean="0"/>
              <a:t> değildir.</a:t>
            </a:r>
          </a:p>
          <a:p>
            <a:pPr marL="171450" indent="-171450">
              <a:buFontTx/>
              <a:buChar char="-"/>
            </a:pPr>
            <a:r>
              <a:rPr lang="tr-TR" baseline="0" dirty="0" smtClean="0"/>
              <a:t>Bilimin dinamik olmasına paralel olarak geçici olma özelliği vardır. Bilimsel bilgiyi düzeltme, sınama çabasının sonu yoktur.  Hiçbir bilimsel bilgi mutlak değildir</a:t>
            </a:r>
          </a:p>
          <a:p>
            <a:pPr marL="171450" indent="-171450">
              <a:buFontTx/>
              <a:buChar char="-"/>
            </a:pPr>
            <a:r>
              <a:rPr lang="tr-TR" baseline="0" dirty="0" err="1" smtClean="0"/>
              <a:t>Tutarlıdır,bilim</a:t>
            </a:r>
            <a:r>
              <a:rPr lang="tr-TR" baseline="0" dirty="0" smtClean="0"/>
              <a:t> birbiriyle çelişen iki önermenin aynı zamanda doğru olabileceğini kabul etmez.</a:t>
            </a:r>
          </a:p>
          <a:p>
            <a:pPr marL="171450" indent="-171450">
              <a:buFontTx/>
              <a:buChar char="-"/>
            </a:pPr>
            <a:r>
              <a:rPr lang="tr-TR" baseline="0" dirty="0" smtClean="0"/>
              <a:t>Son olarak bilimsel bilgiye dayanarak çıkarımlarda bulunmak mümkündür. Özellikle doğa bilimlerinde mesela astronomide </a:t>
            </a:r>
            <a:r>
              <a:rPr lang="tr-TR" baseline="0" dirty="0" err="1" smtClean="0"/>
              <a:t>halley</a:t>
            </a:r>
            <a:r>
              <a:rPr lang="tr-TR" baseline="0" dirty="0" smtClean="0"/>
              <a:t> kuyruklu yıldızının tekrar ne zaman dünyanın yakınından geçeceğini ve dünyanın neresinde görülebileceğini kesine yakın bir öngörüyle söyleme imkanı vardır.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16</a:t>
            </a:fld>
            <a:endParaRPr lang="en-US"/>
          </a:p>
        </p:txBody>
      </p:sp>
    </p:spTree>
    <p:extLst>
      <p:ext uri="{BB962C8B-B14F-4D97-AF65-F5344CB8AC3E}">
        <p14:creationId xmlns:p14="http://schemas.microsoft.com/office/powerpoint/2010/main" val="2461108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Bu sorulara bilim adamının</a:t>
            </a:r>
            <a:r>
              <a:rPr lang="tr-TR" baseline="0" dirty="0" smtClean="0"/>
              <a:t> zaten en iyi cevapları vermiş olması gerekir denebilir. Fakat bilim adamının bu sorulara cevap verme üzerine yoğunlaştığı anda artık bir bilim adamı gibi değil, bir </a:t>
            </a:r>
            <a:r>
              <a:rPr lang="tr-TR" baseline="0" dirty="0" err="1" smtClean="0"/>
              <a:t>blim</a:t>
            </a:r>
            <a:r>
              <a:rPr lang="tr-TR" baseline="0" dirty="0" smtClean="0"/>
              <a:t> felsefecisi gibi iş görmeye başlar. Bilimin üstüne düşünmek bilim değildir. Bu başka bir soruşturma alanının bilim felsefesinin konusudur.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17</a:t>
            </a:fld>
            <a:endParaRPr lang="en-US"/>
          </a:p>
        </p:txBody>
      </p:sp>
    </p:spTree>
    <p:extLst>
      <p:ext uri="{BB962C8B-B14F-4D97-AF65-F5344CB8AC3E}">
        <p14:creationId xmlns:p14="http://schemas.microsoft.com/office/powerpoint/2010/main" val="6155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38F5D67-2CF5-4DAE-9934-BB278878421E}" type="slidenum">
              <a:rPr lang="tr-TR"/>
              <a:t>2</a:t>
            </a:fld>
            <a:endParaRPr lang="tr-TR"/>
          </a:p>
        </p:txBody>
      </p:sp>
    </p:spTree>
    <p:extLst>
      <p:ext uri="{BB962C8B-B14F-4D97-AF65-F5344CB8AC3E}">
        <p14:creationId xmlns:p14="http://schemas.microsoft.com/office/powerpoint/2010/main" val="3674033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-Söz gelişi</a:t>
            </a:r>
            <a:r>
              <a:rPr lang="tr-TR" baseline="0" dirty="0" smtClean="0"/>
              <a:t> bir bebeğin annesine anne diye ilk kez seslenmesi ve onu her görüşte aynı sözcüğü söylemesi, bebeğin o insanlar kurduğu bağdır.</a:t>
            </a:r>
          </a:p>
          <a:p>
            <a:r>
              <a:rPr lang="tr-TR" baseline="0" dirty="0" smtClean="0"/>
              <a:t>-Bağ kurma algılama, anlama ve açıklama şeklinde olabilir.</a:t>
            </a:r>
          </a:p>
          <a:p>
            <a:r>
              <a:rPr lang="tr-TR" baseline="0" dirty="0" smtClean="0"/>
              <a:t>-Süreç: Ortaya çıkan ürünün illa doğru olması söz konusu değildir. Ürün doğru ya da yanlış olabilir. Örneğin doktor hasta ile bağ kurar ve teşhiste bulunur bu bilgidir. Bu kurulan bağ hastalığın </a:t>
            </a:r>
            <a:r>
              <a:rPr lang="tr-TR" baseline="0" dirty="0" err="1" smtClean="0"/>
              <a:t>neliğine</a:t>
            </a:r>
            <a:r>
              <a:rPr lang="tr-TR" baseline="0" dirty="0" smtClean="0"/>
              <a:t> uygunsa bilgi doğru bilgidir.</a:t>
            </a:r>
            <a:endParaRPr lang="tr-TR" dirty="0" smtClean="0"/>
          </a:p>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4</a:t>
            </a:fld>
            <a:endParaRPr lang="tr-TR"/>
          </a:p>
        </p:txBody>
      </p:sp>
    </p:spTree>
    <p:extLst>
      <p:ext uri="{BB962C8B-B14F-4D97-AF65-F5344CB8AC3E}">
        <p14:creationId xmlns:p14="http://schemas.microsoft.com/office/powerpoint/2010/main" val="3322210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Apriori: akıldan gelen, deneyden</a:t>
            </a:r>
            <a:r>
              <a:rPr lang="tr-TR" baseline="0" dirty="0" smtClean="0"/>
              <a:t> önce, önsel bilgi</a:t>
            </a:r>
          </a:p>
          <a:p>
            <a:r>
              <a:rPr lang="tr-TR" baseline="0" dirty="0" smtClean="0"/>
              <a:t>Aposteriori: Deneyle elde edilen </a:t>
            </a:r>
            <a:r>
              <a:rPr lang="tr-TR" baseline="0" dirty="0" err="1" smtClean="0"/>
              <a:t>sonrasal</a:t>
            </a:r>
            <a:r>
              <a:rPr lang="tr-TR" baseline="0" dirty="0" smtClean="0"/>
              <a:t> bilgi)</a:t>
            </a:r>
          </a:p>
          <a:p>
            <a:r>
              <a:rPr lang="tr-TR" baseline="0" dirty="0" smtClean="0"/>
              <a:t>Analitik bilgi tanımı, kendi içinde olan önermedir. Üçgen üç kenarlı bir geometrik şekildir gibi.</a:t>
            </a:r>
          </a:p>
          <a:p>
            <a:r>
              <a:rPr lang="tr-TR" baseline="0" dirty="0" smtClean="0"/>
              <a:t>Sentetik yani evrende karşılığı olan, denetlenebilen önermelerdir. Demir ısıtılınca genişler önermesi örnek olarak verilebilir</a:t>
            </a:r>
          </a:p>
          <a:p>
            <a:r>
              <a:rPr lang="tr-TR" baseline="0" dirty="0" smtClean="0"/>
              <a:t>Metafizik evrende karşılığı olmayan, yok anlamlı önermelerdir. Anka kuşu çok güzeldir önermesinde olduğu gibi</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5</a:t>
            </a:fld>
            <a:endParaRPr lang="en-US"/>
          </a:p>
        </p:txBody>
      </p:sp>
    </p:spTree>
    <p:extLst>
      <p:ext uri="{BB962C8B-B14F-4D97-AF65-F5344CB8AC3E}">
        <p14:creationId xmlns:p14="http://schemas.microsoft.com/office/powerpoint/2010/main" val="1266875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Günlük: </a:t>
            </a:r>
            <a:r>
              <a:rPr lang="tr-TR" dirty="0" err="1" smtClean="0"/>
              <a:t>Birgün</a:t>
            </a:r>
            <a:r>
              <a:rPr lang="tr-TR" dirty="0" smtClean="0"/>
              <a:t> içinde olup biten gerçekle kurulan bağ olarak betimlenebilir. Gelenek ve göreneğin bilgisi: Gerçekle</a:t>
            </a:r>
            <a:r>
              <a:rPr lang="tr-TR" baseline="0" dirty="0" smtClean="0"/>
              <a:t> ataların deneyimlerine göre bağ kurmadır. Düzmece bilgi, gerçekle, onu çarpıtarak bağ kurmadır. Buna masalımsı bilgi de denir. Politik bilgi: Gerçekle, belli bir ideolojiye göre bağ kurmadır. Sanatsal bilgi, gerçekle çoğu kez estetik bağ kurmadır. Sanatta hem etik hem de estetik özellikler vardır fakat baskın olan estetik özelliklerdir. Dinsel bilgi, gerçekle kutsal bir varlığa göre bağ kurmadır. Bu tür bilgi inanca dayanır. Felsefi Bilgi, gerçeğin tümüyle temellendirmeye göre bağ kurma sürecidir. Temellendirmede birbiriyle çelişen önermelere bir çıkarımda yer verilemez. Çıkarım mantık açıdan tutarlı ve geçerli olmalıdır.  Bilimsel Bilgi: Gerçeğin bir parçasıyla kanıtlamaya dayalı bağ kurma süreci ve bu süreç sonunda elde edilen dirik bilgilerdir. İleri sürülen önermelerde, gerçeğin </a:t>
            </a:r>
            <a:r>
              <a:rPr lang="tr-TR" baseline="0" dirty="0" err="1" smtClean="0"/>
              <a:t>neliği</a:t>
            </a:r>
            <a:r>
              <a:rPr lang="tr-TR" baseline="0" dirty="0" smtClean="0"/>
              <a:t>, deney, gözlem, araştırma ve inceleme yoluyla betimlenmeye ve yorumlanmaya çalışılır.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6</a:t>
            </a:fld>
            <a:endParaRPr lang="en-US"/>
          </a:p>
        </p:txBody>
      </p:sp>
    </p:spTree>
    <p:extLst>
      <p:ext uri="{BB962C8B-B14F-4D97-AF65-F5344CB8AC3E}">
        <p14:creationId xmlns:p14="http://schemas.microsoft.com/office/powerpoint/2010/main" val="3626921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Hangisi daha önemlidir sorusu ile ilgili birçok</a:t>
            </a:r>
            <a:r>
              <a:rPr lang="tr-TR" baseline="0" dirty="0" smtClean="0"/>
              <a:t> görüş ortaya atılmış ve bir yelpaze oluşmuştur. Bilgide ana kaynak olarak akıl yürütme ve düşünce üzerinde duranlara akılcılar(rasyonalistler), duyular, gözlem veya deney üzerinde duranlara ise deneyciler(</a:t>
            </a:r>
            <a:r>
              <a:rPr lang="tr-TR" baseline="0" dirty="0" err="1" smtClean="0"/>
              <a:t>empiristler</a:t>
            </a:r>
            <a:r>
              <a:rPr lang="tr-TR" baseline="0" dirty="0" smtClean="0"/>
              <a:t>) denir.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7</a:t>
            </a:fld>
            <a:endParaRPr lang="en-US"/>
          </a:p>
        </p:txBody>
      </p:sp>
    </p:spTree>
    <p:extLst>
      <p:ext uri="{BB962C8B-B14F-4D97-AF65-F5344CB8AC3E}">
        <p14:creationId xmlns:p14="http://schemas.microsoft.com/office/powerpoint/2010/main" val="330113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Bu akımları bazı önemli temsilcileri şunlardır: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8</a:t>
            </a:fld>
            <a:endParaRPr lang="en-US"/>
          </a:p>
        </p:txBody>
      </p:sp>
    </p:spTree>
    <p:extLst>
      <p:ext uri="{BB962C8B-B14F-4D97-AF65-F5344CB8AC3E}">
        <p14:creationId xmlns:p14="http://schemas.microsoft.com/office/powerpoint/2010/main" val="2814924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Örneğin bilginin kaynağı yalnızca duyular ve gözlemlerle elde edilebilir diyen biri için bilginin alanı ancak duyularımız veya algılarımızla kavrayabileceğimiz alanla sınırlı olacaktır. Buna karşılık insan beyninin duyulardan bağımsız olduğunu düşünen bir filozof duyularda kıvranılamayan bir alanın varlığı kabul etmede güçlük çekmeyecektir.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Bilginin kaynağı veya araçları problemi dışında önemli bir bilgi teorisi problemi bilginin alanı, sınırları veya kapsamı problemidir.</a:t>
            </a:r>
          </a:p>
          <a:p>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9</a:t>
            </a:fld>
            <a:endParaRPr lang="en-US"/>
          </a:p>
        </p:txBody>
      </p:sp>
    </p:spTree>
    <p:extLst>
      <p:ext uri="{BB962C8B-B14F-4D97-AF65-F5344CB8AC3E}">
        <p14:creationId xmlns:p14="http://schemas.microsoft.com/office/powerpoint/2010/main" val="5135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Bilginin kaynağı, kapsamı, imkanı</a:t>
            </a:r>
            <a:r>
              <a:rPr lang="tr-TR" baseline="0" dirty="0" smtClean="0"/>
              <a:t> dışında bir diğer bilgi teorisi problemi, bilginin veya doğru bilginin ölçütlerinin ve standartlarının ne olduğu problemidir. </a:t>
            </a:r>
          </a:p>
          <a:p>
            <a:r>
              <a:rPr lang="tr-TR" baseline="0" dirty="0" smtClean="0"/>
              <a:t>Eğer bir nesne hakkında oluşturduğunuz görüş nesnenin kendisine uyuyorsa doğru, ona uymuyorsa yanlıştır.</a:t>
            </a:r>
          </a:p>
          <a:p>
            <a:r>
              <a:rPr lang="tr-TR" baseline="0" dirty="0" smtClean="0"/>
              <a:t>Ayna eğer yansıma nesneye uyuyorsa biz o aynana nesneyi doğru biçimde yansıttığını söyleyebiliriz. Fakat fuardaki komik aynalar gibi karşısında duran nesneyi uygun şekilde yansıtmıyorsa, ona bir şeyler ekliyorsa, çarpıtıyorsa bu zihnin yanlış bir zihin böyle bir bilginin yanlış bir bilgi olduğunu söyleyebiliriz.</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10</a:t>
            </a:fld>
            <a:endParaRPr lang="en-US"/>
          </a:p>
        </p:txBody>
      </p:sp>
    </p:spTree>
    <p:extLst>
      <p:ext uri="{BB962C8B-B14F-4D97-AF65-F5344CB8AC3E}">
        <p14:creationId xmlns:p14="http://schemas.microsoft.com/office/powerpoint/2010/main" val="135793118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7239A0-C700-40C1-A16C-179BE1240CF4}" type="datetime1">
              <a:rPr lang="en-US" smtClean="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99CD22-061D-4CB1-A641-3895D8030BD6}" type="datetime1">
              <a:rPr lang="en-US" smtClean="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1ACB3-7B4B-4971-9A09-8E101362AC04}" type="datetime1">
              <a:rPr lang="en-US" smtClean="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A5BE14-9648-40F5-8D82-DE2116F55D08}" type="datetime1">
              <a:rPr lang="en-US" smtClean="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F1BB921-5F47-4F8C-B11D-D7D8F8D46C0D}" type="datetime1">
              <a:rPr lang="en-US" smtClean="0"/>
              <a:t>11/29/2017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261D3A-CDCD-425F-AD48-0F686E05B465}" type="datetime1">
              <a:rPr lang="en-US" smtClean="0"/>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D98309-87B9-47BA-B3A8-0616243C5998}" type="datetime1">
              <a:rPr lang="en-US" smtClean="0"/>
              <a:t>11/29/2017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CF73B3-9983-4FED-82CD-17BC87DA70D7}" type="datetime1">
              <a:rPr lang="en-US" smtClean="0"/>
              <a:t>11/29/2017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A7B2D-BDE5-4786-88C6-00A50F528015}" type="datetime1">
              <a:rPr lang="en-US" smtClean="0"/>
              <a:t>11/29/2017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FD6473-B8E4-4DD7-BD5D-640A13B721D1}" type="datetime1">
              <a:rPr lang="en-US" smtClean="0"/>
              <a:t>11/29/2017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27DF4-7A9C-4E01-9BA2-074E9076380E}" type="datetime1">
              <a:rPr lang="en-US" smtClean="0"/>
              <a:t>11/29/2017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0C686B4D-A47B-4FF1-A1D3-69341B802F9D}" type="datetime1">
              <a:rPr lang="en-US" smtClean="0"/>
              <a:t>11/29/2017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8.jpeg"/><Relationship Id="rId7" Type="http://schemas.openxmlformats.org/officeDocument/2006/relationships/diagramColors" Target="../diagrams/colors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12.jpeg"/><Relationship Id="rId5" Type="http://schemas.openxmlformats.org/officeDocument/2006/relationships/diagramQuickStyle" Target="../diagrams/quickStyle6.xml"/><Relationship Id="rId10" Type="http://schemas.openxmlformats.org/officeDocument/2006/relationships/image" Target="../media/image11.jpeg"/><Relationship Id="rId4" Type="http://schemas.openxmlformats.org/officeDocument/2006/relationships/diagramLayout" Target="../diagrams/layout6.xml"/><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5840" y="1353312"/>
            <a:ext cx="9966960" cy="3035808"/>
          </a:xfrm>
          <a:noFill/>
        </p:spPr>
        <p:txBody>
          <a:bodyPr/>
          <a:lstStyle/>
          <a:p>
            <a:pPr algn="ctr"/>
            <a:r>
              <a:rPr lang="en-US" dirty="0"/>
              <a:t>BİLİMSEL </a:t>
            </a:r>
            <a:r>
              <a:rPr lang="en-US" dirty="0" smtClean="0"/>
              <a:t>ARA</a:t>
            </a:r>
            <a:r>
              <a:rPr lang="tr-TR" sz="10500" dirty="0"/>
              <a:t>Ş</a:t>
            </a:r>
            <a:r>
              <a:rPr lang="en-US" dirty="0" smtClean="0"/>
              <a:t>TIRMA YÖNTEMLERİ</a:t>
            </a:r>
            <a:r>
              <a:rPr lang="tr-TR" dirty="0" smtClean="0"/>
              <a:t> 1.DERS</a:t>
            </a:r>
            <a:endParaRPr lang="tr-TR" dirty="0"/>
          </a:p>
        </p:txBody>
      </p:sp>
      <p:sp>
        <p:nvSpPr>
          <p:cNvPr id="4" name="Unvan 1"/>
          <p:cNvSpPr txBox="1">
            <a:spLocks/>
          </p:cNvSpPr>
          <p:nvPr/>
        </p:nvSpPr>
        <p:spPr>
          <a:xfrm>
            <a:off x="1005840" y="5090983"/>
            <a:ext cx="10058400" cy="1609344"/>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9600" kern="1200" cap="all" baseline="0">
                <a:blipFill dpi="0" rotWithShape="1">
                  <a:blip r:embed="rId3"/>
                  <a:srcRect/>
                  <a:tile tx="6350" ty="-127000" sx="65000" sy="64000" flip="none" algn="tl"/>
                </a:blipFill>
                <a:latin typeface="+mj-lt"/>
                <a:ea typeface="+mj-ea"/>
                <a:cs typeface="+mj-cs"/>
              </a:defRPr>
            </a:lvl1pPr>
          </a:lstStyle>
          <a:p>
            <a:r>
              <a:rPr lang="tr-TR" sz="3600" dirty="0" smtClean="0">
                <a:solidFill>
                  <a:srgbClr val="C00000"/>
                </a:solidFill>
              </a:rPr>
              <a:t>-BİLİMSEL ARA</a:t>
            </a:r>
            <a:r>
              <a:rPr lang="tr-TR" sz="3800" dirty="0" smtClean="0">
                <a:solidFill>
                  <a:srgbClr val="C00000"/>
                </a:solidFill>
              </a:rPr>
              <a:t>Ş</a:t>
            </a:r>
            <a:r>
              <a:rPr lang="tr-TR" sz="3600" dirty="0" smtClean="0">
                <a:solidFill>
                  <a:srgbClr val="C00000"/>
                </a:solidFill>
              </a:rPr>
              <a:t>TIRMANIN TEMELLERİ</a:t>
            </a:r>
          </a:p>
          <a:p>
            <a:r>
              <a:rPr lang="tr-TR" sz="3600" dirty="0" smtClean="0">
                <a:solidFill>
                  <a:srgbClr val="C00000"/>
                </a:solidFill>
              </a:rPr>
              <a:t>-TEMEL KAVRAMLAR</a:t>
            </a:r>
            <a:endParaRPr lang="tr-TR" sz="3600" dirty="0">
              <a:solidFill>
                <a:srgbClr val="C00000"/>
              </a:solidFill>
            </a:endParaRPr>
          </a:p>
        </p:txBody>
      </p:sp>
      <p:sp>
        <p:nvSpPr>
          <p:cNvPr id="5" name="Slayt Numarası Yer Tutucusu 4"/>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3879346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3400" y="150606"/>
            <a:ext cx="10058400" cy="1609344"/>
          </a:xfrm>
        </p:spPr>
        <p:txBody>
          <a:bodyPr/>
          <a:lstStyle/>
          <a:p>
            <a:r>
              <a:rPr lang="tr-TR" dirty="0" smtClean="0"/>
              <a:t>Temel Kavramlar</a:t>
            </a:r>
            <a:endParaRPr lang="tr-TR" dirty="0"/>
          </a:p>
        </p:txBody>
      </p:sp>
      <p:sp>
        <p:nvSpPr>
          <p:cNvPr id="3" name="İçerik Yer Tutucusu 2"/>
          <p:cNvSpPr>
            <a:spLocks noGrp="1"/>
          </p:cNvSpPr>
          <p:nvPr>
            <p:ph idx="1"/>
          </p:nvPr>
        </p:nvSpPr>
        <p:spPr>
          <a:xfrm>
            <a:off x="348996" y="2068068"/>
            <a:ext cx="7309104" cy="4050792"/>
          </a:xfrm>
        </p:spPr>
        <p:txBody>
          <a:bodyPr/>
          <a:lstStyle/>
          <a:p>
            <a:r>
              <a:rPr lang="tr-TR" dirty="0" smtClean="0"/>
              <a:t>Bilginin Ölçütü ve Standartları: Doğru(hakikat) nedir? </a:t>
            </a:r>
            <a:endParaRPr lang="tr-TR" dirty="0"/>
          </a:p>
        </p:txBody>
      </p:sp>
      <p:sp>
        <p:nvSpPr>
          <p:cNvPr id="4" name="Oval 3"/>
          <p:cNvSpPr/>
          <p:nvPr/>
        </p:nvSpPr>
        <p:spPr>
          <a:xfrm>
            <a:off x="533400" y="3142107"/>
            <a:ext cx="5200650" cy="30575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800" dirty="0" smtClean="0"/>
              <a:t>Doğru, düşüncemizin gerçekle uyuşmasından ibarettir.</a:t>
            </a:r>
            <a:endParaRPr lang="tr-TR" sz="2800" dirty="0"/>
          </a:p>
        </p:txBody>
      </p:sp>
      <p:pic>
        <p:nvPicPr>
          <p:cNvPr id="1026" name="Picture 2" descr="http://coachlarisa.com/wp-content/uploads/2013/11/mirror_cat_as_l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9901" y="955278"/>
            <a:ext cx="3759199" cy="5216922"/>
          </a:xfrm>
          <a:prstGeom prst="rect">
            <a:avLst/>
          </a:prstGeom>
          <a:noFill/>
          <a:extLst>
            <a:ext uri="{909E8E84-426E-40DD-AFC4-6F175D3DCCD1}">
              <a14:hiddenFill xmlns:a14="http://schemas.microsoft.com/office/drawing/2010/main">
                <a:solidFill>
                  <a:srgbClr val="FFFFFF"/>
                </a:solidFill>
              </a14:hiddenFill>
            </a:ext>
          </a:extLst>
        </p:spPr>
      </p:pic>
      <p:sp>
        <p:nvSpPr>
          <p:cNvPr id="5" name="Slayt Numarası Yer Tutucusu 4"/>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2203535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47687" y="0"/>
            <a:ext cx="10058400" cy="1333500"/>
          </a:xfrm>
        </p:spPr>
        <p:txBody>
          <a:bodyPr/>
          <a:lstStyle/>
          <a:p>
            <a:r>
              <a:rPr lang="tr-TR" dirty="0" smtClean="0"/>
              <a:t>Temel Kavramlar</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966186903"/>
              </p:ext>
            </p:extLst>
          </p:nvPr>
        </p:nvGraphicFramePr>
        <p:xfrm>
          <a:off x="266700" y="1333500"/>
          <a:ext cx="11620500" cy="5353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1754997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6251" y="-2794"/>
            <a:ext cx="10058400" cy="1609344"/>
          </a:xfrm>
        </p:spPr>
        <p:txBody>
          <a:bodyPr/>
          <a:lstStyle/>
          <a:p>
            <a:r>
              <a:rPr lang="tr-TR" dirty="0" smtClean="0"/>
              <a:t>Temel Kavramlar</a:t>
            </a:r>
            <a:endParaRPr lang="tr-TR" dirty="0"/>
          </a:p>
        </p:txBody>
      </p:sp>
      <p:sp>
        <p:nvSpPr>
          <p:cNvPr id="3" name="İçerik Yer Tutucusu 2"/>
          <p:cNvSpPr>
            <a:spLocks noGrp="1"/>
          </p:cNvSpPr>
          <p:nvPr>
            <p:ph idx="1"/>
          </p:nvPr>
        </p:nvSpPr>
        <p:spPr>
          <a:xfrm>
            <a:off x="3752850" y="1168400"/>
            <a:ext cx="8286749" cy="1784350"/>
          </a:xfrm>
        </p:spPr>
        <p:txBody>
          <a:bodyPr>
            <a:noAutofit/>
          </a:bodyPr>
          <a:lstStyle/>
          <a:p>
            <a:pPr algn="just"/>
            <a:r>
              <a:rPr lang="tr-TR" sz="2800" dirty="0" smtClean="0"/>
              <a:t>Bilim: Gerçeğin bir kısmıyla kanıtlamaya dayalı bağ kurma süreci ve bu sürecin sonunda elde edilen bilgiler bütünüdür. (1)</a:t>
            </a:r>
          </a:p>
          <a:p>
            <a:pPr algn="just"/>
            <a:endParaRPr lang="tr-TR" sz="2800" dirty="0"/>
          </a:p>
        </p:txBody>
      </p:sp>
      <p:pic>
        <p:nvPicPr>
          <p:cNvPr id="2050" name="Picture 2" descr="http://www.merakname.com/depo/bilim-nedi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606550"/>
            <a:ext cx="3536950" cy="38115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400050" y="6334780"/>
            <a:ext cx="11449050" cy="523220"/>
          </a:xfrm>
          <a:prstGeom prst="rect">
            <a:avLst/>
          </a:prstGeom>
          <a:noFill/>
        </p:spPr>
        <p:txBody>
          <a:bodyPr wrap="square" rtlCol="0">
            <a:spAutoFit/>
          </a:bodyPr>
          <a:lstStyle/>
          <a:p>
            <a:r>
              <a:rPr lang="tr-TR" sz="1400" dirty="0" smtClean="0"/>
              <a:t>1. İslamoğlu, A. H. (2003). Bilimsel Araştırma Yöntemleri. Beta Yayınevi, Ankara</a:t>
            </a:r>
          </a:p>
          <a:p>
            <a:r>
              <a:rPr lang="tr-TR" sz="1400" dirty="0" smtClean="0"/>
              <a:t>2. Sencer M. &amp; Y. (1978). Toplumsal Araştırmalarda Yöntembilim.  Ankara </a:t>
            </a:r>
            <a:endParaRPr lang="tr-TR" sz="1400"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12</a:t>
            </a:fld>
            <a:endParaRPr lang="en-US" dirty="0"/>
          </a:p>
        </p:txBody>
      </p:sp>
      <p:pic>
        <p:nvPicPr>
          <p:cNvPr id="6146" name="Picture 2" descr="beyin bedava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650" y="2952750"/>
            <a:ext cx="3971924" cy="29789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256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19448" y="0"/>
            <a:ext cx="10058400" cy="1609344"/>
          </a:xfrm>
        </p:spPr>
        <p:txBody>
          <a:bodyPr/>
          <a:lstStyle/>
          <a:p>
            <a:r>
              <a:rPr lang="tr-TR" dirty="0" smtClean="0"/>
              <a:t>Temel Kavramlar</a:t>
            </a:r>
            <a:endParaRPr lang="tr-TR" dirty="0"/>
          </a:p>
        </p:txBody>
      </p:sp>
      <p:sp>
        <p:nvSpPr>
          <p:cNvPr id="3" name="İçerik Yer Tutucusu 2"/>
          <p:cNvSpPr>
            <a:spLocks noGrp="1"/>
          </p:cNvSpPr>
          <p:nvPr>
            <p:ph idx="1"/>
          </p:nvPr>
        </p:nvSpPr>
        <p:spPr>
          <a:xfrm>
            <a:off x="719448" y="1445615"/>
            <a:ext cx="4167753" cy="1317625"/>
          </a:xfrm>
        </p:spPr>
        <p:style>
          <a:lnRef idx="2">
            <a:schemeClr val="dk1"/>
          </a:lnRef>
          <a:fillRef idx="1">
            <a:schemeClr val="lt1"/>
          </a:fillRef>
          <a:effectRef idx="0">
            <a:schemeClr val="dk1"/>
          </a:effectRef>
          <a:fontRef idx="minor">
            <a:schemeClr val="dk1"/>
          </a:fontRef>
        </p:style>
        <p:txBody>
          <a:bodyPr>
            <a:normAutofit/>
          </a:bodyPr>
          <a:lstStyle/>
          <a:p>
            <a:pPr algn="just"/>
            <a:r>
              <a:rPr lang="tr-TR" dirty="0" smtClean="0"/>
              <a:t>Bilim, bilimsel sonuç veya ürün olarak, herhangi bir şekilde düzenlenmiş doğru bilgiler bütünüdür (3). </a:t>
            </a:r>
          </a:p>
          <a:p>
            <a:endParaRPr lang="tr-TR" dirty="0"/>
          </a:p>
          <a:p>
            <a:endParaRPr lang="tr-TR" dirty="0"/>
          </a:p>
        </p:txBody>
      </p:sp>
      <p:sp>
        <p:nvSpPr>
          <p:cNvPr id="4" name="Metin kutusu 3"/>
          <p:cNvSpPr txBox="1"/>
          <p:nvPr/>
        </p:nvSpPr>
        <p:spPr>
          <a:xfrm>
            <a:off x="273132" y="6581001"/>
            <a:ext cx="9296400" cy="276999"/>
          </a:xfrm>
          <a:prstGeom prst="rect">
            <a:avLst/>
          </a:prstGeom>
          <a:noFill/>
        </p:spPr>
        <p:txBody>
          <a:bodyPr wrap="square" rtlCol="0">
            <a:spAutoFit/>
          </a:bodyPr>
          <a:lstStyle/>
          <a:p>
            <a:r>
              <a:rPr lang="tr-TR" sz="1200" dirty="0" smtClean="0"/>
              <a:t>Arslan A. (2013). Felsefeye Giriş (2. Baskı). Adres Yayınları</a:t>
            </a:r>
            <a:endParaRPr lang="tr-TR" sz="1200" dirty="0"/>
          </a:p>
        </p:txBody>
      </p:sp>
      <p:graphicFrame>
        <p:nvGraphicFramePr>
          <p:cNvPr id="5" name="Diyagram 4"/>
          <p:cNvGraphicFramePr/>
          <p:nvPr>
            <p:extLst>
              <p:ext uri="{D42A27DB-BD31-4B8C-83A1-F6EECF244321}">
                <p14:modId xmlns:p14="http://schemas.microsoft.com/office/powerpoint/2010/main" val="2132741941"/>
              </p:ext>
            </p:extLst>
          </p:nvPr>
        </p:nvGraphicFramePr>
        <p:xfrm>
          <a:off x="133073" y="2365439"/>
          <a:ext cx="11590317" cy="4061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ayt Numarası Yer Tutucusu 5"/>
          <p:cNvSpPr>
            <a:spLocks noGrp="1"/>
          </p:cNvSpPr>
          <p:nvPr>
            <p:ph type="sldNum" sz="quarter" idx="12"/>
          </p:nvPr>
        </p:nvSpPr>
        <p:spPr/>
        <p:txBody>
          <a:bodyPr/>
          <a:lstStyle/>
          <a:p>
            <a:fld id="{4FAB73BC-B049-4115-A692-8D63A059BFB8}" type="slidenum">
              <a:rPr lang="en-US" smtClean="0"/>
              <a:t>13</a:t>
            </a:fld>
            <a:endParaRPr lang="en-US" dirty="0"/>
          </a:p>
        </p:txBody>
      </p:sp>
      <p:pic>
        <p:nvPicPr>
          <p:cNvPr id="8" name="Resim 7"/>
          <p:cNvPicPr>
            <a:picLocks noChangeAspect="1"/>
          </p:cNvPicPr>
          <p:nvPr/>
        </p:nvPicPr>
        <p:blipFill>
          <a:blip r:embed="rId8"/>
          <a:stretch>
            <a:fillRect/>
          </a:stretch>
        </p:blipFill>
        <p:spPr>
          <a:xfrm>
            <a:off x="7140331" y="383097"/>
            <a:ext cx="4696968" cy="1982342"/>
          </a:xfrm>
          <a:prstGeom prst="rect">
            <a:avLst/>
          </a:prstGeom>
          <a:ln>
            <a:noFill/>
          </a:ln>
          <a:effectLst>
            <a:softEdge rad="112500"/>
          </a:effectLst>
        </p:spPr>
      </p:pic>
    </p:spTree>
    <p:extLst>
      <p:ext uri="{BB962C8B-B14F-4D97-AF65-F5344CB8AC3E}">
        <p14:creationId xmlns:p14="http://schemas.microsoft.com/office/powerpoint/2010/main" val="1214275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03098" y="0"/>
            <a:ext cx="10058400" cy="1609344"/>
          </a:xfrm>
        </p:spPr>
        <p:txBody>
          <a:bodyPr/>
          <a:lstStyle/>
          <a:p>
            <a:r>
              <a:rPr lang="tr-TR" dirty="0" smtClean="0"/>
              <a:t>Temel Kavramlar</a:t>
            </a:r>
            <a:endParaRPr lang="tr-TR" dirty="0"/>
          </a:p>
        </p:txBody>
      </p:sp>
      <p:pic>
        <p:nvPicPr>
          <p:cNvPr id="2052" name="Picture 4" descr="http://degreepair.com/wp-content/uploads/2014/03/Social-Sci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650" y="4737854"/>
            <a:ext cx="4324350" cy="21201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İçerik Yer Tutucusu 3"/>
          <p:cNvGraphicFramePr>
            <a:graphicFrameLocks noGrp="1"/>
          </p:cNvGraphicFramePr>
          <p:nvPr>
            <p:ph idx="1"/>
            <p:extLst>
              <p:ext uri="{D42A27DB-BD31-4B8C-83A1-F6EECF244321}">
                <p14:modId xmlns:p14="http://schemas.microsoft.com/office/powerpoint/2010/main" val="267444589"/>
              </p:ext>
            </p:extLst>
          </p:nvPr>
        </p:nvGraphicFramePr>
        <p:xfrm>
          <a:off x="1351456" y="1321872"/>
          <a:ext cx="8782050" cy="471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descr="http://www.readorrefer.in/media/article/articleTEVa9s1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886200"/>
            <a:ext cx="3617311" cy="2859108"/>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363949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7175" y="0"/>
            <a:ext cx="10058400" cy="1609344"/>
          </a:xfrm>
        </p:spPr>
        <p:txBody>
          <a:bodyPr/>
          <a:lstStyle/>
          <a:p>
            <a:r>
              <a:rPr lang="tr-TR" dirty="0" smtClean="0"/>
              <a:t>Temel Kavramlar	</a:t>
            </a:r>
            <a:endParaRPr lang="tr-TR" dirty="0"/>
          </a:p>
        </p:txBody>
      </p:sp>
      <p:sp>
        <p:nvSpPr>
          <p:cNvPr id="3" name="İçerik Yer Tutucusu 2"/>
          <p:cNvSpPr>
            <a:spLocks noGrp="1"/>
          </p:cNvSpPr>
          <p:nvPr>
            <p:ph idx="1"/>
          </p:nvPr>
        </p:nvSpPr>
        <p:spPr>
          <a:xfrm>
            <a:off x="257175" y="2294650"/>
            <a:ext cx="7038973" cy="3153650"/>
          </a:xfrm>
        </p:spPr>
        <p:style>
          <a:lnRef idx="2">
            <a:schemeClr val="accent2"/>
          </a:lnRef>
          <a:fillRef idx="1">
            <a:schemeClr val="lt1"/>
          </a:fillRef>
          <a:effectRef idx="0">
            <a:schemeClr val="accent2"/>
          </a:effectRef>
          <a:fontRef idx="minor">
            <a:schemeClr val="dk1"/>
          </a:fontRef>
        </p:style>
        <p:txBody>
          <a:bodyPr>
            <a:noAutofit/>
          </a:bodyPr>
          <a:lstStyle/>
          <a:p>
            <a:pPr algn="just">
              <a:lnSpc>
                <a:spcPct val="150000"/>
              </a:lnSpc>
            </a:pPr>
            <a:r>
              <a:rPr lang="tr-TR" sz="2600" dirty="0" smtClean="0"/>
              <a:t>Bilim temelde, insanoğlunun kendisini ve çevresini daha iyi tanıyıp gerektiğinde etkileyebilme, ona egemen olup kendi kontrolü altına alma şeklindeki doğal istek ve güdüsünden kaynaklanmaktadır(4).</a:t>
            </a:r>
            <a:endParaRPr lang="tr-TR" sz="2600" dirty="0"/>
          </a:p>
        </p:txBody>
      </p:sp>
      <p:sp>
        <p:nvSpPr>
          <p:cNvPr id="4" name="Metin kutusu 3"/>
          <p:cNvSpPr txBox="1"/>
          <p:nvPr/>
        </p:nvSpPr>
        <p:spPr>
          <a:xfrm>
            <a:off x="447675" y="6457950"/>
            <a:ext cx="10096500" cy="276999"/>
          </a:xfrm>
          <a:prstGeom prst="rect">
            <a:avLst/>
          </a:prstGeom>
          <a:noFill/>
        </p:spPr>
        <p:txBody>
          <a:bodyPr wrap="square" rtlCol="0">
            <a:spAutoFit/>
          </a:bodyPr>
          <a:lstStyle/>
          <a:p>
            <a:r>
              <a:rPr lang="tr-TR" sz="1200" dirty="0" err="1" smtClean="0"/>
              <a:t>Karasar</a:t>
            </a:r>
            <a:r>
              <a:rPr lang="tr-TR" sz="1200" dirty="0" smtClean="0"/>
              <a:t> ,N. (1998). Bilimsel Araştırma Yöntemi: Kavramlar, ilkeler, teknikler. Ankara: Nobel Yayın Dağıtım</a:t>
            </a:r>
            <a:endParaRPr lang="tr-TR" sz="1200" dirty="0"/>
          </a:p>
        </p:txBody>
      </p:sp>
      <p:pic>
        <p:nvPicPr>
          <p:cNvPr id="3074" name="Picture 2" descr="http://www.nurnet.org/wp-content/uploads/2013/01/bil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325" y="2303621"/>
            <a:ext cx="4429125" cy="314467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ayt Numarası Yer Tutucusu 4"/>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2814741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0075" y="0"/>
            <a:ext cx="10058400" cy="1609344"/>
          </a:xfrm>
        </p:spPr>
        <p:txBody>
          <a:bodyPr/>
          <a:lstStyle/>
          <a:p>
            <a:r>
              <a:rPr lang="tr-TR" dirty="0" smtClean="0"/>
              <a:t>Temel Kavramlar</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146047809"/>
              </p:ext>
            </p:extLst>
          </p:nvPr>
        </p:nvGraphicFramePr>
        <p:xfrm>
          <a:off x="600075" y="1609344"/>
          <a:ext cx="8524875" cy="4543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4FAB73BC-B049-4115-A692-8D63A059BFB8}" type="slidenum">
              <a:rPr lang="en-US" smtClean="0"/>
              <a:t>16</a:t>
            </a:fld>
            <a:endParaRPr lang="en-US" dirty="0"/>
          </a:p>
        </p:txBody>
      </p:sp>
      <p:sp>
        <p:nvSpPr>
          <p:cNvPr id="5" name="Dikdörtgen 4"/>
          <p:cNvSpPr/>
          <p:nvPr/>
        </p:nvSpPr>
        <p:spPr>
          <a:xfrm>
            <a:off x="6445068" y="4349234"/>
            <a:ext cx="518610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fontAlgn="base"/>
            <a:r>
              <a:rPr lang="tr-TR" b="1" i="1" dirty="0">
                <a:solidFill>
                  <a:srgbClr val="424242"/>
                </a:solidFill>
                <a:latin typeface="PT Sans"/>
              </a:rPr>
              <a:t>Bilginin elde edilmesi, bizi iyiye ulaştıracaktır.</a:t>
            </a:r>
            <a:endParaRPr lang="tr-TR" b="1" i="1" dirty="0">
              <a:solidFill>
                <a:srgbClr val="424242"/>
              </a:solidFill>
              <a:effectLst/>
              <a:latin typeface="PT Sans"/>
            </a:endParaRPr>
          </a:p>
        </p:txBody>
      </p:sp>
    </p:spTree>
    <p:extLst>
      <p:ext uri="{BB962C8B-B14F-4D97-AF65-F5344CB8AC3E}">
        <p14:creationId xmlns:p14="http://schemas.microsoft.com/office/powerpoint/2010/main" val="422345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2508" y="6870"/>
            <a:ext cx="10058400" cy="1609344"/>
          </a:xfrm>
        </p:spPr>
        <p:txBody>
          <a:bodyPr/>
          <a:lstStyle/>
          <a:p>
            <a:r>
              <a:rPr lang="tr-TR" dirty="0" smtClean="0"/>
              <a:t>Temel Kavramlar</a:t>
            </a:r>
            <a:endParaRPr lang="tr-TR" dirty="0"/>
          </a:p>
        </p:txBody>
      </p:sp>
      <p:sp>
        <p:nvSpPr>
          <p:cNvPr id="3" name="İçerik Yer Tutucusu 2"/>
          <p:cNvSpPr>
            <a:spLocks noGrp="1"/>
          </p:cNvSpPr>
          <p:nvPr>
            <p:ph idx="1"/>
          </p:nvPr>
        </p:nvSpPr>
        <p:spPr>
          <a:xfrm>
            <a:off x="4677510" y="3515096"/>
            <a:ext cx="3305175" cy="946150"/>
          </a:xfrm>
        </p:spPr>
        <p:txBody>
          <a:bodyPr/>
          <a:lstStyle/>
          <a:p>
            <a:pPr algn="just"/>
            <a:r>
              <a:rPr lang="tr-TR" b="1" u="sng" dirty="0" smtClean="0">
                <a:solidFill>
                  <a:srgbClr val="C00000"/>
                </a:solidFill>
              </a:rPr>
              <a:t>Bilim felsefesi bu gibi sorulara yanıt bulmaya çalışır.</a:t>
            </a:r>
          </a:p>
        </p:txBody>
      </p:sp>
      <p:sp>
        <p:nvSpPr>
          <p:cNvPr id="4" name="Oval 3"/>
          <p:cNvSpPr/>
          <p:nvPr/>
        </p:nvSpPr>
        <p:spPr>
          <a:xfrm>
            <a:off x="582508" y="1611827"/>
            <a:ext cx="2880000" cy="144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a:t>Bilim nedir?</a:t>
            </a:r>
          </a:p>
        </p:txBody>
      </p:sp>
      <p:sp>
        <p:nvSpPr>
          <p:cNvPr id="5" name="Oval 4"/>
          <p:cNvSpPr/>
          <p:nvPr/>
        </p:nvSpPr>
        <p:spPr>
          <a:xfrm>
            <a:off x="8531418" y="1492570"/>
            <a:ext cx="2880000" cy="144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a:t>Bilimsel düşünce nasıl bir düşüncedir?</a:t>
            </a:r>
          </a:p>
        </p:txBody>
      </p:sp>
      <p:sp>
        <p:nvSpPr>
          <p:cNvPr id="6" name="Oval 5"/>
          <p:cNvSpPr/>
          <p:nvPr/>
        </p:nvSpPr>
        <p:spPr>
          <a:xfrm>
            <a:off x="582508" y="4961288"/>
            <a:ext cx="2880000" cy="144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a:t>Bilimin değeri nedir?</a:t>
            </a:r>
          </a:p>
        </p:txBody>
      </p:sp>
      <p:sp>
        <p:nvSpPr>
          <p:cNvPr id="7" name="Oval 6"/>
          <p:cNvSpPr/>
          <p:nvPr/>
        </p:nvSpPr>
        <p:spPr>
          <a:xfrm>
            <a:off x="8531418" y="4961288"/>
            <a:ext cx="2880000" cy="144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a:t>Bilimsel yaklaşım, bilimsel yöntem ve bilimsel sonuç nedir? </a:t>
            </a:r>
          </a:p>
        </p:txBody>
      </p:sp>
      <p:cxnSp>
        <p:nvCxnSpPr>
          <p:cNvPr id="9" name="Düz Ok Bağlayıcısı 8"/>
          <p:cNvCxnSpPr/>
          <p:nvPr/>
        </p:nvCxnSpPr>
        <p:spPr>
          <a:xfrm flipV="1">
            <a:off x="7433953" y="2719449"/>
            <a:ext cx="1097465" cy="7956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flipH="1" flipV="1">
            <a:off x="3462508" y="2719449"/>
            <a:ext cx="1145118" cy="641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flipH="1">
            <a:off x="3586348" y="4476997"/>
            <a:ext cx="1389413" cy="8668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a:off x="7148945" y="4334494"/>
            <a:ext cx="1294411" cy="10094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Slayt Numarası Yer Tutucusu 7"/>
          <p:cNvSpPr>
            <a:spLocks noGrp="1"/>
          </p:cNvSpPr>
          <p:nvPr>
            <p:ph type="sldNum" sz="quarter" idx="12"/>
          </p:nvPr>
        </p:nvSpPr>
        <p:spPr/>
        <p:txBody>
          <a:bodyPr/>
          <a:lstStyle/>
          <a:p>
            <a:fld id="{4FAB73BC-B049-4115-A692-8D63A059BFB8}" type="slidenum">
              <a:rPr lang="en-US" smtClean="0"/>
              <a:t>17</a:t>
            </a:fld>
            <a:endParaRPr lang="en-US" dirty="0"/>
          </a:p>
        </p:txBody>
      </p:sp>
      <p:pic>
        <p:nvPicPr>
          <p:cNvPr id="5122" name="Picture 2" descr="filozof sözler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1856" y="5106489"/>
            <a:ext cx="3639772" cy="17896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693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8280" y="3876295"/>
            <a:ext cx="10058400" cy="1609344"/>
          </a:xfrm>
        </p:spPr>
        <p:txBody>
          <a:bodyPr/>
          <a:lstStyle/>
          <a:p>
            <a:r>
              <a:rPr lang="tr-TR" dirty="0" smtClean="0"/>
              <a:t>BİLİMSEL ARA</a:t>
            </a:r>
            <a:r>
              <a:rPr lang="tr-TR" sz="5600" dirty="0" smtClean="0"/>
              <a:t>Ş</a:t>
            </a:r>
            <a:r>
              <a:rPr lang="tr-TR" dirty="0" smtClean="0"/>
              <a:t>TIRMANIN TEMELLERİ</a:t>
            </a:r>
            <a:endParaRPr lang="tr-TR" dirty="0"/>
          </a:p>
        </p:txBody>
      </p:sp>
      <p:pic>
        <p:nvPicPr>
          <p:cNvPr id="4" name="Picture 2" descr="http://www.norobilim.com/wp-content/uploads/2011/08/norofelsef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955" y="561595"/>
            <a:ext cx="4000500" cy="33147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fld id="{4FAB73BC-B049-4115-A692-8D63A059BFB8}" type="slidenum">
              <a:rPr lang="en-US" smtClean="0"/>
              <a:t>2</a:t>
            </a:fld>
            <a:endParaRPr lang="en-US" dirty="0"/>
          </a:p>
        </p:txBody>
      </p:sp>
      <p:sp>
        <p:nvSpPr>
          <p:cNvPr id="6" name="Dikdörtgen 5"/>
          <p:cNvSpPr/>
          <p:nvPr/>
        </p:nvSpPr>
        <p:spPr>
          <a:xfrm>
            <a:off x="2819400" y="5485639"/>
            <a:ext cx="6096000" cy="646331"/>
          </a:xfrm>
          <a:prstGeom prst="rect">
            <a:avLst/>
          </a:prstGeom>
        </p:spPr>
        <p:txBody>
          <a:bodyPr>
            <a:spAutoFit/>
          </a:bodyPr>
          <a:lstStyle/>
          <a:p>
            <a:pPr fontAlgn="base"/>
            <a:r>
              <a:rPr lang="tr-TR" b="1" i="1" dirty="0">
                <a:solidFill>
                  <a:srgbClr val="424242"/>
                </a:solidFill>
                <a:latin typeface="PT Sans"/>
              </a:rPr>
              <a:t>Merak, bir filozofun en düşkün olduğu şeydir. Çünkü felsefenin bundan başka bir başlangıcı yoktur.</a:t>
            </a:r>
            <a:endParaRPr lang="tr-TR" b="1" i="1" dirty="0">
              <a:solidFill>
                <a:srgbClr val="424242"/>
              </a:solidFill>
              <a:effectLst/>
              <a:latin typeface="PT Sans"/>
            </a:endParaRPr>
          </a:p>
        </p:txBody>
      </p:sp>
    </p:spTree>
    <p:extLst>
      <p:ext uri="{BB962C8B-B14F-4D97-AF65-F5344CB8AC3E}">
        <p14:creationId xmlns:p14="http://schemas.microsoft.com/office/powerpoint/2010/main" val="2333619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Temel kavramlar</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030614222"/>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1663216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179832"/>
            <a:ext cx="10058400" cy="1609344"/>
          </a:xfrm>
        </p:spPr>
        <p:txBody>
          <a:bodyPr/>
          <a:lstStyle/>
          <a:p>
            <a:r>
              <a:rPr lang="tr-TR" dirty="0" smtClean="0"/>
              <a:t>TEMEL KAVRAMLAR</a:t>
            </a:r>
            <a:endParaRPr lang="tr-TR" dirty="0"/>
          </a:p>
        </p:txBody>
      </p:sp>
      <p:pic>
        <p:nvPicPr>
          <p:cNvPr id="5" name="Picture 2" descr="http://www.yalova.edu.tr/Files/Import/ucgen3/userfiles/image/bilgiedin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59704"/>
            <a:ext cx="2705100" cy="2398295"/>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1987296" y="2050542"/>
            <a:ext cx="8893302" cy="2940558"/>
          </a:xfrm>
        </p:spPr>
        <p:style>
          <a:lnRef idx="2">
            <a:schemeClr val="accent2"/>
          </a:lnRef>
          <a:fillRef idx="1">
            <a:schemeClr val="lt1"/>
          </a:fillRef>
          <a:effectRef idx="0">
            <a:schemeClr val="accent2"/>
          </a:effectRef>
          <a:fontRef idx="minor">
            <a:schemeClr val="dk1"/>
          </a:fontRef>
        </p:style>
        <p:txBody>
          <a:bodyPr>
            <a:noAutofit/>
          </a:bodyPr>
          <a:lstStyle/>
          <a:p>
            <a:r>
              <a:rPr lang="tr-TR" sz="2400" dirty="0">
                <a:solidFill>
                  <a:schemeClr val="tx1"/>
                </a:solidFill>
              </a:rPr>
              <a:t>Bilgi: Bilen ile bilinen arasında kurulan her türlü bağ olarak tanımlanabilir.</a:t>
            </a:r>
          </a:p>
          <a:p>
            <a:r>
              <a:rPr lang="tr-TR" sz="2400" dirty="0">
                <a:solidFill>
                  <a:schemeClr val="tx1"/>
                </a:solidFill>
              </a:rPr>
              <a:t>Bilgi özne ile nesne arasında bağ kurma süreci ve bu sürecin sonunda ortaya çıkan üründür.</a:t>
            </a:r>
          </a:p>
          <a:p>
            <a:r>
              <a:rPr lang="tr-TR" sz="2400" dirty="0">
                <a:solidFill>
                  <a:schemeClr val="tx1"/>
                </a:solidFill>
              </a:rPr>
              <a:t>Bağ kurma=Algılama, anlama, açıklama</a:t>
            </a:r>
          </a:p>
          <a:p>
            <a:r>
              <a:rPr lang="tr-TR" sz="2400" dirty="0">
                <a:solidFill>
                  <a:schemeClr val="tx1"/>
                </a:solidFill>
              </a:rPr>
              <a:t>Süreç: Zihinsel etkinlikler baskındır. Ürün olarak sesli, yazılı davranışlar ya da jest ve mimikler ortaya çıkabilir.</a:t>
            </a:r>
          </a:p>
          <a:p>
            <a:endParaRPr lang="tr-TR" sz="2400" dirty="0">
              <a:solidFill>
                <a:schemeClr val="tx1"/>
              </a:solidFill>
            </a:endParaRPr>
          </a:p>
          <a:p>
            <a:endParaRPr lang="tr-TR"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tr-TR" sz="2400" dirty="0">
              <a:solidFill>
                <a:schemeClr val="tx1"/>
              </a:solidFill>
            </a:endParaRPr>
          </a:p>
        </p:txBody>
      </p:sp>
      <p:sp>
        <p:nvSpPr>
          <p:cNvPr id="4" name="Slayt Numarası Yer Tutucusu 3"/>
          <p:cNvSpPr>
            <a:spLocks noGrp="1"/>
          </p:cNvSpPr>
          <p:nvPr>
            <p:ph type="sldNum" sz="quarter" idx="12"/>
          </p:nvPr>
        </p:nvSpPr>
        <p:spPr/>
        <p:txBody>
          <a:bodyPr/>
          <a:lstStyle/>
          <a:p>
            <a:fld id="{4FAB73BC-B049-4115-A692-8D63A059BFB8}" type="slidenum">
              <a:rPr lang="en-US" smtClean="0"/>
              <a:t>4</a:t>
            </a:fld>
            <a:endParaRPr lang="en-US" dirty="0"/>
          </a:p>
        </p:txBody>
      </p:sp>
      <p:sp>
        <p:nvSpPr>
          <p:cNvPr id="6" name="Dikdörtgen 5"/>
          <p:cNvSpPr/>
          <p:nvPr/>
        </p:nvSpPr>
        <p:spPr>
          <a:xfrm>
            <a:off x="2242947" y="5626453"/>
            <a:ext cx="8382000" cy="646331"/>
          </a:xfrm>
          <a:prstGeom prst="rect">
            <a:avLst/>
          </a:prstGeom>
        </p:spPr>
        <p:txBody>
          <a:bodyPr wrap="square">
            <a:spAutoFit/>
          </a:bodyPr>
          <a:lstStyle/>
          <a:p>
            <a:pPr algn="ctr" fontAlgn="base"/>
            <a:r>
              <a:rPr lang="tr-TR" b="1" i="1" dirty="0">
                <a:solidFill>
                  <a:srgbClr val="424242"/>
                </a:solidFill>
                <a:latin typeface="PT Sans"/>
              </a:rPr>
              <a:t>Kimseye kendinizi sevdirmeye kalkmayın, yapılması gereken tek şey, sadece kendinizi sevilmeye bırakmaktır</a:t>
            </a:r>
            <a:r>
              <a:rPr lang="tr-TR" b="1" i="1" dirty="0" smtClean="0">
                <a:solidFill>
                  <a:srgbClr val="424242"/>
                </a:solidFill>
                <a:latin typeface="PT Sans"/>
              </a:rPr>
              <a:t>.</a:t>
            </a:r>
          </a:p>
        </p:txBody>
      </p:sp>
    </p:spTree>
    <p:extLst>
      <p:ext uri="{BB962C8B-B14F-4D97-AF65-F5344CB8AC3E}">
        <p14:creationId xmlns:p14="http://schemas.microsoft.com/office/powerpoint/2010/main" val="3307125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219456"/>
            <a:ext cx="10058400" cy="1094994"/>
          </a:xfrm>
        </p:spPr>
        <p:txBody>
          <a:bodyPr/>
          <a:lstStyle/>
          <a:p>
            <a:r>
              <a:rPr lang="tr-TR" dirty="0" smtClean="0"/>
              <a:t>Temel Kavramlar</a:t>
            </a:r>
            <a:endParaRPr lang="en-US" dirty="0"/>
          </a:p>
        </p:txBody>
      </p:sp>
      <p:sp>
        <p:nvSpPr>
          <p:cNvPr id="3" name="Content Placeholder 2"/>
          <p:cNvSpPr>
            <a:spLocks noGrp="1"/>
          </p:cNvSpPr>
          <p:nvPr>
            <p:ph idx="1"/>
          </p:nvPr>
        </p:nvSpPr>
        <p:spPr>
          <a:xfrm>
            <a:off x="857250" y="1570037"/>
            <a:ext cx="6093884" cy="527050"/>
          </a:xfrm>
        </p:spPr>
        <p:txBody>
          <a:bodyPr>
            <a:normAutofit/>
          </a:bodyPr>
          <a:lstStyle/>
          <a:p>
            <a:r>
              <a:rPr lang="tr-TR" b="1" dirty="0" smtClean="0"/>
              <a:t>Bilgi Türleri: </a:t>
            </a:r>
            <a:endParaRPr lang="en-US" b="1" dirty="0"/>
          </a:p>
        </p:txBody>
      </p:sp>
      <p:graphicFrame>
        <p:nvGraphicFramePr>
          <p:cNvPr id="4" name="Diyagram 3"/>
          <p:cNvGraphicFramePr/>
          <p:nvPr>
            <p:extLst>
              <p:ext uri="{D42A27DB-BD31-4B8C-83A1-F6EECF244321}">
                <p14:modId xmlns:p14="http://schemas.microsoft.com/office/powerpoint/2010/main" val="2880316716"/>
              </p:ext>
            </p:extLst>
          </p:nvPr>
        </p:nvGraphicFramePr>
        <p:xfrm>
          <a:off x="713485" y="2830026"/>
          <a:ext cx="4635500" cy="3442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yagram 4"/>
          <p:cNvGraphicFramePr/>
          <p:nvPr>
            <p:extLst>
              <p:ext uri="{D42A27DB-BD31-4B8C-83A1-F6EECF244321}">
                <p14:modId xmlns:p14="http://schemas.microsoft.com/office/powerpoint/2010/main" val="662751106"/>
              </p:ext>
            </p:extLst>
          </p:nvPr>
        </p:nvGraphicFramePr>
        <p:xfrm>
          <a:off x="6718297" y="2582222"/>
          <a:ext cx="4797425" cy="40999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Slayt Numarası Yer Tutucusu 5"/>
          <p:cNvSpPr>
            <a:spLocks noGrp="1"/>
          </p:cNvSpPr>
          <p:nvPr>
            <p:ph type="sldNum" sz="quarter" idx="12"/>
          </p:nvPr>
        </p:nvSpPr>
        <p:spPr/>
        <p:txBody>
          <a:bodyPr/>
          <a:lstStyle/>
          <a:p>
            <a:fld id="{4FAB73BC-B049-4115-A692-8D63A059BFB8}" type="slidenum">
              <a:rPr lang="en-US" smtClean="0"/>
              <a:t>5</a:t>
            </a:fld>
            <a:endParaRPr lang="en-US" dirty="0"/>
          </a:p>
        </p:txBody>
      </p:sp>
      <p:sp>
        <p:nvSpPr>
          <p:cNvPr id="7" name="Dikdörtgen 6"/>
          <p:cNvSpPr/>
          <p:nvPr/>
        </p:nvSpPr>
        <p:spPr>
          <a:xfrm>
            <a:off x="6324600" y="219456"/>
            <a:ext cx="6096000" cy="646331"/>
          </a:xfrm>
          <a:prstGeom prst="rect">
            <a:avLst/>
          </a:prstGeom>
        </p:spPr>
        <p:txBody>
          <a:bodyPr>
            <a:spAutoFit/>
          </a:bodyPr>
          <a:lstStyle/>
          <a:p>
            <a:pPr algn="ctr" fontAlgn="base"/>
            <a:r>
              <a:rPr lang="tr-TR" b="1" i="1" dirty="0">
                <a:solidFill>
                  <a:srgbClr val="424242"/>
                </a:solidFill>
                <a:latin typeface="PT Sans"/>
              </a:rPr>
              <a:t>Felsefe, doğruyu bulma yolunda, düşünsel bir çalışmadır.</a:t>
            </a:r>
            <a:endParaRPr lang="tr-TR" b="1" i="1" dirty="0">
              <a:solidFill>
                <a:srgbClr val="424242"/>
              </a:solidFill>
              <a:effectLst/>
              <a:latin typeface="PT Sans"/>
            </a:endParaRPr>
          </a:p>
        </p:txBody>
      </p:sp>
      <p:pic>
        <p:nvPicPr>
          <p:cNvPr id="10" name="Resim 9"/>
          <p:cNvPicPr>
            <a:picLocks noChangeAspect="1"/>
          </p:cNvPicPr>
          <p:nvPr/>
        </p:nvPicPr>
        <p:blipFill>
          <a:blip r:embed="rId13"/>
          <a:stretch>
            <a:fillRect/>
          </a:stretch>
        </p:blipFill>
        <p:spPr>
          <a:xfrm>
            <a:off x="7645400" y="1056481"/>
            <a:ext cx="3870322" cy="1935161"/>
          </a:xfrm>
          <a:prstGeom prst="rect">
            <a:avLst/>
          </a:prstGeom>
          <a:ln>
            <a:noFill/>
          </a:ln>
          <a:effectLst>
            <a:softEdge rad="112500"/>
          </a:effectLst>
        </p:spPr>
      </p:pic>
    </p:spTree>
    <p:extLst>
      <p:ext uri="{BB962C8B-B14F-4D97-AF65-F5344CB8AC3E}">
        <p14:creationId xmlns:p14="http://schemas.microsoft.com/office/powerpoint/2010/main" val="3798047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7675" y="171450"/>
            <a:ext cx="10058400" cy="1181100"/>
          </a:xfrm>
        </p:spPr>
        <p:txBody>
          <a:bodyPr/>
          <a:lstStyle/>
          <a:p>
            <a:r>
              <a:rPr lang="tr-TR" dirty="0" smtClean="0"/>
              <a:t>Temel Kavramlar</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221213656"/>
              </p:ext>
            </p:extLst>
          </p:nvPr>
        </p:nvGraphicFramePr>
        <p:xfrm>
          <a:off x="447675" y="1543050"/>
          <a:ext cx="11515725"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3611252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47701" y="0"/>
            <a:ext cx="10058400" cy="1609344"/>
          </a:xfrm>
        </p:spPr>
        <p:txBody>
          <a:bodyPr/>
          <a:lstStyle/>
          <a:p>
            <a:r>
              <a:rPr lang="tr-TR" dirty="0" smtClean="0"/>
              <a:t>Temel Kavramlar</a:t>
            </a:r>
            <a:endParaRPr lang="tr-TR" dirty="0"/>
          </a:p>
        </p:txBody>
      </p:sp>
      <p:sp>
        <p:nvSpPr>
          <p:cNvPr id="3" name="İçerik Yer Tutucusu 2"/>
          <p:cNvSpPr>
            <a:spLocks noGrp="1"/>
          </p:cNvSpPr>
          <p:nvPr>
            <p:ph idx="1"/>
          </p:nvPr>
        </p:nvSpPr>
        <p:spPr>
          <a:xfrm>
            <a:off x="647701" y="1597025"/>
            <a:ext cx="4167753" cy="4351338"/>
          </a:xfrm>
        </p:spPr>
        <p:txBody>
          <a:bodyPr/>
          <a:lstStyle/>
          <a:p>
            <a:r>
              <a:rPr lang="tr-TR" dirty="0" smtClean="0"/>
              <a:t>Bilginin Kaynağı:</a:t>
            </a:r>
          </a:p>
          <a:p>
            <a:r>
              <a:rPr lang="tr-TR" dirty="0" smtClean="0"/>
              <a:t>2 önemli kaynak,</a:t>
            </a:r>
            <a:endParaRPr lang="tr-TR" dirty="0"/>
          </a:p>
        </p:txBody>
      </p:sp>
      <p:graphicFrame>
        <p:nvGraphicFramePr>
          <p:cNvPr id="4" name="Diyagram 3"/>
          <p:cNvGraphicFramePr/>
          <p:nvPr>
            <p:extLst>
              <p:ext uri="{D42A27DB-BD31-4B8C-83A1-F6EECF244321}">
                <p14:modId xmlns:p14="http://schemas.microsoft.com/office/powerpoint/2010/main" val="225748294"/>
              </p:ext>
            </p:extLst>
          </p:nvPr>
        </p:nvGraphicFramePr>
        <p:xfrm>
          <a:off x="508000" y="2947501"/>
          <a:ext cx="8128000" cy="3690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ayt Numarası Yer Tutucusu 4"/>
          <p:cNvSpPr>
            <a:spLocks noGrp="1"/>
          </p:cNvSpPr>
          <p:nvPr>
            <p:ph type="sldNum" sz="quarter" idx="12"/>
          </p:nvPr>
        </p:nvSpPr>
        <p:spPr/>
        <p:txBody>
          <a:bodyPr/>
          <a:lstStyle/>
          <a:p>
            <a:fld id="{4FAB73BC-B049-4115-A692-8D63A059BFB8}" type="slidenum">
              <a:rPr lang="en-US" smtClean="0"/>
              <a:t>7</a:t>
            </a:fld>
            <a:endParaRPr lang="en-US" dirty="0"/>
          </a:p>
        </p:txBody>
      </p:sp>
      <p:sp>
        <p:nvSpPr>
          <p:cNvPr id="6" name="Dikdörtgen 5"/>
          <p:cNvSpPr/>
          <p:nvPr/>
        </p:nvSpPr>
        <p:spPr>
          <a:xfrm>
            <a:off x="6826364" y="435340"/>
            <a:ext cx="5365636" cy="369332"/>
          </a:xfrm>
          <a:prstGeom prst="rect">
            <a:avLst/>
          </a:prstGeom>
        </p:spPr>
        <p:txBody>
          <a:bodyPr wrap="none">
            <a:spAutoFit/>
          </a:bodyPr>
          <a:lstStyle/>
          <a:p>
            <a:pPr fontAlgn="base"/>
            <a:r>
              <a:rPr lang="tr-TR" b="1" i="1" dirty="0">
                <a:solidFill>
                  <a:srgbClr val="424242"/>
                </a:solidFill>
                <a:latin typeface="PT Sans"/>
              </a:rPr>
              <a:t>Düşünmek, ruhun kendi kendine konuşmasıdır.</a:t>
            </a:r>
            <a:endParaRPr lang="tr-TR" b="1" i="1" dirty="0">
              <a:solidFill>
                <a:srgbClr val="424242"/>
              </a:solidFill>
              <a:effectLst/>
              <a:latin typeface="PT Sans"/>
            </a:endParaRPr>
          </a:p>
        </p:txBody>
      </p:sp>
      <p:pic>
        <p:nvPicPr>
          <p:cNvPr id="8" name="Resim 7"/>
          <p:cNvPicPr>
            <a:picLocks noChangeAspect="1"/>
          </p:cNvPicPr>
          <p:nvPr/>
        </p:nvPicPr>
        <p:blipFill>
          <a:blip r:embed="rId8"/>
          <a:stretch>
            <a:fillRect/>
          </a:stretch>
        </p:blipFill>
        <p:spPr>
          <a:xfrm>
            <a:off x="8640279" y="1240012"/>
            <a:ext cx="2650730" cy="3109912"/>
          </a:xfrm>
          <a:prstGeom prst="rect">
            <a:avLst/>
          </a:prstGeom>
          <a:ln>
            <a:noFill/>
          </a:ln>
          <a:effectLst>
            <a:softEdge rad="112500"/>
          </a:effectLst>
        </p:spPr>
      </p:pic>
    </p:spTree>
    <p:extLst>
      <p:ext uri="{BB962C8B-B14F-4D97-AF65-F5344CB8AC3E}">
        <p14:creationId xmlns:p14="http://schemas.microsoft.com/office/powerpoint/2010/main" val="309447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0248" y="0"/>
            <a:ext cx="10058400" cy="1609344"/>
          </a:xfrm>
        </p:spPr>
        <p:txBody>
          <a:bodyPr/>
          <a:lstStyle/>
          <a:p>
            <a:r>
              <a:rPr lang="tr-TR" dirty="0" smtClean="0"/>
              <a:t>Temel Kavramlar</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656630854"/>
              </p:ext>
            </p:extLst>
          </p:nvPr>
        </p:nvGraphicFramePr>
        <p:xfrm>
          <a:off x="3073518" y="1882773"/>
          <a:ext cx="5867400" cy="4670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www.turkcebilgi.com/uploads/media/resim/plato_raphae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248" y="1752279"/>
            <a:ext cx="2180922" cy="23227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bilgievrimi.com/wp-content/uploads/2015/09/%C4%B0bni-Sina-Kimdir.jpe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248" y="4217986"/>
            <a:ext cx="2180922" cy="25167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eonardooh.files.wordpress.com/2007/01/lock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73266" y="1882773"/>
            <a:ext cx="2513933" cy="22907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https://loca2012.files.wordpress.com/2013/03/auguste-comt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73266" y="4327265"/>
            <a:ext cx="2513934" cy="2407503"/>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1431332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626" y="0"/>
            <a:ext cx="10058400" cy="1609344"/>
          </a:xfrm>
        </p:spPr>
        <p:txBody>
          <a:bodyPr/>
          <a:lstStyle/>
          <a:p>
            <a:r>
              <a:rPr lang="tr-TR" dirty="0" smtClean="0"/>
              <a:t>Temel Kavramlar</a:t>
            </a:r>
            <a:endParaRPr lang="tr-TR" dirty="0"/>
          </a:p>
        </p:txBody>
      </p:sp>
      <p:sp>
        <p:nvSpPr>
          <p:cNvPr id="3" name="İçerik Yer Tutucusu 2"/>
          <p:cNvSpPr>
            <a:spLocks noGrp="1"/>
          </p:cNvSpPr>
          <p:nvPr>
            <p:ph idx="1"/>
          </p:nvPr>
        </p:nvSpPr>
        <p:spPr>
          <a:xfrm>
            <a:off x="428626" y="2198644"/>
            <a:ext cx="5448301" cy="1434687"/>
          </a:xfrm>
        </p:spPr>
        <p:txBody>
          <a:bodyPr>
            <a:noAutofit/>
          </a:bodyPr>
          <a:lstStyle/>
          <a:p>
            <a:pPr algn="just">
              <a:lnSpc>
                <a:spcPct val="150000"/>
              </a:lnSpc>
            </a:pPr>
            <a:r>
              <a:rPr lang="tr-TR" sz="2800" dirty="0" smtClean="0"/>
              <a:t>Bilginin Alanı: </a:t>
            </a:r>
            <a:r>
              <a:rPr lang="tr-TR" sz="2800" dirty="0"/>
              <a:t>Bilginin kaynağı probleminin uzantısıdır. </a:t>
            </a:r>
          </a:p>
        </p:txBody>
      </p:sp>
      <p:sp>
        <p:nvSpPr>
          <p:cNvPr id="4" name="Slayt Numarası Yer Tutucusu 3"/>
          <p:cNvSpPr>
            <a:spLocks noGrp="1"/>
          </p:cNvSpPr>
          <p:nvPr>
            <p:ph type="sldNum" sz="quarter" idx="12"/>
          </p:nvPr>
        </p:nvSpPr>
        <p:spPr/>
        <p:txBody>
          <a:bodyPr/>
          <a:lstStyle/>
          <a:p>
            <a:fld id="{4FAB73BC-B049-4115-A692-8D63A059BFB8}" type="slidenum">
              <a:rPr lang="en-US" smtClean="0"/>
              <a:t>9</a:t>
            </a:fld>
            <a:endParaRPr lang="en-US" dirty="0"/>
          </a:p>
        </p:txBody>
      </p:sp>
      <p:pic>
        <p:nvPicPr>
          <p:cNvPr id="7" name="Resim 6"/>
          <p:cNvPicPr>
            <a:picLocks noChangeAspect="1"/>
          </p:cNvPicPr>
          <p:nvPr/>
        </p:nvPicPr>
        <p:blipFill>
          <a:blip r:embed="rId3"/>
          <a:stretch>
            <a:fillRect/>
          </a:stretch>
        </p:blipFill>
        <p:spPr>
          <a:xfrm>
            <a:off x="7110413" y="995172"/>
            <a:ext cx="4062414" cy="2936454"/>
          </a:xfrm>
          <a:prstGeom prst="rect">
            <a:avLst/>
          </a:prstGeom>
        </p:spPr>
      </p:pic>
      <p:sp>
        <p:nvSpPr>
          <p:cNvPr id="8" name="Dikdörtgen 7"/>
          <p:cNvSpPr/>
          <p:nvPr/>
        </p:nvSpPr>
        <p:spPr>
          <a:xfrm>
            <a:off x="6838950" y="4222632"/>
            <a:ext cx="5112258" cy="646331"/>
          </a:xfrm>
          <a:prstGeom prst="rect">
            <a:avLst/>
          </a:prstGeom>
        </p:spPr>
        <p:txBody>
          <a:bodyPr wrap="square">
            <a:spAutoFit/>
          </a:bodyPr>
          <a:lstStyle/>
          <a:p>
            <a:pPr algn="ctr" fontAlgn="base"/>
            <a:r>
              <a:rPr lang="tr-TR" b="1" i="1" dirty="0">
                <a:solidFill>
                  <a:srgbClr val="424242"/>
                </a:solidFill>
                <a:latin typeface="PT Sans"/>
              </a:rPr>
              <a:t>Kadınları anlamak için, bir labirenti düz yola çevirmek gerekir.</a:t>
            </a:r>
            <a:endParaRPr lang="tr-TR" b="1" i="1" dirty="0">
              <a:solidFill>
                <a:srgbClr val="424242"/>
              </a:solidFill>
              <a:effectLst/>
              <a:latin typeface="PT Sans"/>
            </a:endParaRPr>
          </a:p>
        </p:txBody>
      </p:sp>
    </p:spTree>
    <p:extLst>
      <p:ext uri="{BB962C8B-B14F-4D97-AF65-F5344CB8AC3E}">
        <p14:creationId xmlns:p14="http://schemas.microsoft.com/office/powerpoint/2010/main" val="4126171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454</TotalTime>
  <Words>1579</Words>
  <Application>Microsoft Office PowerPoint</Application>
  <PresentationFormat>Özel</PresentationFormat>
  <Paragraphs>174</Paragraphs>
  <Slides>17</Slides>
  <Notes>14</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Wood Type</vt:lpstr>
      <vt:lpstr>BİLİMSEL ARAŞTIRMA YÖNTEMLERİ 1.DERS</vt:lpstr>
      <vt:lpstr>BİLİMSEL ARAŞTIRMANIN TEMELLERİ</vt:lpstr>
      <vt:lpstr>Temel kavramlar</vt:lpstr>
      <vt:lpstr>TEMEL KAVRAMLAR</vt:lpstr>
      <vt:lpstr>Temel Kavramlar</vt:lpstr>
      <vt:lpstr>Temel Kavramlar</vt:lpstr>
      <vt:lpstr>Temel Kavramlar</vt:lpstr>
      <vt:lpstr>Temel Kavramlar</vt:lpstr>
      <vt:lpstr>Temel Kavramlar</vt:lpstr>
      <vt:lpstr>Temel Kavramlar</vt:lpstr>
      <vt:lpstr>Temel Kavramlar</vt:lpstr>
      <vt:lpstr>Temel Kavramlar</vt:lpstr>
      <vt:lpstr>Temel Kavramlar</vt:lpstr>
      <vt:lpstr>Temel Kavramlar</vt:lpstr>
      <vt:lpstr>Temel Kavramlar </vt:lpstr>
      <vt:lpstr>Temel Kavramlar</vt:lpstr>
      <vt:lpstr>Temel Kavramlar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SSD Öğretmenlik</dc:creator>
  <cp:lastModifiedBy>Öğretmenlik</cp:lastModifiedBy>
  <cp:revision>29</cp:revision>
  <dcterms:created xsi:type="dcterms:W3CDTF">2014-09-12T02:14:24Z</dcterms:created>
  <dcterms:modified xsi:type="dcterms:W3CDTF">2017-11-29T06:52:12Z</dcterms:modified>
</cp:coreProperties>
</file>