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481" autoAdjust="0"/>
  </p:normalViewPr>
  <p:slideViewPr>
    <p:cSldViewPr>
      <p:cViewPr varScale="1">
        <p:scale>
          <a:sx n="91" d="100"/>
          <a:sy n="91" d="100"/>
        </p:scale>
        <p:origin x="218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D4A1E2D-40EC-43B5-B647-72DD290528B8}" type="doc">
      <dgm:prSet loTypeId="urn:microsoft.com/office/officeart/2005/8/layout/pyramid2" loCatId="list" qsTypeId="urn:microsoft.com/office/officeart/2005/8/quickstyle/simple1" qsCatId="simple" csTypeId="urn:microsoft.com/office/officeart/2005/8/colors/accent1_2" csCatId="accent1" phldr="1"/>
      <dgm:spPr/>
    </dgm:pt>
    <dgm:pt modelId="{3D827C1E-2B7C-421A-9BDE-0945AA724F1C}">
      <dgm:prSet phldrT="[Text]" custT="1"/>
      <dgm:spPr/>
      <dgm:t>
        <a:bodyPr/>
        <a:lstStyle/>
        <a:p>
          <a:pPr algn="just"/>
          <a:r>
            <a:rPr lang="tr-TR" sz="1800" noProof="0" dirty="0" smtClean="0"/>
            <a:t>Geleneksel eğitim anlayışı bireyi tüm yönleri ile gelişimini sağlama konusunda sorunlar yaşanmasına neden olmuştur.</a:t>
          </a:r>
          <a:endParaRPr lang="tr-TR" sz="1800" noProof="0" dirty="0"/>
        </a:p>
      </dgm:t>
    </dgm:pt>
    <dgm:pt modelId="{3EEECCA8-DF86-4D09-98BD-E26EBE54FAFC}" type="parTrans" cxnId="{E539A271-F8B7-453F-A7D4-5217B53F4B32}">
      <dgm:prSet/>
      <dgm:spPr/>
      <dgm:t>
        <a:bodyPr/>
        <a:lstStyle/>
        <a:p>
          <a:endParaRPr lang="en-US"/>
        </a:p>
      </dgm:t>
    </dgm:pt>
    <dgm:pt modelId="{891E1B69-F21B-42E2-8D9F-7C74DF949E33}" type="sibTrans" cxnId="{E539A271-F8B7-453F-A7D4-5217B53F4B32}">
      <dgm:prSet/>
      <dgm:spPr/>
      <dgm:t>
        <a:bodyPr/>
        <a:lstStyle/>
        <a:p>
          <a:endParaRPr lang="en-US"/>
        </a:p>
      </dgm:t>
    </dgm:pt>
    <dgm:pt modelId="{D8CF4393-794E-4DA4-925A-BE27EF111111}">
      <dgm:prSet phldrT="[Text]" custT="1"/>
      <dgm:spPr/>
      <dgm:t>
        <a:bodyPr/>
        <a:lstStyle/>
        <a:p>
          <a:pPr algn="just"/>
          <a:r>
            <a:rPr lang="tr-TR" sz="1800" noProof="0" dirty="0" smtClean="0"/>
            <a:t>Tüm bu anlayış ve beklentilerdeki değişmeler eğitimde </a:t>
          </a:r>
          <a:r>
            <a:rPr lang="tr-TR" sz="1800" b="1" i="1" noProof="0" dirty="0" smtClean="0"/>
            <a:t>öğretim ve yönetim </a:t>
          </a:r>
          <a:r>
            <a:rPr lang="tr-TR" sz="1800" noProof="0" dirty="0" smtClean="0"/>
            <a:t>gibi iki temel boyuta bir yenisinin eklenmesine yol açmıştır. O boyut öğrencilerin öğretim hizmetleriyle karşılanan gereksinimlerinin dışında kalan </a:t>
          </a:r>
          <a:r>
            <a:rPr lang="tr-TR" sz="1800" b="1" i="1" noProof="0" dirty="0" smtClean="0"/>
            <a:t>kişisel gelişim ihtiyaçlarını</a:t>
          </a:r>
          <a:r>
            <a:rPr lang="tr-TR" sz="1800" noProof="0" dirty="0" smtClean="0"/>
            <a:t> karşılamaya dönük hizmetler bütünü olan </a:t>
          </a:r>
          <a:r>
            <a:rPr lang="tr-TR" sz="1800" b="1" i="1" noProof="0" dirty="0" smtClean="0"/>
            <a:t>öğrenci kişilik hizmetleridir</a:t>
          </a:r>
          <a:r>
            <a:rPr lang="tr-TR" sz="1800" noProof="0" dirty="0" smtClean="0"/>
            <a:t>.</a:t>
          </a:r>
          <a:endParaRPr lang="tr-TR" sz="1800" noProof="0" dirty="0"/>
        </a:p>
      </dgm:t>
    </dgm:pt>
    <dgm:pt modelId="{48AEFF26-BC8A-44A4-AEE5-5088D25B24A7}" type="parTrans" cxnId="{3374B1B0-C69D-4192-9C90-3A501E0680BB}">
      <dgm:prSet/>
      <dgm:spPr/>
      <dgm:t>
        <a:bodyPr/>
        <a:lstStyle/>
        <a:p>
          <a:endParaRPr lang="en-US"/>
        </a:p>
      </dgm:t>
    </dgm:pt>
    <dgm:pt modelId="{EDBE73AF-F948-4330-AC2C-69E3BC74A002}" type="sibTrans" cxnId="{3374B1B0-C69D-4192-9C90-3A501E0680BB}">
      <dgm:prSet/>
      <dgm:spPr/>
      <dgm:t>
        <a:bodyPr/>
        <a:lstStyle/>
        <a:p>
          <a:endParaRPr lang="en-US"/>
        </a:p>
      </dgm:t>
    </dgm:pt>
    <dgm:pt modelId="{40F865EA-D165-4177-AEBD-E3F9DDD91CE9}">
      <dgm:prSet phldrT="[Text]" custT="1"/>
      <dgm:spPr/>
      <dgm:t>
        <a:bodyPr/>
        <a:lstStyle/>
        <a:p>
          <a:pPr algn="just"/>
          <a:r>
            <a:rPr lang="tr-TR" sz="1800" b="1" noProof="0" dirty="0" smtClean="0">
              <a:solidFill>
                <a:srgbClr val="C00000"/>
              </a:solidFill>
            </a:rPr>
            <a:t>Öğrenci kişilik hizmetleri;</a:t>
          </a:r>
          <a:r>
            <a:rPr lang="tr-TR" sz="1800" noProof="0" dirty="0" smtClean="0"/>
            <a:t> bireysel farklara ve gereksinimlere cevap veren çabalar, tutumlar, davranışlar, değerler, duygular ve kişisel amaçlarla ilgili olarak, bireye ağırlık veren etkinlikleri kapsar.</a:t>
          </a:r>
          <a:endParaRPr lang="tr-TR" sz="1800" noProof="0" dirty="0"/>
        </a:p>
      </dgm:t>
    </dgm:pt>
    <dgm:pt modelId="{BC10DD49-17FD-4308-B077-1DC82DC00D9C}" type="parTrans" cxnId="{378AB1FC-AF94-41A0-9790-F51D0EDFECC0}">
      <dgm:prSet/>
      <dgm:spPr/>
      <dgm:t>
        <a:bodyPr/>
        <a:lstStyle/>
        <a:p>
          <a:endParaRPr lang="en-US"/>
        </a:p>
      </dgm:t>
    </dgm:pt>
    <dgm:pt modelId="{86C5C059-8462-4BBD-8D0F-4FE18B287C27}" type="sibTrans" cxnId="{378AB1FC-AF94-41A0-9790-F51D0EDFECC0}">
      <dgm:prSet/>
      <dgm:spPr/>
      <dgm:t>
        <a:bodyPr/>
        <a:lstStyle/>
        <a:p>
          <a:endParaRPr lang="en-US"/>
        </a:p>
      </dgm:t>
    </dgm:pt>
    <dgm:pt modelId="{2E1A2800-9482-41AD-86A4-F6C202131A0D}">
      <dgm:prSet phldrT="[Text]" custT="1"/>
      <dgm:spPr/>
      <dgm:t>
        <a:bodyPr/>
        <a:lstStyle/>
        <a:p>
          <a:pPr algn="just"/>
          <a:r>
            <a:rPr lang="tr-TR" sz="1800" noProof="0" dirty="0" smtClean="0"/>
            <a:t>Çağdaş eğitime göre eğitimi</a:t>
          </a:r>
          <a:r>
            <a:rPr lang="en-US" sz="1800" noProof="0" smtClean="0"/>
            <a:t>n</a:t>
          </a:r>
          <a:r>
            <a:rPr lang="tr-TR" sz="1800" noProof="0" smtClean="0"/>
            <a:t> </a:t>
          </a:r>
          <a:r>
            <a:rPr lang="tr-TR" sz="1800" noProof="0" dirty="0" smtClean="0"/>
            <a:t>genel amacı; bedence, ruhça sağlıklı, topluma en etkin şekilde uyabilen insanlar yetiştirmektir.</a:t>
          </a:r>
          <a:endParaRPr lang="tr-TR" sz="1800" noProof="0" dirty="0"/>
        </a:p>
      </dgm:t>
    </dgm:pt>
    <dgm:pt modelId="{28DB7552-A0BE-4DC0-9FCA-0BC96BCFDC45}" type="parTrans" cxnId="{0BBE5768-A5B1-4E9C-BC17-08FEABC7DA9F}">
      <dgm:prSet/>
      <dgm:spPr/>
      <dgm:t>
        <a:bodyPr/>
        <a:lstStyle/>
        <a:p>
          <a:endParaRPr lang="en-US"/>
        </a:p>
      </dgm:t>
    </dgm:pt>
    <dgm:pt modelId="{C32B3525-3BD4-490B-8983-13E63119FCD5}" type="sibTrans" cxnId="{0BBE5768-A5B1-4E9C-BC17-08FEABC7DA9F}">
      <dgm:prSet/>
      <dgm:spPr/>
      <dgm:t>
        <a:bodyPr/>
        <a:lstStyle/>
        <a:p>
          <a:endParaRPr lang="en-US"/>
        </a:p>
      </dgm:t>
    </dgm:pt>
    <dgm:pt modelId="{08BD00EE-C154-468E-87D0-489751B291D7}" type="pres">
      <dgm:prSet presAssocID="{DD4A1E2D-40EC-43B5-B647-72DD290528B8}" presName="compositeShape" presStyleCnt="0">
        <dgm:presLayoutVars>
          <dgm:dir/>
          <dgm:resizeHandles/>
        </dgm:presLayoutVars>
      </dgm:prSet>
      <dgm:spPr/>
    </dgm:pt>
    <dgm:pt modelId="{8E1C4592-FB8A-4425-93DE-DEF24CC1DE3E}" type="pres">
      <dgm:prSet presAssocID="{DD4A1E2D-40EC-43B5-B647-72DD290528B8}" presName="pyramid" presStyleLbl="node1" presStyleIdx="0" presStyleCnt="1"/>
      <dgm:spPr/>
    </dgm:pt>
    <dgm:pt modelId="{421208DA-F33E-4F7A-89E9-7870D6C5E987}" type="pres">
      <dgm:prSet presAssocID="{DD4A1E2D-40EC-43B5-B647-72DD290528B8}" presName="theList" presStyleCnt="0"/>
      <dgm:spPr/>
    </dgm:pt>
    <dgm:pt modelId="{B093D815-E204-4F71-8459-D0D9B38057EF}" type="pres">
      <dgm:prSet presAssocID="{3D827C1E-2B7C-421A-9BDE-0945AA724F1C}" presName="aNode" presStyleLbl="fgAcc1" presStyleIdx="0" presStyleCnt="4" custScaleX="270864" custScaleY="80710">
        <dgm:presLayoutVars>
          <dgm:bulletEnabled val="1"/>
        </dgm:presLayoutVars>
      </dgm:prSet>
      <dgm:spPr/>
      <dgm:t>
        <a:bodyPr/>
        <a:lstStyle/>
        <a:p>
          <a:endParaRPr lang="en-US"/>
        </a:p>
      </dgm:t>
    </dgm:pt>
    <dgm:pt modelId="{EB4C910B-3E3E-404F-AB75-C19138082BAB}" type="pres">
      <dgm:prSet presAssocID="{3D827C1E-2B7C-421A-9BDE-0945AA724F1C}" presName="aSpace" presStyleCnt="0"/>
      <dgm:spPr/>
    </dgm:pt>
    <dgm:pt modelId="{825598C4-0CDA-4235-BF8D-7C0F6EEEDB5E}" type="pres">
      <dgm:prSet presAssocID="{D8CF4393-794E-4DA4-925A-BE27EF111111}" presName="aNode" presStyleLbl="fgAcc1" presStyleIdx="1" presStyleCnt="4" custScaleX="271095" custScaleY="208081">
        <dgm:presLayoutVars>
          <dgm:bulletEnabled val="1"/>
        </dgm:presLayoutVars>
      </dgm:prSet>
      <dgm:spPr/>
      <dgm:t>
        <a:bodyPr/>
        <a:lstStyle/>
        <a:p>
          <a:endParaRPr lang="en-US"/>
        </a:p>
      </dgm:t>
    </dgm:pt>
    <dgm:pt modelId="{FE040998-2F58-4E22-9C32-A37544A02855}" type="pres">
      <dgm:prSet presAssocID="{D8CF4393-794E-4DA4-925A-BE27EF111111}" presName="aSpace" presStyleCnt="0"/>
      <dgm:spPr/>
    </dgm:pt>
    <dgm:pt modelId="{37E4244D-5601-41C7-9C59-4A6773EC895A}" type="pres">
      <dgm:prSet presAssocID="{2E1A2800-9482-41AD-86A4-F6C202131A0D}" presName="aNode" presStyleLbl="fgAcc1" presStyleIdx="2" presStyleCnt="4" custScaleX="271095" custScaleY="80508">
        <dgm:presLayoutVars>
          <dgm:bulletEnabled val="1"/>
        </dgm:presLayoutVars>
      </dgm:prSet>
      <dgm:spPr/>
      <dgm:t>
        <a:bodyPr/>
        <a:lstStyle/>
        <a:p>
          <a:endParaRPr lang="en-US"/>
        </a:p>
      </dgm:t>
    </dgm:pt>
    <dgm:pt modelId="{917EF64D-0BBE-427A-9654-DD5CAC34D5F4}" type="pres">
      <dgm:prSet presAssocID="{2E1A2800-9482-41AD-86A4-F6C202131A0D}" presName="aSpace" presStyleCnt="0"/>
      <dgm:spPr/>
    </dgm:pt>
    <dgm:pt modelId="{22F548D4-EC21-4535-9177-CA5164686027}" type="pres">
      <dgm:prSet presAssocID="{40F865EA-D165-4177-AEBD-E3F9DDD91CE9}" presName="aNode" presStyleLbl="fgAcc1" presStyleIdx="3" presStyleCnt="4" custScaleX="269379" custScaleY="154932">
        <dgm:presLayoutVars>
          <dgm:bulletEnabled val="1"/>
        </dgm:presLayoutVars>
      </dgm:prSet>
      <dgm:spPr/>
      <dgm:t>
        <a:bodyPr/>
        <a:lstStyle/>
        <a:p>
          <a:endParaRPr lang="en-US"/>
        </a:p>
      </dgm:t>
    </dgm:pt>
    <dgm:pt modelId="{590D2E9D-FBFA-4039-BC3C-EACA13A9280A}" type="pres">
      <dgm:prSet presAssocID="{40F865EA-D165-4177-AEBD-E3F9DDD91CE9}" presName="aSpace" presStyleCnt="0"/>
      <dgm:spPr/>
    </dgm:pt>
  </dgm:ptLst>
  <dgm:cxnLst>
    <dgm:cxn modelId="{AA78E7ED-786C-41E5-83CF-091372CF85A3}" type="presOf" srcId="{DD4A1E2D-40EC-43B5-B647-72DD290528B8}" destId="{08BD00EE-C154-468E-87D0-489751B291D7}" srcOrd="0" destOrd="0" presId="urn:microsoft.com/office/officeart/2005/8/layout/pyramid2"/>
    <dgm:cxn modelId="{E539A271-F8B7-453F-A7D4-5217B53F4B32}" srcId="{DD4A1E2D-40EC-43B5-B647-72DD290528B8}" destId="{3D827C1E-2B7C-421A-9BDE-0945AA724F1C}" srcOrd="0" destOrd="0" parTransId="{3EEECCA8-DF86-4D09-98BD-E26EBE54FAFC}" sibTransId="{891E1B69-F21B-42E2-8D9F-7C74DF949E33}"/>
    <dgm:cxn modelId="{378AB1FC-AF94-41A0-9790-F51D0EDFECC0}" srcId="{DD4A1E2D-40EC-43B5-B647-72DD290528B8}" destId="{40F865EA-D165-4177-AEBD-E3F9DDD91CE9}" srcOrd="3" destOrd="0" parTransId="{BC10DD49-17FD-4308-B077-1DC82DC00D9C}" sibTransId="{86C5C059-8462-4BBD-8D0F-4FE18B287C27}"/>
    <dgm:cxn modelId="{3F73BC08-E46D-4FF7-B5DE-948CA3A7CEA3}" type="presOf" srcId="{D8CF4393-794E-4DA4-925A-BE27EF111111}" destId="{825598C4-0CDA-4235-BF8D-7C0F6EEEDB5E}" srcOrd="0" destOrd="0" presId="urn:microsoft.com/office/officeart/2005/8/layout/pyramid2"/>
    <dgm:cxn modelId="{E3F14E13-CB77-4243-8C5F-021EBAE2580E}" type="presOf" srcId="{3D827C1E-2B7C-421A-9BDE-0945AA724F1C}" destId="{B093D815-E204-4F71-8459-D0D9B38057EF}" srcOrd="0" destOrd="0" presId="urn:microsoft.com/office/officeart/2005/8/layout/pyramid2"/>
    <dgm:cxn modelId="{05C9AB60-C133-4B76-A065-988F54A896DA}" type="presOf" srcId="{2E1A2800-9482-41AD-86A4-F6C202131A0D}" destId="{37E4244D-5601-41C7-9C59-4A6773EC895A}" srcOrd="0" destOrd="0" presId="urn:microsoft.com/office/officeart/2005/8/layout/pyramid2"/>
    <dgm:cxn modelId="{3374B1B0-C69D-4192-9C90-3A501E0680BB}" srcId="{DD4A1E2D-40EC-43B5-B647-72DD290528B8}" destId="{D8CF4393-794E-4DA4-925A-BE27EF111111}" srcOrd="1" destOrd="0" parTransId="{48AEFF26-BC8A-44A4-AEE5-5088D25B24A7}" sibTransId="{EDBE73AF-F948-4330-AC2C-69E3BC74A002}"/>
    <dgm:cxn modelId="{23941C38-9FC2-4852-A6D9-B9D724110ABE}" type="presOf" srcId="{40F865EA-D165-4177-AEBD-E3F9DDD91CE9}" destId="{22F548D4-EC21-4535-9177-CA5164686027}" srcOrd="0" destOrd="0" presId="urn:microsoft.com/office/officeart/2005/8/layout/pyramid2"/>
    <dgm:cxn modelId="{0BBE5768-A5B1-4E9C-BC17-08FEABC7DA9F}" srcId="{DD4A1E2D-40EC-43B5-B647-72DD290528B8}" destId="{2E1A2800-9482-41AD-86A4-F6C202131A0D}" srcOrd="2" destOrd="0" parTransId="{28DB7552-A0BE-4DC0-9FCA-0BC96BCFDC45}" sibTransId="{C32B3525-3BD4-490B-8983-13E63119FCD5}"/>
    <dgm:cxn modelId="{6158D844-6F2F-4363-A3F2-798B9F1A8131}" type="presParOf" srcId="{08BD00EE-C154-468E-87D0-489751B291D7}" destId="{8E1C4592-FB8A-4425-93DE-DEF24CC1DE3E}" srcOrd="0" destOrd="0" presId="urn:microsoft.com/office/officeart/2005/8/layout/pyramid2"/>
    <dgm:cxn modelId="{60C4406A-32B4-4F19-8E1F-ED022EA788AE}" type="presParOf" srcId="{08BD00EE-C154-468E-87D0-489751B291D7}" destId="{421208DA-F33E-4F7A-89E9-7870D6C5E987}" srcOrd="1" destOrd="0" presId="urn:microsoft.com/office/officeart/2005/8/layout/pyramid2"/>
    <dgm:cxn modelId="{FCE077C2-7A74-4155-9F70-CA2217B3F260}" type="presParOf" srcId="{421208DA-F33E-4F7A-89E9-7870D6C5E987}" destId="{B093D815-E204-4F71-8459-D0D9B38057EF}" srcOrd="0" destOrd="0" presId="urn:microsoft.com/office/officeart/2005/8/layout/pyramid2"/>
    <dgm:cxn modelId="{C2EBD207-2897-4466-86F2-D816C6539F23}" type="presParOf" srcId="{421208DA-F33E-4F7A-89E9-7870D6C5E987}" destId="{EB4C910B-3E3E-404F-AB75-C19138082BAB}" srcOrd="1" destOrd="0" presId="urn:microsoft.com/office/officeart/2005/8/layout/pyramid2"/>
    <dgm:cxn modelId="{BF09EE3F-0839-48B7-B21D-4B325A58052D}" type="presParOf" srcId="{421208DA-F33E-4F7A-89E9-7870D6C5E987}" destId="{825598C4-0CDA-4235-BF8D-7C0F6EEEDB5E}" srcOrd="2" destOrd="0" presId="urn:microsoft.com/office/officeart/2005/8/layout/pyramid2"/>
    <dgm:cxn modelId="{563D28EE-935B-4F12-A8A3-4D05DD72A22F}" type="presParOf" srcId="{421208DA-F33E-4F7A-89E9-7870D6C5E987}" destId="{FE040998-2F58-4E22-9C32-A37544A02855}" srcOrd="3" destOrd="0" presId="urn:microsoft.com/office/officeart/2005/8/layout/pyramid2"/>
    <dgm:cxn modelId="{B0446944-00A3-4B17-A324-39D7C07898D1}" type="presParOf" srcId="{421208DA-F33E-4F7A-89E9-7870D6C5E987}" destId="{37E4244D-5601-41C7-9C59-4A6773EC895A}" srcOrd="4" destOrd="0" presId="urn:microsoft.com/office/officeart/2005/8/layout/pyramid2"/>
    <dgm:cxn modelId="{C6290B6F-A531-4E96-9ACC-8C2233141C9B}" type="presParOf" srcId="{421208DA-F33E-4F7A-89E9-7870D6C5E987}" destId="{917EF64D-0BBE-427A-9654-DD5CAC34D5F4}" srcOrd="5" destOrd="0" presId="urn:microsoft.com/office/officeart/2005/8/layout/pyramid2"/>
    <dgm:cxn modelId="{B27281F1-2FBA-404A-A407-70D742ACF741}" type="presParOf" srcId="{421208DA-F33E-4F7A-89E9-7870D6C5E987}" destId="{22F548D4-EC21-4535-9177-CA5164686027}" srcOrd="6" destOrd="0" presId="urn:microsoft.com/office/officeart/2005/8/layout/pyramid2"/>
    <dgm:cxn modelId="{E53A642E-D73D-4248-9BE2-3FBA2C782D9B}" type="presParOf" srcId="{421208DA-F33E-4F7A-89E9-7870D6C5E987}" destId="{590D2E9D-FBFA-4039-BC3C-EACA13A9280A}"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5A9501C-4E22-488D-BFD9-7A2F8D77CA90}" type="doc">
      <dgm:prSet loTypeId="urn:microsoft.com/office/officeart/2005/8/layout/hList6" loCatId="list" qsTypeId="urn:microsoft.com/office/officeart/2005/8/quickstyle/simple3" qsCatId="simple" csTypeId="urn:microsoft.com/office/officeart/2005/8/colors/colorful5" csCatId="colorful" phldr="1"/>
      <dgm:spPr/>
      <dgm:t>
        <a:bodyPr/>
        <a:lstStyle/>
        <a:p>
          <a:endParaRPr lang="en-US"/>
        </a:p>
      </dgm:t>
    </dgm:pt>
    <dgm:pt modelId="{4C636AFC-0E69-43A2-AEE7-F897CFAD3A0A}">
      <dgm:prSet phldrT="[Text]"/>
      <dgm:spPr/>
      <dgm:t>
        <a:bodyPr/>
        <a:lstStyle/>
        <a:p>
          <a:r>
            <a:rPr lang="tr-TR" noProof="0" smtClean="0"/>
            <a:t>Birey Sırasına Göre</a:t>
          </a:r>
          <a:endParaRPr lang="tr-TR" noProof="0"/>
        </a:p>
      </dgm:t>
    </dgm:pt>
    <dgm:pt modelId="{ADA45A5E-4074-4725-A5AA-43AC078B7060}" type="parTrans" cxnId="{2C1A1C6A-CEC5-4707-94A8-50F6FEE2F4AE}">
      <dgm:prSet/>
      <dgm:spPr/>
      <dgm:t>
        <a:bodyPr/>
        <a:lstStyle/>
        <a:p>
          <a:endParaRPr lang="en-US"/>
        </a:p>
      </dgm:t>
    </dgm:pt>
    <dgm:pt modelId="{84ED3DE9-8F75-4FE5-B450-F025CBD6FE08}" type="sibTrans" cxnId="{2C1A1C6A-CEC5-4707-94A8-50F6FEE2F4AE}">
      <dgm:prSet/>
      <dgm:spPr/>
      <dgm:t>
        <a:bodyPr/>
        <a:lstStyle/>
        <a:p>
          <a:endParaRPr lang="en-US"/>
        </a:p>
      </dgm:t>
    </dgm:pt>
    <dgm:pt modelId="{6C5831F7-95CE-4B8A-BDE6-D65DEE49ABE8}">
      <dgm:prSet phldrT="[Text]"/>
      <dgm:spPr/>
      <dgm:t>
        <a:bodyPr/>
        <a:lstStyle/>
        <a:p>
          <a:r>
            <a:rPr lang="tr-TR" noProof="0" smtClean="0"/>
            <a:t>Bireyle</a:t>
          </a:r>
          <a:endParaRPr lang="tr-TR" noProof="0"/>
        </a:p>
      </dgm:t>
    </dgm:pt>
    <dgm:pt modelId="{9BAA2C87-81A5-4DF3-AD02-7D6371F5ABC7}" type="parTrans" cxnId="{ED1E97BF-0BF6-4BEA-9027-B1760695A7B2}">
      <dgm:prSet/>
      <dgm:spPr/>
      <dgm:t>
        <a:bodyPr/>
        <a:lstStyle/>
        <a:p>
          <a:endParaRPr lang="en-US"/>
        </a:p>
      </dgm:t>
    </dgm:pt>
    <dgm:pt modelId="{80F61B17-57E5-4FE0-9D27-008907349090}" type="sibTrans" cxnId="{ED1E97BF-0BF6-4BEA-9027-B1760695A7B2}">
      <dgm:prSet/>
      <dgm:spPr/>
      <dgm:t>
        <a:bodyPr/>
        <a:lstStyle/>
        <a:p>
          <a:endParaRPr lang="en-US"/>
        </a:p>
      </dgm:t>
    </dgm:pt>
    <dgm:pt modelId="{8EB9EC2D-29C8-431A-93DD-FF753914E8E0}">
      <dgm:prSet phldrT="[Text]"/>
      <dgm:spPr/>
      <dgm:t>
        <a:bodyPr/>
        <a:lstStyle/>
        <a:p>
          <a:r>
            <a:rPr lang="tr-TR" noProof="0" dirty="0" smtClean="0"/>
            <a:t>Grupla</a:t>
          </a:r>
          <a:endParaRPr lang="tr-TR" noProof="0" dirty="0"/>
        </a:p>
      </dgm:t>
    </dgm:pt>
    <dgm:pt modelId="{47CCF923-90A1-429C-99A0-83A53431086A}" type="parTrans" cxnId="{D4D403AF-445C-4A05-8917-DEA0F02A7750}">
      <dgm:prSet/>
      <dgm:spPr/>
      <dgm:t>
        <a:bodyPr/>
        <a:lstStyle/>
        <a:p>
          <a:endParaRPr lang="en-US"/>
        </a:p>
      </dgm:t>
    </dgm:pt>
    <dgm:pt modelId="{D9824ADF-BF94-480E-8BCF-1B707673D387}" type="sibTrans" cxnId="{D4D403AF-445C-4A05-8917-DEA0F02A7750}">
      <dgm:prSet/>
      <dgm:spPr/>
      <dgm:t>
        <a:bodyPr/>
        <a:lstStyle/>
        <a:p>
          <a:endParaRPr lang="en-US"/>
        </a:p>
      </dgm:t>
    </dgm:pt>
    <dgm:pt modelId="{993C7517-4634-4360-A818-05760C1038F3}">
      <dgm:prSet phldrT="[Text]"/>
      <dgm:spPr/>
      <dgm:t>
        <a:bodyPr/>
        <a:lstStyle/>
        <a:p>
          <a:r>
            <a:rPr lang="tr-TR" noProof="0" smtClean="0"/>
            <a:t>Temel İşlevlerine Göre</a:t>
          </a:r>
          <a:endParaRPr lang="tr-TR" noProof="0"/>
        </a:p>
      </dgm:t>
    </dgm:pt>
    <dgm:pt modelId="{6F95D13F-6BF1-4661-8563-E67E5558B06D}" type="parTrans" cxnId="{F333E66B-349F-41B1-B926-A2F9A9E2C70C}">
      <dgm:prSet/>
      <dgm:spPr/>
      <dgm:t>
        <a:bodyPr/>
        <a:lstStyle/>
        <a:p>
          <a:endParaRPr lang="en-US"/>
        </a:p>
      </dgm:t>
    </dgm:pt>
    <dgm:pt modelId="{3F72E147-6EDB-48D8-9668-E7CDC579443D}" type="sibTrans" cxnId="{F333E66B-349F-41B1-B926-A2F9A9E2C70C}">
      <dgm:prSet/>
      <dgm:spPr/>
      <dgm:t>
        <a:bodyPr/>
        <a:lstStyle/>
        <a:p>
          <a:endParaRPr lang="en-US"/>
        </a:p>
      </dgm:t>
    </dgm:pt>
    <dgm:pt modelId="{067FBF00-B6C1-4D03-87F9-4298F551EB1F}">
      <dgm:prSet phldrT="[Text]"/>
      <dgm:spPr/>
      <dgm:t>
        <a:bodyPr/>
        <a:lstStyle/>
        <a:p>
          <a:r>
            <a:rPr lang="tr-TR" noProof="0" smtClean="0"/>
            <a:t>Uyum Sağlayıcı</a:t>
          </a:r>
          <a:endParaRPr lang="tr-TR" noProof="0"/>
        </a:p>
      </dgm:t>
    </dgm:pt>
    <dgm:pt modelId="{0095C7A6-12DB-4BFF-A6C4-56553BEC9176}" type="parTrans" cxnId="{DD6D7D55-36C7-49D5-BEF3-93CBC6D19A1E}">
      <dgm:prSet/>
      <dgm:spPr/>
      <dgm:t>
        <a:bodyPr/>
        <a:lstStyle/>
        <a:p>
          <a:endParaRPr lang="en-US"/>
        </a:p>
      </dgm:t>
    </dgm:pt>
    <dgm:pt modelId="{226B3969-9397-4319-A0B8-31D06265BEB2}" type="sibTrans" cxnId="{DD6D7D55-36C7-49D5-BEF3-93CBC6D19A1E}">
      <dgm:prSet/>
      <dgm:spPr/>
      <dgm:t>
        <a:bodyPr/>
        <a:lstStyle/>
        <a:p>
          <a:endParaRPr lang="en-US"/>
        </a:p>
      </dgm:t>
    </dgm:pt>
    <dgm:pt modelId="{3EB1DF6C-CD6F-4FAC-BFF7-43B7721EBDB4}">
      <dgm:prSet phldrT="[Text]"/>
      <dgm:spPr/>
      <dgm:t>
        <a:bodyPr/>
        <a:lstStyle/>
        <a:p>
          <a:r>
            <a:rPr lang="tr-TR" noProof="0" dirty="0" smtClean="0"/>
            <a:t>Yöneltici</a:t>
          </a:r>
          <a:endParaRPr lang="tr-TR" noProof="0" dirty="0"/>
        </a:p>
      </dgm:t>
    </dgm:pt>
    <dgm:pt modelId="{0A06A691-75BF-44FF-B822-2038AC9E6D36}" type="parTrans" cxnId="{F202DF32-7993-4BA7-9899-589E21D39835}">
      <dgm:prSet/>
      <dgm:spPr/>
      <dgm:t>
        <a:bodyPr/>
        <a:lstStyle/>
        <a:p>
          <a:endParaRPr lang="en-US"/>
        </a:p>
      </dgm:t>
    </dgm:pt>
    <dgm:pt modelId="{F231922B-3DAB-4B85-B744-B63C8539B98F}" type="sibTrans" cxnId="{F202DF32-7993-4BA7-9899-589E21D39835}">
      <dgm:prSet/>
      <dgm:spPr/>
      <dgm:t>
        <a:bodyPr/>
        <a:lstStyle/>
        <a:p>
          <a:endParaRPr lang="en-US"/>
        </a:p>
      </dgm:t>
    </dgm:pt>
    <dgm:pt modelId="{D289DB80-34D2-424D-85A7-4220C4EEC10C}">
      <dgm:prSet phldrT="[Text]"/>
      <dgm:spPr/>
      <dgm:t>
        <a:bodyPr/>
        <a:lstStyle/>
        <a:p>
          <a:r>
            <a:rPr lang="tr-TR" noProof="0" smtClean="0"/>
            <a:t>Hizmet Alanlarına Göre</a:t>
          </a:r>
          <a:endParaRPr lang="tr-TR" noProof="0"/>
        </a:p>
      </dgm:t>
    </dgm:pt>
    <dgm:pt modelId="{1ADF844F-BABB-4904-A6B5-165CF46B3D9B}" type="parTrans" cxnId="{13023CC2-CE98-4D22-866B-450C6CFE95D6}">
      <dgm:prSet/>
      <dgm:spPr/>
      <dgm:t>
        <a:bodyPr/>
        <a:lstStyle/>
        <a:p>
          <a:endParaRPr lang="en-US"/>
        </a:p>
      </dgm:t>
    </dgm:pt>
    <dgm:pt modelId="{2801898C-D39B-41D7-A7AE-E8DC781776AB}" type="sibTrans" cxnId="{13023CC2-CE98-4D22-866B-450C6CFE95D6}">
      <dgm:prSet/>
      <dgm:spPr/>
      <dgm:t>
        <a:bodyPr/>
        <a:lstStyle/>
        <a:p>
          <a:endParaRPr lang="en-US"/>
        </a:p>
      </dgm:t>
    </dgm:pt>
    <dgm:pt modelId="{25B47D3B-0C55-46DF-A780-4172B375081B}">
      <dgm:prSet phldrT="[Text]"/>
      <dgm:spPr/>
      <dgm:t>
        <a:bodyPr/>
        <a:lstStyle/>
        <a:p>
          <a:r>
            <a:rPr lang="tr-TR" noProof="0" smtClean="0"/>
            <a:t>Eğitim</a:t>
          </a:r>
          <a:endParaRPr lang="tr-TR" noProof="0"/>
        </a:p>
      </dgm:t>
    </dgm:pt>
    <dgm:pt modelId="{14DC91FA-3F8E-4F91-A9BC-064D7CAECA58}" type="parTrans" cxnId="{751D7D1F-7BC7-4BB7-A48A-20DF863DDFA8}">
      <dgm:prSet/>
      <dgm:spPr/>
      <dgm:t>
        <a:bodyPr/>
        <a:lstStyle/>
        <a:p>
          <a:endParaRPr lang="en-US"/>
        </a:p>
      </dgm:t>
    </dgm:pt>
    <dgm:pt modelId="{32C68E04-F1AA-4CB9-BEF1-BE72592B0DD8}" type="sibTrans" cxnId="{751D7D1F-7BC7-4BB7-A48A-20DF863DDFA8}">
      <dgm:prSet/>
      <dgm:spPr/>
      <dgm:t>
        <a:bodyPr/>
        <a:lstStyle/>
        <a:p>
          <a:endParaRPr lang="en-US"/>
        </a:p>
      </dgm:t>
    </dgm:pt>
    <dgm:pt modelId="{52FAC231-B072-45C2-80C6-56AFC07A0B37}">
      <dgm:prSet phldrT="[Text]"/>
      <dgm:spPr/>
      <dgm:t>
        <a:bodyPr/>
        <a:lstStyle/>
        <a:p>
          <a:r>
            <a:rPr lang="tr-TR" noProof="0" smtClean="0"/>
            <a:t>Sağlık</a:t>
          </a:r>
          <a:endParaRPr lang="tr-TR" noProof="0"/>
        </a:p>
      </dgm:t>
    </dgm:pt>
    <dgm:pt modelId="{7853544E-D5B6-4344-8DBB-50DA2378A899}" type="parTrans" cxnId="{D81BE638-5ABF-469F-BBB2-9B3EF38B2E92}">
      <dgm:prSet/>
      <dgm:spPr/>
      <dgm:t>
        <a:bodyPr/>
        <a:lstStyle/>
        <a:p>
          <a:endParaRPr lang="en-US"/>
        </a:p>
      </dgm:t>
    </dgm:pt>
    <dgm:pt modelId="{FE81AFC0-1185-4C66-8854-F3E74355CD69}" type="sibTrans" cxnId="{D81BE638-5ABF-469F-BBB2-9B3EF38B2E92}">
      <dgm:prSet/>
      <dgm:spPr/>
      <dgm:t>
        <a:bodyPr/>
        <a:lstStyle/>
        <a:p>
          <a:endParaRPr lang="en-US"/>
        </a:p>
      </dgm:t>
    </dgm:pt>
    <dgm:pt modelId="{669D0331-2AE7-4054-87B1-DF2E6C1E0964}">
      <dgm:prSet phldrT="[Text]"/>
      <dgm:spPr/>
      <dgm:t>
        <a:bodyPr/>
        <a:lstStyle/>
        <a:p>
          <a:r>
            <a:rPr lang="tr-TR" noProof="0" smtClean="0"/>
            <a:t>Ayarlayıcı</a:t>
          </a:r>
          <a:endParaRPr lang="tr-TR" noProof="0"/>
        </a:p>
      </dgm:t>
    </dgm:pt>
    <dgm:pt modelId="{BB4669BE-897A-43C9-B4A2-5A9291933A85}" type="parTrans" cxnId="{B30653EA-AC58-49EE-AB61-E6B8FC584B98}">
      <dgm:prSet/>
      <dgm:spPr/>
      <dgm:t>
        <a:bodyPr/>
        <a:lstStyle/>
        <a:p>
          <a:endParaRPr lang="en-US"/>
        </a:p>
      </dgm:t>
    </dgm:pt>
    <dgm:pt modelId="{85EEC1B1-80A4-4E1A-954E-33279287DCF8}" type="sibTrans" cxnId="{B30653EA-AC58-49EE-AB61-E6B8FC584B98}">
      <dgm:prSet/>
      <dgm:spPr/>
      <dgm:t>
        <a:bodyPr/>
        <a:lstStyle/>
        <a:p>
          <a:endParaRPr lang="en-US"/>
        </a:p>
      </dgm:t>
    </dgm:pt>
    <dgm:pt modelId="{A0B6D9AF-6046-4792-BA77-EA149D25602D}">
      <dgm:prSet phldrT="[Text]"/>
      <dgm:spPr/>
      <dgm:t>
        <a:bodyPr/>
        <a:lstStyle/>
        <a:p>
          <a:r>
            <a:rPr lang="tr-TR" noProof="0" dirty="0" smtClean="0"/>
            <a:t>Geliştirici</a:t>
          </a:r>
          <a:endParaRPr lang="tr-TR" noProof="0" dirty="0"/>
        </a:p>
      </dgm:t>
    </dgm:pt>
    <dgm:pt modelId="{06D2C5D1-1262-4861-94E3-97B7FF4D5940}" type="parTrans" cxnId="{5398FCC3-5E01-4E9B-8151-70C49CC264BA}">
      <dgm:prSet/>
      <dgm:spPr/>
      <dgm:t>
        <a:bodyPr/>
        <a:lstStyle/>
        <a:p>
          <a:endParaRPr lang="en-US"/>
        </a:p>
      </dgm:t>
    </dgm:pt>
    <dgm:pt modelId="{64D194E3-6012-433D-A763-17AEC19CBAA6}" type="sibTrans" cxnId="{5398FCC3-5E01-4E9B-8151-70C49CC264BA}">
      <dgm:prSet/>
      <dgm:spPr/>
      <dgm:t>
        <a:bodyPr/>
        <a:lstStyle/>
        <a:p>
          <a:endParaRPr lang="en-US"/>
        </a:p>
      </dgm:t>
    </dgm:pt>
    <dgm:pt modelId="{FB283A6E-6329-4FF3-8AD3-92B3A3D8F452}">
      <dgm:prSet phldrT="[Text]"/>
      <dgm:spPr/>
      <dgm:t>
        <a:bodyPr/>
        <a:lstStyle/>
        <a:p>
          <a:r>
            <a:rPr lang="tr-TR" noProof="0" dirty="0" smtClean="0"/>
            <a:t>Önleyici</a:t>
          </a:r>
          <a:endParaRPr lang="tr-TR" noProof="0" dirty="0"/>
        </a:p>
      </dgm:t>
    </dgm:pt>
    <dgm:pt modelId="{9C7DB987-6164-4E1A-B907-8151C56CAB18}" type="parTrans" cxnId="{91FAADF0-4E5E-4C72-8F9F-2E8302D3EE59}">
      <dgm:prSet/>
      <dgm:spPr/>
      <dgm:t>
        <a:bodyPr/>
        <a:lstStyle/>
        <a:p>
          <a:endParaRPr lang="en-US"/>
        </a:p>
      </dgm:t>
    </dgm:pt>
    <dgm:pt modelId="{50A1E8B1-CE4B-4F9D-A882-8B609A815E38}" type="sibTrans" cxnId="{91FAADF0-4E5E-4C72-8F9F-2E8302D3EE59}">
      <dgm:prSet/>
      <dgm:spPr/>
      <dgm:t>
        <a:bodyPr/>
        <a:lstStyle/>
        <a:p>
          <a:endParaRPr lang="en-US"/>
        </a:p>
      </dgm:t>
    </dgm:pt>
    <dgm:pt modelId="{AD42CEC2-E5C7-41F3-ABC6-94E189A3757B}">
      <dgm:prSet phldrT="[Text]"/>
      <dgm:spPr/>
      <dgm:t>
        <a:bodyPr/>
        <a:lstStyle/>
        <a:p>
          <a:r>
            <a:rPr lang="tr-TR" noProof="0" dirty="0" smtClean="0"/>
            <a:t>Tamamlayıcı</a:t>
          </a:r>
          <a:endParaRPr lang="tr-TR" noProof="0" dirty="0"/>
        </a:p>
      </dgm:t>
    </dgm:pt>
    <dgm:pt modelId="{4AF84FFF-E517-492C-8841-909390EFD660}" type="parTrans" cxnId="{84A6B441-4E0F-418F-98DB-1D0E5A2EBB5E}">
      <dgm:prSet/>
      <dgm:spPr/>
      <dgm:t>
        <a:bodyPr/>
        <a:lstStyle/>
        <a:p>
          <a:endParaRPr lang="en-US"/>
        </a:p>
      </dgm:t>
    </dgm:pt>
    <dgm:pt modelId="{F1BD6A76-31A5-4546-948B-D2C2BCD92E88}" type="sibTrans" cxnId="{84A6B441-4E0F-418F-98DB-1D0E5A2EBB5E}">
      <dgm:prSet/>
      <dgm:spPr/>
      <dgm:t>
        <a:bodyPr/>
        <a:lstStyle/>
        <a:p>
          <a:endParaRPr lang="en-US"/>
        </a:p>
      </dgm:t>
    </dgm:pt>
    <dgm:pt modelId="{EE7FAAB4-75E5-45C5-AC84-C8E13363FA06}">
      <dgm:prSet phldrT="[Text]"/>
      <dgm:spPr/>
      <dgm:t>
        <a:bodyPr/>
        <a:lstStyle/>
        <a:p>
          <a:r>
            <a:rPr lang="tr-TR" noProof="0" smtClean="0"/>
            <a:t>Sosyal Yardım</a:t>
          </a:r>
          <a:endParaRPr lang="tr-TR" noProof="0"/>
        </a:p>
      </dgm:t>
    </dgm:pt>
    <dgm:pt modelId="{326589C2-B580-4B4C-9B32-35173FD91539}" type="parTrans" cxnId="{686C25E8-F9B9-4F2B-AC8D-30ED1FA660D2}">
      <dgm:prSet/>
      <dgm:spPr/>
      <dgm:t>
        <a:bodyPr/>
        <a:lstStyle/>
        <a:p>
          <a:endParaRPr lang="en-US"/>
        </a:p>
      </dgm:t>
    </dgm:pt>
    <dgm:pt modelId="{BE3996C9-BB39-43B5-BD1C-98FE44CD013C}" type="sibTrans" cxnId="{686C25E8-F9B9-4F2B-AC8D-30ED1FA660D2}">
      <dgm:prSet/>
      <dgm:spPr/>
      <dgm:t>
        <a:bodyPr/>
        <a:lstStyle/>
        <a:p>
          <a:endParaRPr lang="en-US"/>
        </a:p>
      </dgm:t>
    </dgm:pt>
    <dgm:pt modelId="{D6C2B6F3-456E-4BDA-ACAC-2AD45E7919E4}">
      <dgm:prSet phldrT="[Text]"/>
      <dgm:spPr/>
      <dgm:t>
        <a:bodyPr/>
        <a:lstStyle/>
        <a:p>
          <a:r>
            <a:rPr lang="tr-TR" noProof="0" smtClean="0"/>
            <a:t>Endüstri</a:t>
          </a:r>
          <a:endParaRPr lang="tr-TR" noProof="0"/>
        </a:p>
      </dgm:t>
    </dgm:pt>
    <dgm:pt modelId="{1CF109A7-DABB-4FF6-BCE9-C54A62CB1F33}" type="parTrans" cxnId="{BCE65F6B-3556-4D84-9406-CE0609364C93}">
      <dgm:prSet/>
      <dgm:spPr/>
      <dgm:t>
        <a:bodyPr/>
        <a:lstStyle/>
        <a:p>
          <a:endParaRPr lang="en-US"/>
        </a:p>
      </dgm:t>
    </dgm:pt>
    <dgm:pt modelId="{FFA7C235-9D7E-4712-8EB1-2561AE2EA2C7}" type="sibTrans" cxnId="{BCE65F6B-3556-4D84-9406-CE0609364C93}">
      <dgm:prSet/>
      <dgm:spPr/>
      <dgm:t>
        <a:bodyPr/>
        <a:lstStyle/>
        <a:p>
          <a:endParaRPr lang="en-US"/>
        </a:p>
      </dgm:t>
    </dgm:pt>
    <dgm:pt modelId="{E6368636-AEDD-410C-88A4-3FBA0CA04449}">
      <dgm:prSet phldrT="[Text]"/>
      <dgm:spPr/>
      <dgm:t>
        <a:bodyPr/>
        <a:lstStyle/>
        <a:p>
          <a:r>
            <a:rPr lang="tr-TR" noProof="0" dirty="0" smtClean="0"/>
            <a:t>Adalet</a:t>
          </a:r>
          <a:endParaRPr lang="tr-TR" noProof="0" dirty="0"/>
        </a:p>
      </dgm:t>
    </dgm:pt>
    <dgm:pt modelId="{69EF51D5-4646-4189-BF64-5048ED13AF9B}" type="parTrans" cxnId="{796E0E45-5D23-4FB8-B9E4-51A8F30691E0}">
      <dgm:prSet/>
      <dgm:spPr/>
      <dgm:t>
        <a:bodyPr/>
        <a:lstStyle/>
        <a:p>
          <a:endParaRPr lang="en-US"/>
        </a:p>
      </dgm:t>
    </dgm:pt>
    <dgm:pt modelId="{B988F37C-6F96-4475-8878-C251B014B707}" type="sibTrans" cxnId="{796E0E45-5D23-4FB8-B9E4-51A8F30691E0}">
      <dgm:prSet/>
      <dgm:spPr/>
      <dgm:t>
        <a:bodyPr/>
        <a:lstStyle/>
        <a:p>
          <a:endParaRPr lang="en-US"/>
        </a:p>
      </dgm:t>
    </dgm:pt>
    <dgm:pt modelId="{D8D7D363-1CF0-41A7-9DEE-77097EBED4E1}" type="pres">
      <dgm:prSet presAssocID="{D5A9501C-4E22-488D-BFD9-7A2F8D77CA90}" presName="Name0" presStyleCnt="0">
        <dgm:presLayoutVars>
          <dgm:dir/>
          <dgm:resizeHandles val="exact"/>
        </dgm:presLayoutVars>
      </dgm:prSet>
      <dgm:spPr/>
      <dgm:t>
        <a:bodyPr/>
        <a:lstStyle/>
        <a:p>
          <a:endParaRPr lang="en-US"/>
        </a:p>
      </dgm:t>
    </dgm:pt>
    <dgm:pt modelId="{02E34296-AFEB-4F85-8968-6B42693428B0}" type="pres">
      <dgm:prSet presAssocID="{4C636AFC-0E69-43A2-AEE7-F897CFAD3A0A}" presName="node" presStyleLbl="node1" presStyleIdx="0" presStyleCnt="3">
        <dgm:presLayoutVars>
          <dgm:bulletEnabled val="1"/>
        </dgm:presLayoutVars>
      </dgm:prSet>
      <dgm:spPr/>
      <dgm:t>
        <a:bodyPr/>
        <a:lstStyle/>
        <a:p>
          <a:endParaRPr lang="en-US"/>
        </a:p>
      </dgm:t>
    </dgm:pt>
    <dgm:pt modelId="{7F92CB38-350D-441A-B81B-41F261DDD20A}" type="pres">
      <dgm:prSet presAssocID="{84ED3DE9-8F75-4FE5-B450-F025CBD6FE08}" presName="sibTrans" presStyleCnt="0"/>
      <dgm:spPr/>
    </dgm:pt>
    <dgm:pt modelId="{E9F442D9-CE58-4C7D-B2D2-5A737E6BB786}" type="pres">
      <dgm:prSet presAssocID="{993C7517-4634-4360-A818-05760C1038F3}" presName="node" presStyleLbl="node1" presStyleIdx="1" presStyleCnt="3">
        <dgm:presLayoutVars>
          <dgm:bulletEnabled val="1"/>
        </dgm:presLayoutVars>
      </dgm:prSet>
      <dgm:spPr/>
      <dgm:t>
        <a:bodyPr/>
        <a:lstStyle/>
        <a:p>
          <a:endParaRPr lang="en-US"/>
        </a:p>
      </dgm:t>
    </dgm:pt>
    <dgm:pt modelId="{4AEA7269-11AE-407C-8F42-07322C52836B}" type="pres">
      <dgm:prSet presAssocID="{3F72E147-6EDB-48D8-9668-E7CDC579443D}" presName="sibTrans" presStyleCnt="0"/>
      <dgm:spPr/>
    </dgm:pt>
    <dgm:pt modelId="{55F70220-8CFF-45B4-ABCF-9C7B1E739298}" type="pres">
      <dgm:prSet presAssocID="{D289DB80-34D2-424D-85A7-4220C4EEC10C}" presName="node" presStyleLbl="node1" presStyleIdx="2" presStyleCnt="3">
        <dgm:presLayoutVars>
          <dgm:bulletEnabled val="1"/>
        </dgm:presLayoutVars>
      </dgm:prSet>
      <dgm:spPr/>
      <dgm:t>
        <a:bodyPr/>
        <a:lstStyle/>
        <a:p>
          <a:endParaRPr lang="en-US"/>
        </a:p>
      </dgm:t>
    </dgm:pt>
  </dgm:ptLst>
  <dgm:cxnLst>
    <dgm:cxn modelId="{84A6B441-4E0F-418F-98DB-1D0E5A2EBB5E}" srcId="{993C7517-4634-4360-A818-05760C1038F3}" destId="{AD42CEC2-E5C7-41F3-ABC6-94E189A3757B}" srcOrd="5" destOrd="0" parTransId="{4AF84FFF-E517-492C-8841-909390EFD660}" sibTransId="{F1BD6A76-31A5-4546-948B-D2C2BCD92E88}"/>
    <dgm:cxn modelId="{ED1E97BF-0BF6-4BEA-9027-B1760695A7B2}" srcId="{4C636AFC-0E69-43A2-AEE7-F897CFAD3A0A}" destId="{6C5831F7-95CE-4B8A-BDE6-D65DEE49ABE8}" srcOrd="0" destOrd="0" parTransId="{9BAA2C87-81A5-4DF3-AD02-7D6371F5ABC7}" sibTransId="{80F61B17-57E5-4FE0-9D27-008907349090}"/>
    <dgm:cxn modelId="{9FCF0EB2-90AF-4B06-9CD6-83D1B7614B45}" type="presOf" srcId="{AD42CEC2-E5C7-41F3-ABC6-94E189A3757B}" destId="{E9F442D9-CE58-4C7D-B2D2-5A737E6BB786}" srcOrd="0" destOrd="6" presId="urn:microsoft.com/office/officeart/2005/8/layout/hList6"/>
    <dgm:cxn modelId="{DD6D7D55-36C7-49D5-BEF3-93CBC6D19A1E}" srcId="{993C7517-4634-4360-A818-05760C1038F3}" destId="{067FBF00-B6C1-4D03-87F9-4298F551EB1F}" srcOrd="0" destOrd="0" parTransId="{0095C7A6-12DB-4BFF-A6C4-56553BEC9176}" sibTransId="{226B3969-9397-4319-A0B8-31D06265BEB2}"/>
    <dgm:cxn modelId="{D4D403AF-445C-4A05-8917-DEA0F02A7750}" srcId="{4C636AFC-0E69-43A2-AEE7-F897CFAD3A0A}" destId="{8EB9EC2D-29C8-431A-93DD-FF753914E8E0}" srcOrd="1" destOrd="0" parTransId="{47CCF923-90A1-429C-99A0-83A53431086A}" sibTransId="{D9824ADF-BF94-480E-8BCF-1B707673D387}"/>
    <dgm:cxn modelId="{B56B0FF4-AD35-4190-9554-274BBF8CEE92}" type="presOf" srcId="{D289DB80-34D2-424D-85A7-4220C4EEC10C}" destId="{55F70220-8CFF-45B4-ABCF-9C7B1E739298}" srcOrd="0" destOrd="0" presId="urn:microsoft.com/office/officeart/2005/8/layout/hList6"/>
    <dgm:cxn modelId="{B078BA17-414B-418C-8344-93FD91B315C3}" type="presOf" srcId="{EE7FAAB4-75E5-45C5-AC84-C8E13363FA06}" destId="{55F70220-8CFF-45B4-ABCF-9C7B1E739298}" srcOrd="0" destOrd="3" presId="urn:microsoft.com/office/officeart/2005/8/layout/hList6"/>
    <dgm:cxn modelId="{F333E66B-349F-41B1-B926-A2F9A9E2C70C}" srcId="{D5A9501C-4E22-488D-BFD9-7A2F8D77CA90}" destId="{993C7517-4634-4360-A818-05760C1038F3}" srcOrd="1" destOrd="0" parTransId="{6F95D13F-6BF1-4661-8563-E67E5558B06D}" sibTransId="{3F72E147-6EDB-48D8-9668-E7CDC579443D}"/>
    <dgm:cxn modelId="{13023CC2-CE98-4D22-866B-450C6CFE95D6}" srcId="{D5A9501C-4E22-488D-BFD9-7A2F8D77CA90}" destId="{D289DB80-34D2-424D-85A7-4220C4EEC10C}" srcOrd="2" destOrd="0" parTransId="{1ADF844F-BABB-4904-A6B5-165CF46B3D9B}" sibTransId="{2801898C-D39B-41D7-A7AE-E8DC781776AB}"/>
    <dgm:cxn modelId="{686C25E8-F9B9-4F2B-AC8D-30ED1FA660D2}" srcId="{D289DB80-34D2-424D-85A7-4220C4EEC10C}" destId="{EE7FAAB4-75E5-45C5-AC84-C8E13363FA06}" srcOrd="2" destOrd="0" parTransId="{326589C2-B580-4B4C-9B32-35173FD91539}" sibTransId="{BE3996C9-BB39-43B5-BD1C-98FE44CD013C}"/>
    <dgm:cxn modelId="{2C1A1C6A-CEC5-4707-94A8-50F6FEE2F4AE}" srcId="{D5A9501C-4E22-488D-BFD9-7A2F8D77CA90}" destId="{4C636AFC-0E69-43A2-AEE7-F897CFAD3A0A}" srcOrd="0" destOrd="0" parTransId="{ADA45A5E-4074-4725-A5AA-43AC078B7060}" sibTransId="{84ED3DE9-8F75-4FE5-B450-F025CBD6FE08}"/>
    <dgm:cxn modelId="{9C40D20A-43DE-4883-B739-6EFE714BEC96}" type="presOf" srcId="{3EB1DF6C-CD6F-4FAC-BFF7-43B7721EBDB4}" destId="{E9F442D9-CE58-4C7D-B2D2-5A737E6BB786}" srcOrd="0" destOrd="2" presId="urn:microsoft.com/office/officeart/2005/8/layout/hList6"/>
    <dgm:cxn modelId="{3CE168ED-90AF-416C-A330-D22C098AF14F}" type="presOf" srcId="{067FBF00-B6C1-4D03-87F9-4298F551EB1F}" destId="{E9F442D9-CE58-4C7D-B2D2-5A737E6BB786}" srcOrd="0" destOrd="1" presId="urn:microsoft.com/office/officeart/2005/8/layout/hList6"/>
    <dgm:cxn modelId="{BCE65F6B-3556-4D84-9406-CE0609364C93}" srcId="{D289DB80-34D2-424D-85A7-4220C4EEC10C}" destId="{D6C2B6F3-456E-4BDA-ACAC-2AD45E7919E4}" srcOrd="3" destOrd="0" parTransId="{1CF109A7-DABB-4FF6-BCE9-C54A62CB1F33}" sibTransId="{FFA7C235-9D7E-4712-8EB1-2561AE2EA2C7}"/>
    <dgm:cxn modelId="{8F408A18-7139-44FE-9DD0-55875CC9B4EA}" type="presOf" srcId="{669D0331-2AE7-4054-87B1-DF2E6C1E0964}" destId="{E9F442D9-CE58-4C7D-B2D2-5A737E6BB786}" srcOrd="0" destOrd="3" presId="urn:microsoft.com/office/officeart/2005/8/layout/hList6"/>
    <dgm:cxn modelId="{DC0CF778-82CB-49D6-8EB5-DC2682E247D1}" type="presOf" srcId="{993C7517-4634-4360-A818-05760C1038F3}" destId="{E9F442D9-CE58-4C7D-B2D2-5A737E6BB786}" srcOrd="0" destOrd="0" presId="urn:microsoft.com/office/officeart/2005/8/layout/hList6"/>
    <dgm:cxn modelId="{5398FCC3-5E01-4E9B-8151-70C49CC264BA}" srcId="{993C7517-4634-4360-A818-05760C1038F3}" destId="{A0B6D9AF-6046-4792-BA77-EA149D25602D}" srcOrd="3" destOrd="0" parTransId="{06D2C5D1-1262-4861-94E3-97B7FF4D5940}" sibTransId="{64D194E3-6012-433D-A763-17AEC19CBAA6}"/>
    <dgm:cxn modelId="{F3EAC25A-4123-4D66-9241-34D1F9E2931B}" type="presOf" srcId="{D5A9501C-4E22-488D-BFD9-7A2F8D77CA90}" destId="{D8D7D363-1CF0-41A7-9DEE-77097EBED4E1}" srcOrd="0" destOrd="0" presId="urn:microsoft.com/office/officeart/2005/8/layout/hList6"/>
    <dgm:cxn modelId="{05BC6D32-E6FC-4873-8DA4-012E958973B8}" type="presOf" srcId="{D6C2B6F3-456E-4BDA-ACAC-2AD45E7919E4}" destId="{55F70220-8CFF-45B4-ABCF-9C7B1E739298}" srcOrd="0" destOrd="4" presId="urn:microsoft.com/office/officeart/2005/8/layout/hList6"/>
    <dgm:cxn modelId="{BA3B0022-C6CC-46F8-A460-B4239640D45C}" type="presOf" srcId="{FB283A6E-6329-4FF3-8AD3-92B3A3D8F452}" destId="{E9F442D9-CE58-4C7D-B2D2-5A737E6BB786}" srcOrd="0" destOrd="5" presId="urn:microsoft.com/office/officeart/2005/8/layout/hList6"/>
    <dgm:cxn modelId="{796E0E45-5D23-4FB8-B9E4-51A8F30691E0}" srcId="{D289DB80-34D2-424D-85A7-4220C4EEC10C}" destId="{E6368636-AEDD-410C-88A4-3FBA0CA04449}" srcOrd="4" destOrd="0" parTransId="{69EF51D5-4646-4189-BF64-5048ED13AF9B}" sibTransId="{B988F37C-6F96-4475-8878-C251B014B707}"/>
    <dgm:cxn modelId="{62FC17C4-645F-420F-845B-8E088592D51E}" type="presOf" srcId="{8EB9EC2D-29C8-431A-93DD-FF753914E8E0}" destId="{02E34296-AFEB-4F85-8968-6B42693428B0}" srcOrd="0" destOrd="2" presId="urn:microsoft.com/office/officeart/2005/8/layout/hList6"/>
    <dgm:cxn modelId="{76FC932E-2063-4BEB-97F2-90DC8433B556}" type="presOf" srcId="{25B47D3B-0C55-46DF-A780-4172B375081B}" destId="{55F70220-8CFF-45B4-ABCF-9C7B1E739298}" srcOrd="0" destOrd="1" presId="urn:microsoft.com/office/officeart/2005/8/layout/hList6"/>
    <dgm:cxn modelId="{452EB8D4-2E1A-4136-813D-A8D91FBD9DE9}" type="presOf" srcId="{6C5831F7-95CE-4B8A-BDE6-D65DEE49ABE8}" destId="{02E34296-AFEB-4F85-8968-6B42693428B0}" srcOrd="0" destOrd="1" presId="urn:microsoft.com/office/officeart/2005/8/layout/hList6"/>
    <dgm:cxn modelId="{91FAADF0-4E5E-4C72-8F9F-2E8302D3EE59}" srcId="{993C7517-4634-4360-A818-05760C1038F3}" destId="{FB283A6E-6329-4FF3-8AD3-92B3A3D8F452}" srcOrd="4" destOrd="0" parTransId="{9C7DB987-6164-4E1A-B907-8151C56CAB18}" sibTransId="{50A1E8B1-CE4B-4F9D-A882-8B609A815E38}"/>
    <dgm:cxn modelId="{2F0BAD45-87CA-4931-9F2D-FCDAC98CC91C}" type="presOf" srcId="{A0B6D9AF-6046-4792-BA77-EA149D25602D}" destId="{E9F442D9-CE58-4C7D-B2D2-5A737E6BB786}" srcOrd="0" destOrd="4" presId="urn:microsoft.com/office/officeart/2005/8/layout/hList6"/>
    <dgm:cxn modelId="{751D7D1F-7BC7-4BB7-A48A-20DF863DDFA8}" srcId="{D289DB80-34D2-424D-85A7-4220C4EEC10C}" destId="{25B47D3B-0C55-46DF-A780-4172B375081B}" srcOrd="0" destOrd="0" parTransId="{14DC91FA-3F8E-4F91-A9BC-064D7CAECA58}" sibTransId="{32C68E04-F1AA-4CB9-BEF1-BE72592B0DD8}"/>
    <dgm:cxn modelId="{B30653EA-AC58-49EE-AB61-E6B8FC584B98}" srcId="{993C7517-4634-4360-A818-05760C1038F3}" destId="{669D0331-2AE7-4054-87B1-DF2E6C1E0964}" srcOrd="2" destOrd="0" parTransId="{BB4669BE-897A-43C9-B4A2-5A9291933A85}" sibTransId="{85EEC1B1-80A4-4E1A-954E-33279287DCF8}"/>
    <dgm:cxn modelId="{00CCD44E-13D3-4D38-8211-B7A19FF7D709}" type="presOf" srcId="{4C636AFC-0E69-43A2-AEE7-F897CFAD3A0A}" destId="{02E34296-AFEB-4F85-8968-6B42693428B0}" srcOrd="0" destOrd="0" presId="urn:microsoft.com/office/officeart/2005/8/layout/hList6"/>
    <dgm:cxn modelId="{267FA24A-A156-4194-8A45-CAB3B400E13E}" type="presOf" srcId="{E6368636-AEDD-410C-88A4-3FBA0CA04449}" destId="{55F70220-8CFF-45B4-ABCF-9C7B1E739298}" srcOrd="0" destOrd="5" presId="urn:microsoft.com/office/officeart/2005/8/layout/hList6"/>
    <dgm:cxn modelId="{EB4048AE-67B6-4439-9D49-776F771BFE0A}" type="presOf" srcId="{52FAC231-B072-45C2-80C6-56AFC07A0B37}" destId="{55F70220-8CFF-45B4-ABCF-9C7B1E739298}" srcOrd="0" destOrd="2" presId="urn:microsoft.com/office/officeart/2005/8/layout/hList6"/>
    <dgm:cxn modelId="{D81BE638-5ABF-469F-BBB2-9B3EF38B2E92}" srcId="{D289DB80-34D2-424D-85A7-4220C4EEC10C}" destId="{52FAC231-B072-45C2-80C6-56AFC07A0B37}" srcOrd="1" destOrd="0" parTransId="{7853544E-D5B6-4344-8DBB-50DA2378A899}" sibTransId="{FE81AFC0-1185-4C66-8854-F3E74355CD69}"/>
    <dgm:cxn modelId="{F202DF32-7993-4BA7-9899-589E21D39835}" srcId="{993C7517-4634-4360-A818-05760C1038F3}" destId="{3EB1DF6C-CD6F-4FAC-BFF7-43B7721EBDB4}" srcOrd="1" destOrd="0" parTransId="{0A06A691-75BF-44FF-B822-2038AC9E6D36}" sibTransId="{F231922B-3DAB-4B85-B744-B63C8539B98F}"/>
    <dgm:cxn modelId="{F1261EFB-42DB-4BF0-A668-DDC9C9290023}" type="presParOf" srcId="{D8D7D363-1CF0-41A7-9DEE-77097EBED4E1}" destId="{02E34296-AFEB-4F85-8968-6B42693428B0}" srcOrd="0" destOrd="0" presId="urn:microsoft.com/office/officeart/2005/8/layout/hList6"/>
    <dgm:cxn modelId="{E382B4AF-C54F-4BB3-8AF3-06EF98B3BB43}" type="presParOf" srcId="{D8D7D363-1CF0-41A7-9DEE-77097EBED4E1}" destId="{7F92CB38-350D-441A-B81B-41F261DDD20A}" srcOrd="1" destOrd="0" presId="urn:microsoft.com/office/officeart/2005/8/layout/hList6"/>
    <dgm:cxn modelId="{84A73886-E537-4D1B-A522-7AA1D9C23B9D}" type="presParOf" srcId="{D8D7D363-1CF0-41A7-9DEE-77097EBED4E1}" destId="{E9F442D9-CE58-4C7D-B2D2-5A737E6BB786}" srcOrd="2" destOrd="0" presId="urn:microsoft.com/office/officeart/2005/8/layout/hList6"/>
    <dgm:cxn modelId="{D934F133-3E87-4592-BF94-3137166EBD1C}" type="presParOf" srcId="{D8D7D363-1CF0-41A7-9DEE-77097EBED4E1}" destId="{4AEA7269-11AE-407C-8F42-07322C52836B}" srcOrd="3" destOrd="0" presId="urn:microsoft.com/office/officeart/2005/8/layout/hList6"/>
    <dgm:cxn modelId="{962645A4-D0FD-427D-86A7-AF60832EF6FF}" type="presParOf" srcId="{D8D7D363-1CF0-41A7-9DEE-77097EBED4E1}" destId="{55F70220-8CFF-45B4-ABCF-9C7B1E739298}" srcOrd="4"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D5A9501C-4E22-488D-BFD9-7A2F8D77CA90}" type="doc">
      <dgm:prSet loTypeId="urn:microsoft.com/office/officeart/2005/8/layout/hList6" loCatId="list" qsTypeId="urn:microsoft.com/office/officeart/2005/8/quickstyle/simple3" qsCatId="simple" csTypeId="urn:microsoft.com/office/officeart/2005/8/colors/colorful5" csCatId="colorful" phldr="1"/>
      <dgm:spPr/>
      <dgm:t>
        <a:bodyPr/>
        <a:lstStyle/>
        <a:p>
          <a:endParaRPr lang="en-US"/>
        </a:p>
      </dgm:t>
    </dgm:pt>
    <dgm:pt modelId="{4C636AFC-0E69-43A2-AEE7-F897CFAD3A0A}">
      <dgm:prSet phldrT="[Text]"/>
      <dgm:spPr/>
      <dgm:t>
        <a:bodyPr/>
        <a:lstStyle/>
        <a:p>
          <a:r>
            <a:rPr lang="tr-TR" noProof="0" smtClean="0"/>
            <a:t>Problem Alanlarına Göre</a:t>
          </a:r>
          <a:endParaRPr lang="tr-TR" noProof="0"/>
        </a:p>
      </dgm:t>
    </dgm:pt>
    <dgm:pt modelId="{ADA45A5E-4074-4725-A5AA-43AC078B7060}" type="parTrans" cxnId="{2C1A1C6A-CEC5-4707-94A8-50F6FEE2F4AE}">
      <dgm:prSet/>
      <dgm:spPr/>
      <dgm:t>
        <a:bodyPr/>
        <a:lstStyle/>
        <a:p>
          <a:endParaRPr lang="en-US"/>
        </a:p>
      </dgm:t>
    </dgm:pt>
    <dgm:pt modelId="{84ED3DE9-8F75-4FE5-B450-F025CBD6FE08}" type="sibTrans" cxnId="{2C1A1C6A-CEC5-4707-94A8-50F6FEE2F4AE}">
      <dgm:prSet/>
      <dgm:spPr/>
      <dgm:t>
        <a:bodyPr/>
        <a:lstStyle/>
        <a:p>
          <a:endParaRPr lang="en-US"/>
        </a:p>
      </dgm:t>
    </dgm:pt>
    <dgm:pt modelId="{6C5831F7-95CE-4B8A-BDE6-D65DEE49ABE8}">
      <dgm:prSet phldrT="[Text]"/>
      <dgm:spPr/>
      <dgm:t>
        <a:bodyPr/>
        <a:lstStyle/>
        <a:p>
          <a:r>
            <a:rPr lang="tr-TR" noProof="0" smtClean="0"/>
            <a:t>Kişisel-Sosyal</a:t>
          </a:r>
          <a:endParaRPr lang="tr-TR" noProof="0"/>
        </a:p>
      </dgm:t>
    </dgm:pt>
    <dgm:pt modelId="{9BAA2C87-81A5-4DF3-AD02-7D6371F5ABC7}" type="parTrans" cxnId="{ED1E97BF-0BF6-4BEA-9027-B1760695A7B2}">
      <dgm:prSet/>
      <dgm:spPr/>
      <dgm:t>
        <a:bodyPr/>
        <a:lstStyle/>
        <a:p>
          <a:endParaRPr lang="en-US"/>
        </a:p>
      </dgm:t>
    </dgm:pt>
    <dgm:pt modelId="{80F61B17-57E5-4FE0-9D27-008907349090}" type="sibTrans" cxnId="{ED1E97BF-0BF6-4BEA-9027-B1760695A7B2}">
      <dgm:prSet/>
      <dgm:spPr/>
      <dgm:t>
        <a:bodyPr/>
        <a:lstStyle/>
        <a:p>
          <a:endParaRPr lang="en-US"/>
        </a:p>
      </dgm:t>
    </dgm:pt>
    <dgm:pt modelId="{8EB9EC2D-29C8-431A-93DD-FF753914E8E0}">
      <dgm:prSet phldrT="[Text]"/>
      <dgm:spPr/>
      <dgm:t>
        <a:bodyPr/>
        <a:lstStyle/>
        <a:p>
          <a:r>
            <a:rPr lang="tr-TR" noProof="0" smtClean="0"/>
            <a:t>Eğitsel</a:t>
          </a:r>
          <a:endParaRPr lang="tr-TR" noProof="0"/>
        </a:p>
      </dgm:t>
    </dgm:pt>
    <dgm:pt modelId="{47CCF923-90A1-429C-99A0-83A53431086A}" type="parTrans" cxnId="{D4D403AF-445C-4A05-8917-DEA0F02A7750}">
      <dgm:prSet/>
      <dgm:spPr/>
      <dgm:t>
        <a:bodyPr/>
        <a:lstStyle/>
        <a:p>
          <a:endParaRPr lang="en-US"/>
        </a:p>
      </dgm:t>
    </dgm:pt>
    <dgm:pt modelId="{D9824ADF-BF94-480E-8BCF-1B707673D387}" type="sibTrans" cxnId="{D4D403AF-445C-4A05-8917-DEA0F02A7750}">
      <dgm:prSet/>
      <dgm:spPr/>
      <dgm:t>
        <a:bodyPr/>
        <a:lstStyle/>
        <a:p>
          <a:endParaRPr lang="en-US"/>
        </a:p>
      </dgm:t>
    </dgm:pt>
    <dgm:pt modelId="{7F8C45D7-C360-406A-BA06-F14D855D0569}">
      <dgm:prSet phldrT="[Text]"/>
      <dgm:spPr/>
      <dgm:t>
        <a:bodyPr/>
        <a:lstStyle/>
        <a:p>
          <a:r>
            <a:rPr lang="tr-TR" noProof="0" dirty="0" smtClean="0"/>
            <a:t>Mesleki/Kariyer</a:t>
          </a:r>
          <a:endParaRPr lang="tr-TR" noProof="0" dirty="0"/>
        </a:p>
      </dgm:t>
    </dgm:pt>
    <dgm:pt modelId="{3E9E8FEE-507C-4BF5-82E6-FD3F79803BD1}" type="parTrans" cxnId="{7DD1CF9F-BF3A-4A7D-8BED-4EB1E08D10D3}">
      <dgm:prSet/>
      <dgm:spPr/>
      <dgm:t>
        <a:bodyPr/>
        <a:lstStyle/>
        <a:p>
          <a:endParaRPr lang="en-US"/>
        </a:p>
      </dgm:t>
    </dgm:pt>
    <dgm:pt modelId="{CECDDF4B-66D9-4258-9E2D-E7C3BC4482F0}" type="sibTrans" cxnId="{7DD1CF9F-BF3A-4A7D-8BED-4EB1E08D10D3}">
      <dgm:prSet/>
      <dgm:spPr/>
      <dgm:t>
        <a:bodyPr/>
        <a:lstStyle/>
        <a:p>
          <a:endParaRPr lang="en-US"/>
        </a:p>
      </dgm:t>
    </dgm:pt>
    <dgm:pt modelId="{067FBF00-B6C1-4D03-87F9-4298F551EB1F}">
      <dgm:prSet phldrT="[Text]"/>
      <dgm:spPr/>
      <dgm:t>
        <a:bodyPr/>
        <a:lstStyle/>
        <a:p>
          <a:r>
            <a:rPr lang="tr-TR" noProof="0" smtClean="0"/>
            <a:t>Okulöncesi</a:t>
          </a:r>
          <a:endParaRPr lang="tr-TR" noProof="0"/>
        </a:p>
      </dgm:t>
    </dgm:pt>
    <dgm:pt modelId="{993C7517-4634-4360-A818-05760C1038F3}">
      <dgm:prSet phldrT="[Text]"/>
      <dgm:spPr/>
      <dgm:t>
        <a:bodyPr/>
        <a:lstStyle/>
        <a:p>
          <a:r>
            <a:rPr lang="tr-TR" noProof="0" smtClean="0"/>
            <a:t>Eğitim Kademelerine Göre</a:t>
          </a:r>
          <a:endParaRPr lang="tr-TR" noProof="0"/>
        </a:p>
      </dgm:t>
    </dgm:pt>
    <dgm:pt modelId="{3F72E147-6EDB-48D8-9668-E7CDC579443D}" type="sibTrans" cxnId="{F333E66B-349F-41B1-B926-A2F9A9E2C70C}">
      <dgm:prSet/>
      <dgm:spPr/>
      <dgm:t>
        <a:bodyPr/>
        <a:lstStyle/>
        <a:p>
          <a:endParaRPr lang="en-US"/>
        </a:p>
      </dgm:t>
    </dgm:pt>
    <dgm:pt modelId="{6F95D13F-6BF1-4661-8563-E67E5558B06D}" type="parTrans" cxnId="{F333E66B-349F-41B1-B926-A2F9A9E2C70C}">
      <dgm:prSet/>
      <dgm:spPr/>
      <dgm:t>
        <a:bodyPr/>
        <a:lstStyle/>
        <a:p>
          <a:endParaRPr lang="en-US"/>
        </a:p>
      </dgm:t>
    </dgm:pt>
    <dgm:pt modelId="{226B3969-9397-4319-A0B8-31D06265BEB2}" type="sibTrans" cxnId="{DD6D7D55-36C7-49D5-BEF3-93CBC6D19A1E}">
      <dgm:prSet/>
      <dgm:spPr/>
      <dgm:t>
        <a:bodyPr/>
        <a:lstStyle/>
        <a:p>
          <a:endParaRPr lang="en-US"/>
        </a:p>
      </dgm:t>
    </dgm:pt>
    <dgm:pt modelId="{0095C7A6-12DB-4BFF-A6C4-56553BEC9176}" type="parTrans" cxnId="{DD6D7D55-36C7-49D5-BEF3-93CBC6D19A1E}">
      <dgm:prSet/>
      <dgm:spPr/>
      <dgm:t>
        <a:bodyPr/>
        <a:lstStyle/>
        <a:p>
          <a:endParaRPr lang="en-US"/>
        </a:p>
      </dgm:t>
    </dgm:pt>
    <dgm:pt modelId="{F51F9595-2CBC-4A8E-9119-0FA8CE59DA33}">
      <dgm:prSet phldrT="[Text]"/>
      <dgm:spPr/>
      <dgm:t>
        <a:bodyPr/>
        <a:lstStyle/>
        <a:p>
          <a:r>
            <a:rPr lang="tr-TR" noProof="0" smtClean="0"/>
            <a:t>İlköğretim</a:t>
          </a:r>
          <a:endParaRPr lang="tr-TR" noProof="0"/>
        </a:p>
      </dgm:t>
    </dgm:pt>
    <dgm:pt modelId="{F218C37E-CABA-45A7-8F2B-E02A1550770A}" type="parTrans" cxnId="{BC67804C-7D3A-4169-893F-B3FC59B78382}">
      <dgm:prSet/>
      <dgm:spPr/>
      <dgm:t>
        <a:bodyPr/>
        <a:lstStyle/>
        <a:p>
          <a:endParaRPr lang="en-US"/>
        </a:p>
      </dgm:t>
    </dgm:pt>
    <dgm:pt modelId="{E1ED9E56-B58D-486D-AEE3-0B8B04EB8FF8}" type="sibTrans" cxnId="{BC67804C-7D3A-4169-893F-B3FC59B78382}">
      <dgm:prSet/>
      <dgm:spPr/>
      <dgm:t>
        <a:bodyPr/>
        <a:lstStyle/>
        <a:p>
          <a:endParaRPr lang="en-US"/>
        </a:p>
      </dgm:t>
    </dgm:pt>
    <dgm:pt modelId="{A36D6E9A-5A5D-44AC-B5B2-3FAC8E344CC5}">
      <dgm:prSet phldrT="[Text]"/>
      <dgm:spPr/>
      <dgm:t>
        <a:bodyPr/>
        <a:lstStyle/>
        <a:p>
          <a:r>
            <a:rPr lang="tr-TR" noProof="0" smtClean="0"/>
            <a:t>Ortaöğretim</a:t>
          </a:r>
          <a:endParaRPr lang="tr-TR" noProof="0"/>
        </a:p>
      </dgm:t>
    </dgm:pt>
    <dgm:pt modelId="{DD5F88FD-9717-4D58-9B33-1CA897B7BCC0}" type="parTrans" cxnId="{9DCB5ABE-88CF-4D27-9A6B-0368E45E1907}">
      <dgm:prSet/>
      <dgm:spPr/>
      <dgm:t>
        <a:bodyPr/>
        <a:lstStyle/>
        <a:p>
          <a:endParaRPr lang="en-US"/>
        </a:p>
      </dgm:t>
    </dgm:pt>
    <dgm:pt modelId="{EDCDF398-EFDB-4104-8780-F6D7EF2C8BC0}" type="sibTrans" cxnId="{9DCB5ABE-88CF-4D27-9A6B-0368E45E1907}">
      <dgm:prSet/>
      <dgm:spPr/>
      <dgm:t>
        <a:bodyPr/>
        <a:lstStyle/>
        <a:p>
          <a:endParaRPr lang="en-US"/>
        </a:p>
      </dgm:t>
    </dgm:pt>
    <dgm:pt modelId="{C85BD03E-E499-4168-BE48-8E23F6AF23D9}">
      <dgm:prSet phldrT="[Text]"/>
      <dgm:spPr/>
      <dgm:t>
        <a:bodyPr/>
        <a:lstStyle/>
        <a:p>
          <a:r>
            <a:rPr lang="tr-TR" noProof="0" dirty="0" smtClean="0"/>
            <a:t>Yükseköğretim</a:t>
          </a:r>
          <a:endParaRPr lang="tr-TR" noProof="0" dirty="0"/>
        </a:p>
      </dgm:t>
    </dgm:pt>
    <dgm:pt modelId="{B626E359-E209-403B-92E0-EBF4A8F52BFB}" type="parTrans" cxnId="{E25009ED-D180-4DDF-BE89-3B7FF0D486F4}">
      <dgm:prSet/>
      <dgm:spPr/>
      <dgm:t>
        <a:bodyPr/>
        <a:lstStyle/>
        <a:p>
          <a:endParaRPr lang="en-US"/>
        </a:p>
      </dgm:t>
    </dgm:pt>
    <dgm:pt modelId="{D3FF3D3B-5D18-49E5-9622-6EBD0D7A0AD7}" type="sibTrans" cxnId="{E25009ED-D180-4DDF-BE89-3B7FF0D486F4}">
      <dgm:prSet/>
      <dgm:spPr/>
      <dgm:t>
        <a:bodyPr/>
        <a:lstStyle/>
        <a:p>
          <a:endParaRPr lang="en-US"/>
        </a:p>
      </dgm:t>
    </dgm:pt>
    <dgm:pt modelId="{D8D7D363-1CF0-41A7-9DEE-77097EBED4E1}" type="pres">
      <dgm:prSet presAssocID="{D5A9501C-4E22-488D-BFD9-7A2F8D77CA90}" presName="Name0" presStyleCnt="0">
        <dgm:presLayoutVars>
          <dgm:dir/>
          <dgm:resizeHandles val="exact"/>
        </dgm:presLayoutVars>
      </dgm:prSet>
      <dgm:spPr/>
      <dgm:t>
        <a:bodyPr/>
        <a:lstStyle/>
        <a:p>
          <a:endParaRPr lang="en-US"/>
        </a:p>
      </dgm:t>
    </dgm:pt>
    <dgm:pt modelId="{02E34296-AFEB-4F85-8968-6B42693428B0}" type="pres">
      <dgm:prSet presAssocID="{4C636AFC-0E69-43A2-AEE7-F897CFAD3A0A}" presName="node" presStyleLbl="node1" presStyleIdx="0" presStyleCnt="2">
        <dgm:presLayoutVars>
          <dgm:bulletEnabled val="1"/>
        </dgm:presLayoutVars>
      </dgm:prSet>
      <dgm:spPr/>
      <dgm:t>
        <a:bodyPr/>
        <a:lstStyle/>
        <a:p>
          <a:endParaRPr lang="en-US"/>
        </a:p>
      </dgm:t>
    </dgm:pt>
    <dgm:pt modelId="{7F92CB38-350D-441A-B81B-41F261DDD20A}" type="pres">
      <dgm:prSet presAssocID="{84ED3DE9-8F75-4FE5-B450-F025CBD6FE08}" presName="sibTrans" presStyleCnt="0"/>
      <dgm:spPr/>
    </dgm:pt>
    <dgm:pt modelId="{E9F442D9-CE58-4C7D-B2D2-5A737E6BB786}" type="pres">
      <dgm:prSet presAssocID="{993C7517-4634-4360-A818-05760C1038F3}" presName="node" presStyleLbl="node1" presStyleIdx="1" presStyleCnt="2">
        <dgm:presLayoutVars>
          <dgm:bulletEnabled val="1"/>
        </dgm:presLayoutVars>
      </dgm:prSet>
      <dgm:spPr/>
      <dgm:t>
        <a:bodyPr/>
        <a:lstStyle/>
        <a:p>
          <a:endParaRPr lang="en-US"/>
        </a:p>
      </dgm:t>
    </dgm:pt>
  </dgm:ptLst>
  <dgm:cxnLst>
    <dgm:cxn modelId="{ED1E97BF-0BF6-4BEA-9027-B1760695A7B2}" srcId="{4C636AFC-0E69-43A2-AEE7-F897CFAD3A0A}" destId="{6C5831F7-95CE-4B8A-BDE6-D65DEE49ABE8}" srcOrd="0" destOrd="0" parTransId="{9BAA2C87-81A5-4DF3-AD02-7D6371F5ABC7}" sibTransId="{80F61B17-57E5-4FE0-9D27-008907349090}"/>
    <dgm:cxn modelId="{3ED6E6EC-E74D-4CC8-9A48-BD81CEC1C3FD}" type="presOf" srcId="{4C636AFC-0E69-43A2-AEE7-F897CFAD3A0A}" destId="{02E34296-AFEB-4F85-8968-6B42693428B0}" srcOrd="0" destOrd="0" presId="urn:microsoft.com/office/officeart/2005/8/layout/hList6"/>
    <dgm:cxn modelId="{643BDC42-A578-4F37-B7FA-77BD25A9872E}" type="presOf" srcId="{C85BD03E-E499-4168-BE48-8E23F6AF23D9}" destId="{E9F442D9-CE58-4C7D-B2D2-5A737E6BB786}" srcOrd="0" destOrd="4" presId="urn:microsoft.com/office/officeart/2005/8/layout/hList6"/>
    <dgm:cxn modelId="{DD6D7D55-36C7-49D5-BEF3-93CBC6D19A1E}" srcId="{993C7517-4634-4360-A818-05760C1038F3}" destId="{067FBF00-B6C1-4D03-87F9-4298F551EB1F}" srcOrd="0" destOrd="0" parTransId="{0095C7A6-12DB-4BFF-A6C4-56553BEC9176}" sibTransId="{226B3969-9397-4319-A0B8-31D06265BEB2}"/>
    <dgm:cxn modelId="{90235548-1A7B-4B10-8F65-6099FFA43EFC}" type="presOf" srcId="{067FBF00-B6C1-4D03-87F9-4298F551EB1F}" destId="{E9F442D9-CE58-4C7D-B2D2-5A737E6BB786}" srcOrd="0" destOrd="1" presId="urn:microsoft.com/office/officeart/2005/8/layout/hList6"/>
    <dgm:cxn modelId="{D4D403AF-445C-4A05-8917-DEA0F02A7750}" srcId="{4C636AFC-0E69-43A2-AEE7-F897CFAD3A0A}" destId="{8EB9EC2D-29C8-431A-93DD-FF753914E8E0}" srcOrd="1" destOrd="0" parTransId="{47CCF923-90A1-429C-99A0-83A53431086A}" sibTransId="{D9824ADF-BF94-480E-8BCF-1B707673D387}"/>
    <dgm:cxn modelId="{7DD1CF9F-BF3A-4A7D-8BED-4EB1E08D10D3}" srcId="{4C636AFC-0E69-43A2-AEE7-F897CFAD3A0A}" destId="{7F8C45D7-C360-406A-BA06-F14D855D0569}" srcOrd="2" destOrd="0" parTransId="{3E9E8FEE-507C-4BF5-82E6-FD3F79803BD1}" sibTransId="{CECDDF4B-66D9-4258-9E2D-E7C3BC4482F0}"/>
    <dgm:cxn modelId="{3CE729FC-011A-4FF0-825C-C60249D7B4DE}" type="presOf" srcId="{D5A9501C-4E22-488D-BFD9-7A2F8D77CA90}" destId="{D8D7D363-1CF0-41A7-9DEE-77097EBED4E1}" srcOrd="0" destOrd="0" presId="urn:microsoft.com/office/officeart/2005/8/layout/hList6"/>
    <dgm:cxn modelId="{F333E66B-349F-41B1-B926-A2F9A9E2C70C}" srcId="{D5A9501C-4E22-488D-BFD9-7A2F8D77CA90}" destId="{993C7517-4634-4360-A818-05760C1038F3}" srcOrd="1" destOrd="0" parTransId="{6F95D13F-6BF1-4661-8563-E67E5558B06D}" sibTransId="{3F72E147-6EDB-48D8-9668-E7CDC579443D}"/>
    <dgm:cxn modelId="{2C1A1C6A-CEC5-4707-94A8-50F6FEE2F4AE}" srcId="{D5A9501C-4E22-488D-BFD9-7A2F8D77CA90}" destId="{4C636AFC-0E69-43A2-AEE7-F897CFAD3A0A}" srcOrd="0" destOrd="0" parTransId="{ADA45A5E-4074-4725-A5AA-43AC078B7060}" sibTransId="{84ED3DE9-8F75-4FE5-B450-F025CBD6FE08}"/>
    <dgm:cxn modelId="{BC67804C-7D3A-4169-893F-B3FC59B78382}" srcId="{993C7517-4634-4360-A818-05760C1038F3}" destId="{F51F9595-2CBC-4A8E-9119-0FA8CE59DA33}" srcOrd="1" destOrd="0" parTransId="{F218C37E-CABA-45A7-8F2B-E02A1550770A}" sibTransId="{E1ED9E56-B58D-486D-AEE3-0B8B04EB8FF8}"/>
    <dgm:cxn modelId="{872841A6-5A95-4D0A-913B-A4D6D1C6AA95}" type="presOf" srcId="{6C5831F7-95CE-4B8A-BDE6-D65DEE49ABE8}" destId="{02E34296-AFEB-4F85-8968-6B42693428B0}" srcOrd="0" destOrd="1" presId="urn:microsoft.com/office/officeart/2005/8/layout/hList6"/>
    <dgm:cxn modelId="{E25009ED-D180-4DDF-BE89-3B7FF0D486F4}" srcId="{993C7517-4634-4360-A818-05760C1038F3}" destId="{C85BD03E-E499-4168-BE48-8E23F6AF23D9}" srcOrd="3" destOrd="0" parTransId="{B626E359-E209-403B-92E0-EBF4A8F52BFB}" sibTransId="{D3FF3D3B-5D18-49E5-9622-6EBD0D7A0AD7}"/>
    <dgm:cxn modelId="{357B31B6-27D5-4462-B43C-8E24DE61450E}" type="presOf" srcId="{8EB9EC2D-29C8-431A-93DD-FF753914E8E0}" destId="{02E34296-AFEB-4F85-8968-6B42693428B0}" srcOrd="0" destOrd="2" presId="urn:microsoft.com/office/officeart/2005/8/layout/hList6"/>
    <dgm:cxn modelId="{79EDBE7F-6FC2-440A-8F41-A84BDD5F8AD6}" type="presOf" srcId="{993C7517-4634-4360-A818-05760C1038F3}" destId="{E9F442D9-CE58-4C7D-B2D2-5A737E6BB786}" srcOrd="0" destOrd="0" presId="urn:microsoft.com/office/officeart/2005/8/layout/hList6"/>
    <dgm:cxn modelId="{0544A72F-37D2-486A-95CA-3B486A794577}" type="presOf" srcId="{F51F9595-2CBC-4A8E-9119-0FA8CE59DA33}" destId="{E9F442D9-CE58-4C7D-B2D2-5A737E6BB786}" srcOrd="0" destOrd="2" presId="urn:microsoft.com/office/officeart/2005/8/layout/hList6"/>
    <dgm:cxn modelId="{9DCB5ABE-88CF-4D27-9A6B-0368E45E1907}" srcId="{993C7517-4634-4360-A818-05760C1038F3}" destId="{A36D6E9A-5A5D-44AC-B5B2-3FAC8E344CC5}" srcOrd="2" destOrd="0" parTransId="{DD5F88FD-9717-4D58-9B33-1CA897B7BCC0}" sibTransId="{EDCDF398-EFDB-4104-8780-F6D7EF2C8BC0}"/>
    <dgm:cxn modelId="{C5983905-F314-476A-968B-4CE51C083E41}" type="presOf" srcId="{A36D6E9A-5A5D-44AC-B5B2-3FAC8E344CC5}" destId="{E9F442D9-CE58-4C7D-B2D2-5A737E6BB786}" srcOrd="0" destOrd="3" presId="urn:microsoft.com/office/officeart/2005/8/layout/hList6"/>
    <dgm:cxn modelId="{0976DB4F-2BE5-4190-A13C-3004C04A3BD9}" type="presOf" srcId="{7F8C45D7-C360-406A-BA06-F14D855D0569}" destId="{02E34296-AFEB-4F85-8968-6B42693428B0}" srcOrd="0" destOrd="3" presId="urn:microsoft.com/office/officeart/2005/8/layout/hList6"/>
    <dgm:cxn modelId="{262376D0-50AA-4625-A54E-EE5EAA2727F7}" type="presParOf" srcId="{D8D7D363-1CF0-41A7-9DEE-77097EBED4E1}" destId="{02E34296-AFEB-4F85-8968-6B42693428B0}" srcOrd="0" destOrd="0" presId="urn:microsoft.com/office/officeart/2005/8/layout/hList6"/>
    <dgm:cxn modelId="{006DA412-B5DE-4825-B5A7-C81A94F020DD}" type="presParOf" srcId="{D8D7D363-1CF0-41A7-9DEE-77097EBED4E1}" destId="{7F92CB38-350D-441A-B81B-41F261DDD20A}" srcOrd="1" destOrd="0" presId="urn:microsoft.com/office/officeart/2005/8/layout/hList6"/>
    <dgm:cxn modelId="{19860560-E91B-4784-82CC-35371BA36C0E}" type="presParOf" srcId="{D8D7D363-1CF0-41A7-9DEE-77097EBED4E1}" destId="{E9F442D9-CE58-4C7D-B2D2-5A737E6BB786}"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4B06556-A057-4AFF-B68A-E699DB49E24D}"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90EBACA8-653E-4BFC-8F96-7293B2ED5DFF}">
      <dgm:prSet phldrT="[Text]"/>
      <dgm:spPr/>
      <dgm:t>
        <a:bodyPr/>
        <a:lstStyle/>
        <a:p>
          <a:r>
            <a:rPr lang="tr-TR" noProof="0" dirty="0" smtClean="0"/>
            <a:t>Çağdaş Örgün Eğitim</a:t>
          </a:r>
          <a:endParaRPr lang="tr-TR" noProof="0" dirty="0"/>
        </a:p>
      </dgm:t>
    </dgm:pt>
    <dgm:pt modelId="{A59E6842-C332-43BA-954A-DD16EA6CA6F2}" type="parTrans" cxnId="{F5B6954C-F72F-45E7-8FF6-883F0DE44EF1}">
      <dgm:prSet/>
      <dgm:spPr/>
      <dgm:t>
        <a:bodyPr/>
        <a:lstStyle/>
        <a:p>
          <a:endParaRPr lang="en-US"/>
        </a:p>
      </dgm:t>
    </dgm:pt>
    <dgm:pt modelId="{3CC1E42B-2320-4786-8AED-90FE7A9EC56C}" type="sibTrans" cxnId="{F5B6954C-F72F-45E7-8FF6-883F0DE44EF1}">
      <dgm:prSet/>
      <dgm:spPr/>
      <dgm:t>
        <a:bodyPr/>
        <a:lstStyle/>
        <a:p>
          <a:endParaRPr lang="en-US"/>
        </a:p>
      </dgm:t>
    </dgm:pt>
    <dgm:pt modelId="{ABA20700-7226-4325-9344-3B1E281A6042}">
      <dgm:prSet phldrT="[Text]"/>
      <dgm:spPr/>
      <dgm:t>
        <a:bodyPr/>
        <a:lstStyle/>
        <a:p>
          <a:r>
            <a:rPr lang="tr-TR" noProof="0" smtClean="0"/>
            <a:t>Öğretim</a:t>
          </a:r>
          <a:endParaRPr lang="tr-TR" noProof="0"/>
        </a:p>
      </dgm:t>
    </dgm:pt>
    <dgm:pt modelId="{BC7128A6-F7D2-4FC4-B3F7-37E27C1C3EA5}" type="parTrans" cxnId="{CD2D9671-8D08-4E00-BC71-52D5F668EAAD}">
      <dgm:prSet/>
      <dgm:spPr/>
      <dgm:t>
        <a:bodyPr/>
        <a:lstStyle/>
        <a:p>
          <a:endParaRPr lang="en-US"/>
        </a:p>
      </dgm:t>
    </dgm:pt>
    <dgm:pt modelId="{30537F02-4584-46DC-B172-4AAEB3E26338}" type="sibTrans" cxnId="{CD2D9671-8D08-4E00-BC71-52D5F668EAAD}">
      <dgm:prSet/>
      <dgm:spPr/>
      <dgm:t>
        <a:bodyPr/>
        <a:lstStyle/>
        <a:p>
          <a:endParaRPr lang="en-US"/>
        </a:p>
      </dgm:t>
    </dgm:pt>
    <dgm:pt modelId="{114E3620-CB5B-42A8-970D-B444AF136833}">
      <dgm:prSet phldrT="[Text]"/>
      <dgm:spPr/>
      <dgm:t>
        <a:bodyPr/>
        <a:lstStyle/>
        <a:p>
          <a:r>
            <a:rPr lang="tr-TR" noProof="0" dirty="0" smtClean="0"/>
            <a:t>Öğrenci Kişilik Hizmetleri</a:t>
          </a:r>
          <a:endParaRPr lang="tr-TR" noProof="0" dirty="0"/>
        </a:p>
      </dgm:t>
    </dgm:pt>
    <dgm:pt modelId="{E8FFC02A-4B45-4A7B-A862-59ED6B58ADE0}" type="parTrans" cxnId="{F75888F5-9C2D-4D2C-A7E9-67C10870652A}">
      <dgm:prSet/>
      <dgm:spPr/>
      <dgm:t>
        <a:bodyPr/>
        <a:lstStyle/>
        <a:p>
          <a:endParaRPr lang="en-US"/>
        </a:p>
      </dgm:t>
    </dgm:pt>
    <dgm:pt modelId="{6E82972D-705E-434B-A0FE-055754B0D519}" type="sibTrans" cxnId="{F75888F5-9C2D-4D2C-A7E9-67C10870652A}">
      <dgm:prSet/>
      <dgm:spPr/>
      <dgm:t>
        <a:bodyPr/>
        <a:lstStyle/>
        <a:p>
          <a:endParaRPr lang="en-US"/>
        </a:p>
      </dgm:t>
    </dgm:pt>
    <dgm:pt modelId="{9E6763B1-8B57-4543-91E6-A14CEFF06F8C}">
      <dgm:prSet phldrT="[Text]"/>
      <dgm:spPr/>
      <dgm:t>
        <a:bodyPr/>
        <a:lstStyle/>
        <a:p>
          <a:r>
            <a:rPr lang="tr-TR" noProof="0" smtClean="0"/>
            <a:t>Sağlık Hizmetleri</a:t>
          </a:r>
          <a:endParaRPr lang="tr-TR" noProof="0"/>
        </a:p>
      </dgm:t>
    </dgm:pt>
    <dgm:pt modelId="{C599DAA7-9089-4E22-BFD8-33EBCFA8869C}" type="parTrans" cxnId="{4BE3E0AB-65E1-4C59-8DCA-B7C2F6A65057}">
      <dgm:prSet/>
      <dgm:spPr/>
      <dgm:t>
        <a:bodyPr/>
        <a:lstStyle/>
        <a:p>
          <a:endParaRPr lang="en-US"/>
        </a:p>
      </dgm:t>
    </dgm:pt>
    <dgm:pt modelId="{E2950418-E82F-4A8C-A4BB-861C9F5FBE99}" type="sibTrans" cxnId="{4BE3E0AB-65E1-4C59-8DCA-B7C2F6A65057}">
      <dgm:prSet/>
      <dgm:spPr/>
      <dgm:t>
        <a:bodyPr/>
        <a:lstStyle/>
        <a:p>
          <a:endParaRPr lang="en-US"/>
        </a:p>
      </dgm:t>
    </dgm:pt>
    <dgm:pt modelId="{A2E054AF-3511-4C6A-866A-256B811AA7AA}">
      <dgm:prSet phldrT="[Text]"/>
      <dgm:spPr/>
      <dgm:t>
        <a:bodyPr/>
        <a:lstStyle/>
        <a:p>
          <a:r>
            <a:rPr lang="tr-TR" noProof="0" smtClean="0"/>
            <a:t>Psikolojik Danışma ve Rehberlik</a:t>
          </a:r>
          <a:endParaRPr lang="tr-TR" noProof="0"/>
        </a:p>
      </dgm:t>
    </dgm:pt>
    <dgm:pt modelId="{CF953283-CE4A-4FBB-BC54-5711E16E08F3}" type="parTrans" cxnId="{4EB35FA1-BA2F-4381-B704-741DA02DE4BE}">
      <dgm:prSet/>
      <dgm:spPr/>
      <dgm:t>
        <a:bodyPr/>
        <a:lstStyle/>
        <a:p>
          <a:endParaRPr lang="en-US"/>
        </a:p>
      </dgm:t>
    </dgm:pt>
    <dgm:pt modelId="{38A5251F-1628-4CE1-A16C-4F2E76E58517}" type="sibTrans" cxnId="{4EB35FA1-BA2F-4381-B704-741DA02DE4BE}">
      <dgm:prSet/>
      <dgm:spPr/>
      <dgm:t>
        <a:bodyPr/>
        <a:lstStyle/>
        <a:p>
          <a:endParaRPr lang="en-US"/>
        </a:p>
      </dgm:t>
    </dgm:pt>
    <dgm:pt modelId="{3046BF09-95DB-4D6E-AC71-969D7C499132}">
      <dgm:prSet phldrT="[Text]"/>
      <dgm:spPr/>
      <dgm:t>
        <a:bodyPr/>
        <a:lstStyle/>
        <a:p>
          <a:r>
            <a:rPr lang="tr-TR" noProof="0" smtClean="0"/>
            <a:t>Özel Eğitim ve Özel Yetiştirme</a:t>
          </a:r>
          <a:endParaRPr lang="tr-TR" noProof="0"/>
        </a:p>
      </dgm:t>
    </dgm:pt>
    <dgm:pt modelId="{F19C5A6D-C95A-4EBD-BD85-0F358DE4C908}" type="parTrans" cxnId="{5DF7CE4A-62E1-4E09-996D-83C60C174CAE}">
      <dgm:prSet/>
      <dgm:spPr/>
      <dgm:t>
        <a:bodyPr/>
        <a:lstStyle/>
        <a:p>
          <a:endParaRPr lang="en-US"/>
        </a:p>
      </dgm:t>
    </dgm:pt>
    <dgm:pt modelId="{8996157B-ED60-46B3-80F1-F3D7ABB1A5F5}" type="sibTrans" cxnId="{5DF7CE4A-62E1-4E09-996D-83C60C174CAE}">
      <dgm:prSet/>
      <dgm:spPr/>
      <dgm:t>
        <a:bodyPr/>
        <a:lstStyle/>
        <a:p>
          <a:endParaRPr lang="en-US"/>
        </a:p>
      </dgm:t>
    </dgm:pt>
    <dgm:pt modelId="{D1E45A34-6A53-40D3-8BAC-8AD1D50598B9}">
      <dgm:prSet phldrT="[Text]"/>
      <dgm:spPr/>
      <dgm:t>
        <a:bodyPr/>
        <a:lstStyle/>
        <a:p>
          <a:r>
            <a:rPr lang="tr-TR" noProof="0" dirty="0" smtClean="0"/>
            <a:t>Sosyal Yardım Hizmetleri</a:t>
          </a:r>
        </a:p>
      </dgm:t>
    </dgm:pt>
    <dgm:pt modelId="{74FEA779-8318-40E4-B1F8-0EBE4A9EF3E8}" type="parTrans" cxnId="{91B55929-2A2B-48B3-A0B1-28E4FD6E152D}">
      <dgm:prSet/>
      <dgm:spPr/>
      <dgm:t>
        <a:bodyPr/>
        <a:lstStyle/>
        <a:p>
          <a:endParaRPr lang="en-US"/>
        </a:p>
      </dgm:t>
    </dgm:pt>
    <dgm:pt modelId="{AA056C36-0472-4CB8-911B-C86622E91653}" type="sibTrans" cxnId="{91B55929-2A2B-48B3-A0B1-28E4FD6E152D}">
      <dgm:prSet/>
      <dgm:spPr/>
      <dgm:t>
        <a:bodyPr/>
        <a:lstStyle/>
        <a:p>
          <a:endParaRPr lang="en-US"/>
        </a:p>
      </dgm:t>
    </dgm:pt>
    <dgm:pt modelId="{E925E668-36B9-4849-8C3E-DAF4D13C64E7}">
      <dgm:prSet phldrT="[Text]"/>
      <dgm:spPr/>
      <dgm:t>
        <a:bodyPr/>
        <a:lstStyle/>
        <a:p>
          <a:r>
            <a:rPr lang="tr-TR" noProof="0" smtClean="0"/>
            <a:t>Sosyal ve Kültürel Etkinlikler</a:t>
          </a:r>
        </a:p>
      </dgm:t>
    </dgm:pt>
    <dgm:pt modelId="{2488AB98-5C8E-40CE-8F7D-3F8B18F2A50F}" type="parTrans" cxnId="{1C57D025-136E-4E83-886D-42C2AF1BAF8F}">
      <dgm:prSet/>
      <dgm:spPr/>
      <dgm:t>
        <a:bodyPr/>
        <a:lstStyle/>
        <a:p>
          <a:endParaRPr lang="en-US"/>
        </a:p>
      </dgm:t>
    </dgm:pt>
    <dgm:pt modelId="{172EEAA7-2EBA-41D6-AC3F-9FE753BBCDDF}" type="sibTrans" cxnId="{1C57D025-136E-4E83-886D-42C2AF1BAF8F}">
      <dgm:prSet/>
      <dgm:spPr/>
      <dgm:t>
        <a:bodyPr/>
        <a:lstStyle/>
        <a:p>
          <a:endParaRPr lang="en-US"/>
        </a:p>
      </dgm:t>
    </dgm:pt>
    <dgm:pt modelId="{85A11A63-C4CD-4311-80E3-9A8306AE306B}">
      <dgm:prSet phldrT="[Text]"/>
      <dgm:spPr/>
      <dgm:t>
        <a:bodyPr/>
        <a:lstStyle/>
        <a:p>
          <a:r>
            <a:rPr lang="tr-TR" noProof="0" dirty="0" smtClean="0"/>
            <a:t>Yönetim</a:t>
          </a:r>
        </a:p>
      </dgm:t>
    </dgm:pt>
    <dgm:pt modelId="{37C1ED97-6F9F-4C13-B9FB-1192EF2B77A3}" type="parTrans" cxnId="{E21173F7-8A2C-43AD-B28E-23E718E1D14B}">
      <dgm:prSet/>
      <dgm:spPr/>
      <dgm:t>
        <a:bodyPr/>
        <a:lstStyle/>
        <a:p>
          <a:endParaRPr lang="en-US"/>
        </a:p>
      </dgm:t>
    </dgm:pt>
    <dgm:pt modelId="{31C9DD2B-0175-4287-A680-C5C640FCF61D}" type="sibTrans" cxnId="{E21173F7-8A2C-43AD-B28E-23E718E1D14B}">
      <dgm:prSet/>
      <dgm:spPr/>
      <dgm:t>
        <a:bodyPr/>
        <a:lstStyle/>
        <a:p>
          <a:endParaRPr lang="en-US"/>
        </a:p>
      </dgm:t>
    </dgm:pt>
    <dgm:pt modelId="{CED748BD-B3B5-4113-8D62-02FACC450859}" type="pres">
      <dgm:prSet presAssocID="{B4B06556-A057-4AFF-B68A-E699DB49E24D}" presName="diagram" presStyleCnt="0">
        <dgm:presLayoutVars>
          <dgm:chPref val="1"/>
          <dgm:dir/>
          <dgm:animOne val="branch"/>
          <dgm:animLvl val="lvl"/>
          <dgm:resizeHandles val="exact"/>
        </dgm:presLayoutVars>
      </dgm:prSet>
      <dgm:spPr/>
      <dgm:t>
        <a:bodyPr/>
        <a:lstStyle/>
        <a:p>
          <a:endParaRPr lang="en-US"/>
        </a:p>
      </dgm:t>
    </dgm:pt>
    <dgm:pt modelId="{7430203C-1A35-4AA0-B5BF-83D3EBE77E1F}" type="pres">
      <dgm:prSet presAssocID="{90EBACA8-653E-4BFC-8F96-7293B2ED5DFF}" presName="root1" presStyleCnt="0"/>
      <dgm:spPr/>
    </dgm:pt>
    <dgm:pt modelId="{7764BE05-F9D1-4080-A1F8-451C8E705102}" type="pres">
      <dgm:prSet presAssocID="{90EBACA8-653E-4BFC-8F96-7293B2ED5DFF}" presName="LevelOneTextNode" presStyleLbl="node0" presStyleIdx="0" presStyleCnt="1">
        <dgm:presLayoutVars>
          <dgm:chPref val="3"/>
        </dgm:presLayoutVars>
      </dgm:prSet>
      <dgm:spPr/>
      <dgm:t>
        <a:bodyPr/>
        <a:lstStyle/>
        <a:p>
          <a:endParaRPr lang="en-US"/>
        </a:p>
      </dgm:t>
    </dgm:pt>
    <dgm:pt modelId="{E026BDBD-3D1F-4825-B928-D0800F92BE7A}" type="pres">
      <dgm:prSet presAssocID="{90EBACA8-653E-4BFC-8F96-7293B2ED5DFF}" presName="level2hierChild" presStyleCnt="0"/>
      <dgm:spPr/>
    </dgm:pt>
    <dgm:pt modelId="{92865F23-0A39-49CB-B783-65AE33CDA05B}" type="pres">
      <dgm:prSet presAssocID="{BC7128A6-F7D2-4FC4-B3F7-37E27C1C3EA5}" presName="conn2-1" presStyleLbl="parChTrans1D2" presStyleIdx="0" presStyleCnt="3"/>
      <dgm:spPr/>
      <dgm:t>
        <a:bodyPr/>
        <a:lstStyle/>
        <a:p>
          <a:endParaRPr lang="en-US"/>
        </a:p>
      </dgm:t>
    </dgm:pt>
    <dgm:pt modelId="{F93E3F52-8AC2-4A38-87BB-5F1ADCC4AF1F}" type="pres">
      <dgm:prSet presAssocID="{BC7128A6-F7D2-4FC4-B3F7-37E27C1C3EA5}" presName="connTx" presStyleLbl="parChTrans1D2" presStyleIdx="0" presStyleCnt="3"/>
      <dgm:spPr/>
      <dgm:t>
        <a:bodyPr/>
        <a:lstStyle/>
        <a:p>
          <a:endParaRPr lang="en-US"/>
        </a:p>
      </dgm:t>
    </dgm:pt>
    <dgm:pt modelId="{FF053081-7DE4-4243-8FEA-9265FFC448BC}" type="pres">
      <dgm:prSet presAssocID="{ABA20700-7226-4325-9344-3B1E281A6042}" presName="root2" presStyleCnt="0"/>
      <dgm:spPr/>
    </dgm:pt>
    <dgm:pt modelId="{F7D4FE61-F237-4E3B-9012-800AE15AA3C3}" type="pres">
      <dgm:prSet presAssocID="{ABA20700-7226-4325-9344-3B1E281A6042}" presName="LevelTwoTextNode" presStyleLbl="node2" presStyleIdx="0" presStyleCnt="3">
        <dgm:presLayoutVars>
          <dgm:chPref val="3"/>
        </dgm:presLayoutVars>
      </dgm:prSet>
      <dgm:spPr/>
      <dgm:t>
        <a:bodyPr/>
        <a:lstStyle/>
        <a:p>
          <a:endParaRPr lang="en-US"/>
        </a:p>
      </dgm:t>
    </dgm:pt>
    <dgm:pt modelId="{647247EE-B376-4991-A4C8-9558235A303F}" type="pres">
      <dgm:prSet presAssocID="{ABA20700-7226-4325-9344-3B1E281A6042}" presName="level3hierChild" presStyleCnt="0"/>
      <dgm:spPr/>
    </dgm:pt>
    <dgm:pt modelId="{DE75BC3A-77EC-483E-95DA-50C9ED965487}" type="pres">
      <dgm:prSet presAssocID="{E8FFC02A-4B45-4A7B-A862-59ED6B58ADE0}" presName="conn2-1" presStyleLbl="parChTrans1D2" presStyleIdx="1" presStyleCnt="3"/>
      <dgm:spPr/>
      <dgm:t>
        <a:bodyPr/>
        <a:lstStyle/>
        <a:p>
          <a:endParaRPr lang="en-US"/>
        </a:p>
      </dgm:t>
    </dgm:pt>
    <dgm:pt modelId="{41A68194-C542-41A2-8FC0-E4668F43FD63}" type="pres">
      <dgm:prSet presAssocID="{E8FFC02A-4B45-4A7B-A862-59ED6B58ADE0}" presName="connTx" presStyleLbl="parChTrans1D2" presStyleIdx="1" presStyleCnt="3"/>
      <dgm:spPr/>
      <dgm:t>
        <a:bodyPr/>
        <a:lstStyle/>
        <a:p>
          <a:endParaRPr lang="en-US"/>
        </a:p>
      </dgm:t>
    </dgm:pt>
    <dgm:pt modelId="{D44E99F0-52B9-4515-B732-84857BDD3A19}" type="pres">
      <dgm:prSet presAssocID="{114E3620-CB5B-42A8-970D-B444AF136833}" presName="root2" presStyleCnt="0"/>
      <dgm:spPr/>
    </dgm:pt>
    <dgm:pt modelId="{7A3BBA94-1634-4A2C-8E2D-2A2402B4C788}" type="pres">
      <dgm:prSet presAssocID="{114E3620-CB5B-42A8-970D-B444AF136833}" presName="LevelTwoTextNode" presStyleLbl="node2" presStyleIdx="1" presStyleCnt="3">
        <dgm:presLayoutVars>
          <dgm:chPref val="3"/>
        </dgm:presLayoutVars>
      </dgm:prSet>
      <dgm:spPr/>
      <dgm:t>
        <a:bodyPr/>
        <a:lstStyle/>
        <a:p>
          <a:endParaRPr lang="en-US"/>
        </a:p>
      </dgm:t>
    </dgm:pt>
    <dgm:pt modelId="{8A8B4B44-C59E-4D98-9E7A-CE05A28CBF07}" type="pres">
      <dgm:prSet presAssocID="{114E3620-CB5B-42A8-970D-B444AF136833}" presName="level3hierChild" presStyleCnt="0"/>
      <dgm:spPr/>
    </dgm:pt>
    <dgm:pt modelId="{2DF9CDC9-1BFA-4816-97A5-BE8F8B321EF6}" type="pres">
      <dgm:prSet presAssocID="{CF953283-CE4A-4FBB-BC54-5711E16E08F3}" presName="conn2-1" presStyleLbl="parChTrans1D3" presStyleIdx="0" presStyleCnt="5"/>
      <dgm:spPr/>
      <dgm:t>
        <a:bodyPr/>
        <a:lstStyle/>
        <a:p>
          <a:endParaRPr lang="en-US"/>
        </a:p>
      </dgm:t>
    </dgm:pt>
    <dgm:pt modelId="{D9367550-C99D-4191-AE4D-DE035088337E}" type="pres">
      <dgm:prSet presAssocID="{CF953283-CE4A-4FBB-BC54-5711E16E08F3}" presName="connTx" presStyleLbl="parChTrans1D3" presStyleIdx="0" presStyleCnt="5"/>
      <dgm:spPr/>
      <dgm:t>
        <a:bodyPr/>
        <a:lstStyle/>
        <a:p>
          <a:endParaRPr lang="en-US"/>
        </a:p>
      </dgm:t>
    </dgm:pt>
    <dgm:pt modelId="{4F0F5C2B-D8D5-4E6E-893D-32C060802835}" type="pres">
      <dgm:prSet presAssocID="{A2E054AF-3511-4C6A-866A-256B811AA7AA}" presName="root2" presStyleCnt="0"/>
      <dgm:spPr/>
    </dgm:pt>
    <dgm:pt modelId="{6FFFC10D-91D7-4919-B52C-D8FE2F775B71}" type="pres">
      <dgm:prSet presAssocID="{A2E054AF-3511-4C6A-866A-256B811AA7AA}" presName="LevelTwoTextNode" presStyleLbl="node3" presStyleIdx="0" presStyleCnt="5">
        <dgm:presLayoutVars>
          <dgm:chPref val="3"/>
        </dgm:presLayoutVars>
      </dgm:prSet>
      <dgm:spPr/>
      <dgm:t>
        <a:bodyPr/>
        <a:lstStyle/>
        <a:p>
          <a:endParaRPr lang="en-US"/>
        </a:p>
      </dgm:t>
    </dgm:pt>
    <dgm:pt modelId="{6D1F0F9A-14F6-45D7-B06B-71155CB7BE87}" type="pres">
      <dgm:prSet presAssocID="{A2E054AF-3511-4C6A-866A-256B811AA7AA}" presName="level3hierChild" presStyleCnt="0"/>
      <dgm:spPr/>
    </dgm:pt>
    <dgm:pt modelId="{19E03DD5-316F-4005-8178-59907E7B38D1}" type="pres">
      <dgm:prSet presAssocID="{F19C5A6D-C95A-4EBD-BD85-0F358DE4C908}" presName="conn2-1" presStyleLbl="parChTrans1D3" presStyleIdx="1" presStyleCnt="5"/>
      <dgm:spPr/>
      <dgm:t>
        <a:bodyPr/>
        <a:lstStyle/>
        <a:p>
          <a:endParaRPr lang="en-US"/>
        </a:p>
      </dgm:t>
    </dgm:pt>
    <dgm:pt modelId="{FABC8DD9-81C4-445C-8246-CEEC1D89E9B8}" type="pres">
      <dgm:prSet presAssocID="{F19C5A6D-C95A-4EBD-BD85-0F358DE4C908}" presName="connTx" presStyleLbl="parChTrans1D3" presStyleIdx="1" presStyleCnt="5"/>
      <dgm:spPr/>
      <dgm:t>
        <a:bodyPr/>
        <a:lstStyle/>
        <a:p>
          <a:endParaRPr lang="en-US"/>
        </a:p>
      </dgm:t>
    </dgm:pt>
    <dgm:pt modelId="{11713848-6A42-47CE-B286-25C13F583D7D}" type="pres">
      <dgm:prSet presAssocID="{3046BF09-95DB-4D6E-AC71-969D7C499132}" presName="root2" presStyleCnt="0"/>
      <dgm:spPr/>
    </dgm:pt>
    <dgm:pt modelId="{6B99A836-6C9A-493A-A133-6763BD210E9B}" type="pres">
      <dgm:prSet presAssocID="{3046BF09-95DB-4D6E-AC71-969D7C499132}" presName="LevelTwoTextNode" presStyleLbl="node3" presStyleIdx="1" presStyleCnt="5">
        <dgm:presLayoutVars>
          <dgm:chPref val="3"/>
        </dgm:presLayoutVars>
      </dgm:prSet>
      <dgm:spPr/>
      <dgm:t>
        <a:bodyPr/>
        <a:lstStyle/>
        <a:p>
          <a:endParaRPr lang="en-US"/>
        </a:p>
      </dgm:t>
    </dgm:pt>
    <dgm:pt modelId="{ED629931-7500-4594-A107-F64F522C83A3}" type="pres">
      <dgm:prSet presAssocID="{3046BF09-95DB-4D6E-AC71-969D7C499132}" presName="level3hierChild" presStyleCnt="0"/>
      <dgm:spPr/>
    </dgm:pt>
    <dgm:pt modelId="{91BD01AA-4E18-47B7-83E4-2699481BE244}" type="pres">
      <dgm:prSet presAssocID="{C599DAA7-9089-4E22-BFD8-33EBCFA8869C}" presName="conn2-1" presStyleLbl="parChTrans1D3" presStyleIdx="2" presStyleCnt="5"/>
      <dgm:spPr/>
      <dgm:t>
        <a:bodyPr/>
        <a:lstStyle/>
        <a:p>
          <a:endParaRPr lang="en-US"/>
        </a:p>
      </dgm:t>
    </dgm:pt>
    <dgm:pt modelId="{93B4D14B-5C78-4F38-AE3E-2914F3E7910A}" type="pres">
      <dgm:prSet presAssocID="{C599DAA7-9089-4E22-BFD8-33EBCFA8869C}" presName="connTx" presStyleLbl="parChTrans1D3" presStyleIdx="2" presStyleCnt="5"/>
      <dgm:spPr/>
      <dgm:t>
        <a:bodyPr/>
        <a:lstStyle/>
        <a:p>
          <a:endParaRPr lang="en-US"/>
        </a:p>
      </dgm:t>
    </dgm:pt>
    <dgm:pt modelId="{518DF683-2535-4B83-A05A-FF5C8ECF13C4}" type="pres">
      <dgm:prSet presAssocID="{9E6763B1-8B57-4543-91E6-A14CEFF06F8C}" presName="root2" presStyleCnt="0"/>
      <dgm:spPr/>
    </dgm:pt>
    <dgm:pt modelId="{A2F8703F-3B8C-496F-B672-475704AD26F4}" type="pres">
      <dgm:prSet presAssocID="{9E6763B1-8B57-4543-91E6-A14CEFF06F8C}" presName="LevelTwoTextNode" presStyleLbl="node3" presStyleIdx="2" presStyleCnt="5">
        <dgm:presLayoutVars>
          <dgm:chPref val="3"/>
        </dgm:presLayoutVars>
      </dgm:prSet>
      <dgm:spPr/>
      <dgm:t>
        <a:bodyPr/>
        <a:lstStyle/>
        <a:p>
          <a:endParaRPr lang="en-US"/>
        </a:p>
      </dgm:t>
    </dgm:pt>
    <dgm:pt modelId="{B86C7DEF-BB12-4FA5-80D1-701EF2BBE31C}" type="pres">
      <dgm:prSet presAssocID="{9E6763B1-8B57-4543-91E6-A14CEFF06F8C}" presName="level3hierChild" presStyleCnt="0"/>
      <dgm:spPr/>
    </dgm:pt>
    <dgm:pt modelId="{9DFD52C2-B95B-4777-8147-26C6917AC6C4}" type="pres">
      <dgm:prSet presAssocID="{74FEA779-8318-40E4-B1F8-0EBE4A9EF3E8}" presName="conn2-1" presStyleLbl="parChTrans1D3" presStyleIdx="3" presStyleCnt="5"/>
      <dgm:spPr/>
      <dgm:t>
        <a:bodyPr/>
        <a:lstStyle/>
        <a:p>
          <a:endParaRPr lang="en-US"/>
        </a:p>
      </dgm:t>
    </dgm:pt>
    <dgm:pt modelId="{95740744-170A-4F06-8C29-0BC5D31E59B0}" type="pres">
      <dgm:prSet presAssocID="{74FEA779-8318-40E4-B1F8-0EBE4A9EF3E8}" presName="connTx" presStyleLbl="parChTrans1D3" presStyleIdx="3" presStyleCnt="5"/>
      <dgm:spPr/>
      <dgm:t>
        <a:bodyPr/>
        <a:lstStyle/>
        <a:p>
          <a:endParaRPr lang="en-US"/>
        </a:p>
      </dgm:t>
    </dgm:pt>
    <dgm:pt modelId="{82B793A4-6D99-4B34-B4F7-FF987DCCA562}" type="pres">
      <dgm:prSet presAssocID="{D1E45A34-6A53-40D3-8BAC-8AD1D50598B9}" presName="root2" presStyleCnt="0"/>
      <dgm:spPr/>
    </dgm:pt>
    <dgm:pt modelId="{33D222EE-0DB7-48C2-9F7D-93BA7790B9EC}" type="pres">
      <dgm:prSet presAssocID="{D1E45A34-6A53-40D3-8BAC-8AD1D50598B9}" presName="LevelTwoTextNode" presStyleLbl="node3" presStyleIdx="3" presStyleCnt="5">
        <dgm:presLayoutVars>
          <dgm:chPref val="3"/>
        </dgm:presLayoutVars>
      </dgm:prSet>
      <dgm:spPr/>
      <dgm:t>
        <a:bodyPr/>
        <a:lstStyle/>
        <a:p>
          <a:endParaRPr lang="en-US"/>
        </a:p>
      </dgm:t>
    </dgm:pt>
    <dgm:pt modelId="{19C22E40-C2BB-41D2-9168-7BF65B08AF5C}" type="pres">
      <dgm:prSet presAssocID="{D1E45A34-6A53-40D3-8BAC-8AD1D50598B9}" presName="level3hierChild" presStyleCnt="0"/>
      <dgm:spPr/>
    </dgm:pt>
    <dgm:pt modelId="{C7A8C435-27C0-49FA-91FF-73F44FEFD27F}" type="pres">
      <dgm:prSet presAssocID="{2488AB98-5C8E-40CE-8F7D-3F8B18F2A50F}" presName="conn2-1" presStyleLbl="parChTrans1D3" presStyleIdx="4" presStyleCnt="5"/>
      <dgm:spPr/>
      <dgm:t>
        <a:bodyPr/>
        <a:lstStyle/>
        <a:p>
          <a:endParaRPr lang="en-US"/>
        </a:p>
      </dgm:t>
    </dgm:pt>
    <dgm:pt modelId="{AA3885F4-4992-4608-A5C7-9DC3FC31BD3A}" type="pres">
      <dgm:prSet presAssocID="{2488AB98-5C8E-40CE-8F7D-3F8B18F2A50F}" presName="connTx" presStyleLbl="parChTrans1D3" presStyleIdx="4" presStyleCnt="5"/>
      <dgm:spPr/>
      <dgm:t>
        <a:bodyPr/>
        <a:lstStyle/>
        <a:p>
          <a:endParaRPr lang="en-US"/>
        </a:p>
      </dgm:t>
    </dgm:pt>
    <dgm:pt modelId="{7C83A5E7-2D5C-42FA-A90F-C43BC0A0074C}" type="pres">
      <dgm:prSet presAssocID="{E925E668-36B9-4849-8C3E-DAF4D13C64E7}" presName="root2" presStyleCnt="0"/>
      <dgm:spPr/>
    </dgm:pt>
    <dgm:pt modelId="{12A5B62E-71D0-4EB1-BCEB-4B3F0D09B7B2}" type="pres">
      <dgm:prSet presAssocID="{E925E668-36B9-4849-8C3E-DAF4D13C64E7}" presName="LevelTwoTextNode" presStyleLbl="node3" presStyleIdx="4" presStyleCnt="5">
        <dgm:presLayoutVars>
          <dgm:chPref val="3"/>
        </dgm:presLayoutVars>
      </dgm:prSet>
      <dgm:spPr/>
      <dgm:t>
        <a:bodyPr/>
        <a:lstStyle/>
        <a:p>
          <a:endParaRPr lang="en-US"/>
        </a:p>
      </dgm:t>
    </dgm:pt>
    <dgm:pt modelId="{40C19E08-38EE-437F-8ACB-F6A85F163FC3}" type="pres">
      <dgm:prSet presAssocID="{E925E668-36B9-4849-8C3E-DAF4D13C64E7}" presName="level3hierChild" presStyleCnt="0"/>
      <dgm:spPr/>
    </dgm:pt>
    <dgm:pt modelId="{AE72D49B-29F6-4315-BA95-8AFFC3969060}" type="pres">
      <dgm:prSet presAssocID="{37C1ED97-6F9F-4C13-B9FB-1192EF2B77A3}" presName="conn2-1" presStyleLbl="parChTrans1D2" presStyleIdx="2" presStyleCnt="3"/>
      <dgm:spPr/>
      <dgm:t>
        <a:bodyPr/>
        <a:lstStyle/>
        <a:p>
          <a:endParaRPr lang="en-US"/>
        </a:p>
      </dgm:t>
    </dgm:pt>
    <dgm:pt modelId="{D1C4A3E1-FFEB-4361-9841-DB1A5FFDBB32}" type="pres">
      <dgm:prSet presAssocID="{37C1ED97-6F9F-4C13-B9FB-1192EF2B77A3}" presName="connTx" presStyleLbl="parChTrans1D2" presStyleIdx="2" presStyleCnt="3"/>
      <dgm:spPr/>
      <dgm:t>
        <a:bodyPr/>
        <a:lstStyle/>
        <a:p>
          <a:endParaRPr lang="en-US"/>
        </a:p>
      </dgm:t>
    </dgm:pt>
    <dgm:pt modelId="{E64D8873-2698-4AA0-8330-3ED56A46897D}" type="pres">
      <dgm:prSet presAssocID="{85A11A63-C4CD-4311-80E3-9A8306AE306B}" presName="root2" presStyleCnt="0"/>
      <dgm:spPr/>
    </dgm:pt>
    <dgm:pt modelId="{AD7F6220-FA1A-4A8D-985E-9F9D38A61C43}" type="pres">
      <dgm:prSet presAssocID="{85A11A63-C4CD-4311-80E3-9A8306AE306B}" presName="LevelTwoTextNode" presStyleLbl="node2" presStyleIdx="2" presStyleCnt="3">
        <dgm:presLayoutVars>
          <dgm:chPref val="3"/>
        </dgm:presLayoutVars>
      </dgm:prSet>
      <dgm:spPr/>
      <dgm:t>
        <a:bodyPr/>
        <a:lstStyle/>
        <a:p>
          <a:endParaRPr lang="en-US"/>
        </a:p>
      </dgm:t>
    </dgm:pt>
    <dgm:pt modelId="{CD3D0FD9-5BD7-445B-95AE-505A6457026C}" type="pres">
      <dgm:prSet presAssocID="{85A11A63-C4CD-4311-80E3-9A8306AE306B}" presName="level3hierChild" presStyleCnt="0"/>
      <dgm:spPr/>
    </dgm:pt>
  </dgm:ptLst>
  <dgm:cxnLst>
    <dgm:cxn modelId="{F75888F5-9C2D-4D2C-A7E9-67C10870652A}" srcId="{90EBACA8-653E-4BFC-8F96-7293B2ED5DFF}" destId="{114E3620-CB5B-42A8-970D-B444AF136833}" srcOrd="1" destOrd="0" parTransId="{E8FFC02A-4B45-4A7B-A862-59ED6B58ADE0}" sibTransId="{6E82972D-705E-434B-A0FE-055754B0D519}"/>
    <dgm:cxn modelId="{6C9AFEE3-A4E3-4D23-A878-FF5D18521356}" type="presOf" srcId="{ABA20700-7226-4325-9344-3B1E281A6042}" destId="{F7D4FE61-F237-4E3B-9012-800AE15AA3C3}" srcOrd="0" destOrd="0" presId="urn:microsoft.com/office/officeart/2005/8/layout/hierarchy2"/>
    <dgm:cxn modelId="{CD2D9671-8D08-4E00-BC71-52D5F668EAAD}" srcId="{90EBACA8-653E-4BFC-8F96-7293B2ED5DFF}" destId="{ABA20700-7226-4325-9344-3B1E281A6042}" srcOrd="0" destOrd="0" parTransId="{BC7128A6-F7D2-4FC4-B3F7-37E27C1C3EA5}" sibTransId="{30537F02-4584-46DC-B172-4AAEB3E26338}"/>
    <dgm:cxn modelId="{1C5F248B-46DB-4E59-83A1-CAF266768EFF}" type="presOf" srcId="{CF953283-CE4A-4FBB-BC54-5711E16E08F3}" destId="{2DF9CDC9-1BFA-4816-97A5-BE8F8B321EF6}" srcOrd="0" destOrd="0" presId="urn:microsoft.com/office/officeart/2005/8/layout/hierarchy2"/>
    <dgm:cxn modelId="{5AB10B54-5C60-49F9-AE6C-78EAC413929C}" type="presOf" srcId="{37C1ED97-6F9F-4C13-B9FB-1192EF2B77A3}" destId="{D1C4A3E1-FFEB-4361-9841-DB1A5FFDBB32}" srcOrd="1" destOrd="0" presId="urn:microsoft.com/office/officeart/2005/8/layout/hierarchy2"/>
    <dgm:cxn modelId="{0AF4FC39-88E3-489B-9A2C-77BEAF61A508}" type="presOf" srcId="{74FEA779-8318-40E4-B1F8-0EBE4A9EF3E8}" destId="{95740744-170A-4F06-8C29-0BC5D31E59B0}" srcOrd="1" destOrd="0" presId="urn:microsoft.com/office/officeart/2005/8/layout/hierarchy2"/>
    <dgm:cxn modelId="{F81316F8-44FC-408B-A761-20ECB56619DA}" type="presOf" srcId="{BC7128A6-F7D2-4FC4-B3F7-37E27C1C3EA5}" destId="{92865F23-0A39-49CB-B783-65AE33CDA05B}" srcOrd="0" destOrd="0" presId="urn:microsoft.com/office/officeart/2005/8/layout/hierarchy2"/>
    <dgm:cxn modelId="{10FD2FEE-6FA3-4F87-A73F-D22057B069CD}" type="presOf" srcId="{BC7128A6-F7D2-4FC4-B3F7-37E27C1C3EA5}" destId="{F93E3F52-8AC2-4A38-87BB-5F1ADCC4AF1F}" srcOrd="1" destOrd="0" presId="urn:microsoft.com/office/officeart/2005/8/layout/hierarchy2"/>
    <dgm:cxn modelId="{C36A97F7-51D3-4E0F-A654-77949241058F}" type="presOf" srcId="{CF953283-CE4A-4FBB-BC54-5711E16E08F3}" destId="{D9367550-C99D-4191-AE4D-DE035088337E}" srcOrd="1" destOrd="0" presId="urn:microsoft.com/office/officeart/2005/8/layout/hierarchy2"/>
    <dgm:cxn modelId="{420C5C18-944F-4B43-A779-EE0E64B1E877}" type="presOf" srcId="{90EBACA8-653E-4BFC-8F96-7293B2ED5DFF}" destId="{7764BE05-F9D1-4080-A1F8-451C8E705102}" srcOrd="0" destOrd="0" presId="urn:microsoft.com/office/officeart/2005/8/layout/hierarchy2"/>
    <dgm:cxn modelId="{14C12841-855C-4D9C-9D89-09CD59950740}" type="presOf" srcId="{E925E668-36B9-4849-8C3E-DAF4D13C64E7}" destId="{12A5B62E-71D0-4EB1-BCEB-4B3F0D09B7B2}" srcOrd="0" destOrd="0" presId="urn:microsoft.com/office/officeart/2005/8/layout/hierarchy2"/>
    <dgm:cxn modelId="{829BFCB1-5EFC-4568-AD42-455EE6D539A8}" type="presOf" srcId="{74FEA779-8318-40E4-B1F8-0EBE4A9EF3E8}" destId="{9DFD52C2-B95B-4777-8147-26C6917AC6C4}" srcOrd="0" destOrd="0" presId="urn:microsoft.com/office/officeart/2005/8/layout/hierarchy2"/>
    <dgm:cxn modelId="{94AE29C5-D462-4933-BF36-616768F19D72}" type="presOf" srcId="{3046BF09-95DB-4D6E-AC71-969D7C499132}" destId="{6B99A836-6C9A-493A-A133-6763BD210E9B}" srcOrd="0" destOrd="0" presId="urn:microsoft.com/office/officeart/2005/8/layout/hierarchy2"/>
    <dgm:cxn modelId="{F5B6954C-F72F-45E7-8FF6-883F0DE44EF1}" srcId="{B4B06556-A057-4AFF-B68A-E699DB49E24D}" destId="{90EBACA8-653E-4BFC-8F96-7293B2ED5DFF}" srcOrd="0" destOrd="0" parTransId="{A59E6842-C332-43BA-954A-DD16EA6CA6F2}" sibTransId="{3CC1E42B-2320-4786-8AED-90FE7A9EC56C}"/>
    <dgm:cxn modelId="{A69CA9D4-616F-4204-9FD0-269C246AA77F}" type="presOf" srcId="{85A11A63-C4CD-4311-80E3-9A8306AE306B}" destId="{AD7F6220-FA1A-4A8D-985E-9F9D38A61C43}" srcOrd="0" destOrd="0" presId="urn:microsoft.com/office/officeart/2005/8/layout/hierarchy2"/>
    <dgm:cxn modelId="{A26B440F-190A-4063-9C2C-9EA0991ECEEB}" type="presOf" srcId="{2488AB98-5C8E-40CE-8F7D-3F8B18F2A50F}" destId="{AA3885F4-4992-4608-A5C7-9DC3FC31BD3A}" srcOrd="1" destOrd="0" presId="urn:microsoft.com/office/officeart/2005/8/layout/hierarchy2"/>
    <dgm:cxn modelId="{5AC9DF88-3918-42C8-9657-6CF6E6E5AA67}" type="presOf" srcId="{F19C5A6D-C95A-4EBD-BD85-0F358DE4C908}" destId="{FABC8DD9-81C4-445C-8246-CEEC1D89E9B8}" srcOrd="1" destOrd="0" presId="urn:microsoft.com/office/officeart/2005/8/layout/hierarchy2"/>
    <dgm:cxn modelId="{91016768-66D7-40B3-A942-D783A0D64527}" type="presOf" srcId="{E8FFC02A-4B45-4A7B-A862-59ED6B58ADE0}" destId="{41A68194-C542-41A2-8FC0-E4668F43FD63}" srcOrd="1" destOrd="0" presId="urn:microsoft.com/office/officeart/2005/8/layout/hierarchy2"/>
    <dgm:cxn modelId="{A80C5D81-CB50-4767-9344-60E144D687D2}" type="presOf" srcId="{9E6763B1-8B57-4543-91E6-A14CEFF06F8C}" destId="{A2F8703F-3B8C-496F-B672-475704AD26F4}" srcOrd="0" destOrd="0" presId="urn:microsoft.com/office/officeart/2005/8/layout/hierarchy2"/>
    <dgm:cxn modelId="{98D0E729-D254-497C-913A-A76A8BECA2B2}" type="presOf" srcId="{C599DAA7-9089-4E22-BFD8-33EBCFA8869C}" destId="{91BD01AA-4E18-47B7-83E4-2699481BE244}" srcOrd="0" destOrd="0" presId="urn:microsoft.com/office/officeart/2005/8/layout/hierarchy2"/>
    <dgm:cxn modelId="{E21173F7-8A2C-43AD-B28E-23E718E1D14B}" srcId="{90EBACA8-653E-4BFC-8F96-7293B2ED5DFF}" destId="{85A11A63-C4CD-4311-80E3-9A8306AE306B}" srcOrd="2" destOrd="0" parTransId="{37C1ED97-6F9F-4C13-B9FB-1192EF2B77A3}" sibTransId="{31C9DD2B-0175-4287-A680-C5C640FCF61D}"/>
    <dgm:cxn modelId="{36EF121B-5494-4BE3-93F1-C867D310E591}" type="presOf" srcId="{37C1ED97-6F9F-4C13-B9FB-1192EF2B77A3}" destId="{AE72D49B-29F6-4315-BA95-8AFFC3969060}" srcOrd="0" destOrd="0" presId="urn:microsoft.com/office/officeart/2005/8/layout/hierarchy2"/>
    <dgm:cxn modelId="{4BE3E0AB-65E1-4C59-8DCA-B7C2F6A65057}" srcId="{114E3620-CB5B-42A8-970D-B444AF136833}" destId="{9E6763B1-8B57-4543-91E6-A14CEFF06F8C}" srcOrd="2" destOrd="0" parTransId="{C599DAA7-9089-4E22-BFD8-33EBCFA8869C}" sibTransId="{E2950418-E82F-4A8C-A4BB-861C9F5FBE99}"/>
    <dgm:cxn modelId="{469BFC4B-1709-4958-B6CC-F3AEB8353A9B}" type="presOf" srcId="{A2E054AF-3511-4C6A-866A-256B811AA7AA}" destId="{6FFFC10D-91D7-4919-B52C-D8FE2F775B71}" srcOrd="0" destOrd="0" presId="urn:microsoft.com/office/officeart/2005/8/layout/hierarchy2"/>
    <dgm:cxn modelId="{B142854C-0F6D-49AE-868A-F9DE00827499}" type="presOf" srcId="{D1E45A34-6A53-40D3-8BAC-8AD1D50598B9}" destId="{33D222EE-0DB7-48C2-9F7D-93BA7790B9EC}" srcOrd="0" destOrd="0" presId="urn:microsoft.com/office/officeart/2005/8/layout/hierarchy2"/>
    <dgm:cxn modelId="{1C57D025-136E-4E83-886D-42C2AF1BAF8F}" srcId="{114E3620-CB5B-42A8-970D-B444AF136833}" destId="{E925E668-36B9-4849-8C3E-DAF4D13C64E7}" srcOrd="4" destOrd="0" parTransId="{2488AB98-5C8E-40CE-8F7D-3F8B18F2A50F}" sibTransId="{172EEAA7-2EBA-41D6-AC3F-9FE753BBCDDF}"/>
    <dgm:cxn modelId="{429BA9D4-9EF6-420A-B34F-CADAE4AD6C53}" type="presOf" srcId="{B4B06556-A057-4AFF-B68A-E699DB49E24D}" destId="{CED748BD-B3B5-4113-8D62-02FACC450859}" srcOrd="0" destOrd="0" presId="urn:microsoft.com/office/officeart/2005/8/layout/hierarchy2"/>
    <dgm:cxn modelId="{725FEFCE-2ED3-4D56-9254-4159288B25D3}" type="presOf" srcId="{F19C5A6D-C95A-4EBD-BD85-0F358DE4C908}" destId="{19E03DD5-316F-4005-8178-59907E7B38D1}" srcOrd="0" destOrd="0" presId="urn:microsoft.com/office/officeart/2005/8/layout/hierarchy2"/>
    <dgm:cxn modelId="{4C0ED6BD-B9F6-4B27-BDD3-12AEF530BA0D}" type="presOf" srcId="{2488AB98-5C8E-40CE-8F7D-3F8B18F2A50F}" destId="{C7A8C435-27C0-49FA-91FF-73F44FEFD27F}" srcOrd="0" destOrd="0" presId="urn:microsoft.com/office/officeart/2005/8/layout/hierarchy2"/>
    <dgm:cxn modelId="{5DF7CE4A-62E1-4E09-996D-83C60C174CAE}" srcId="{114E3620-CB5B-42A8-970D-B444AF136833}" destId="{3046BF09-95DB-4D6E-AC71-969D7C499132}" srcOrd="1" destOrd="0" parTransId="{F19C5A6D-C95A-4EBD-BD85-0F358DE4C908}" sibTransId="{8996157B-ED60-46B3-80F1-F3D7ABB1A5F5}"/>
    <dgm:cxn modelId="{6751FF6F-E7D3-49F5-A310-C1F598E11723}" type="presOf" srcId="{114E3620-CB5B-42A8-970D-B444AF136833}" destId="{7A3BBA94-1634-4A2C-8E2D-2A2402B4C788}" srcOrd="0" destOrd="0" presId="urn:microsoft.com/office/officeart/2005/8/layout/hierarchy2"/>
    <dgm:cxn modelId="{4EB35FA1-BA2F-4381-B704-741DA02DE4BE}" srcId="{114E3620-CB5B-42A8-970D-B444AF136833}" destId="{A2E054AF-3511-4C6A-866A-256B811AA7AA}" srcOrd="0" destOrd="0" parTransId="{CF953283-CE4A-4FBB-BC54-5711E16E08F3}" sibTransId="{38A5251F-1628-4CE1-A16C-4F2E76E58517}"/>
    <dgm:cxn modelId="{D8A3C827-2129-45B6-9909-AC190C1375E0}" type="presOf" srcId="{C599DAA7-9089-4E22-BFD8-33EBCFA8869C}" destId="{93B4D14B-5C78-4F38-AE3E-2914F3E7910A}" srcOrd="1" destOrd="0" presId="urn:microsoft.com/office/officeart/2005/8/layout/hierarchy2"/>
    <dgm:cxn modelId="{91B55929-2A2B-48B3-A0B1-28E4FD6E152D}" srcId="{114E3620-CB5B-42A8-970D-B444AF136833}" destId="{D1E45A34-6A53-40D3-8BAC-8AD1D50598B9}" srcOrd="3" destOrd="0" parTransId="{74FEA779-8318-40E4-B1F8-0EBE4A9EF3E8}" sibTransId="{AA056C36-0472-4CB8-911B-C86622E91653}"/>
    <dgm:cxn modelId="{8C96FAFF-D9DC-4D47-AB80-E8463B9A88ED}" type="presOf" srcId="{E8FFC02A-4B45-4A7B-A862-59ED6B58ADE0}" destId="{DE75BC3A-77EC-483E-95DA-50C9ED965487}" srcOrd="0" destOrd="0" presId="urn:microsoft.com/office/officeart/2005/8/layout/hierarchy2"/>
    <dgm:cxn modelId="{DC5C55CD-C6C0-4843-B9B2-E299BA12C288}" type="presParOf" srcId="{CED748BD-B3B5-4113-8D62-02FACC450859}" destId="{7430203C-1A35-4AA0-B5BF-83D3EBE77E1F}" srcOrd="0" destOrd="0" presId="urn:microsoft.com/office/officeart/2005/8/layout/hierarchy2"/>
    <dgm:cxn modelId="{61A94E91-C4A8-424B-80A4-35FEB96AF3E9}" type="presParOf" srcId="{7430203C-1A35-4AA0-B5BF-83D3EBE77E1F}" destId="{7764BE05-F9D1-4080-A1F8-451C8E705102}" srcOrd="0" destOrd="0" presId="urn:microsoft.com/office/officeart/2005/8/layout/hierarchy2"/>
    <dgm:cxn modelId="{DA7BEB4B-48C2-442C-87A0-28723CB07BD7}" type="presParOf" srcId="{7430203C-1A35-4AA0-B5BF-83D3EBE77E1F}" destId="{E026BDBD-3D1F-4825-B928-D0800F92BE7A}" srcOrd="1" destOrd="0" presId="urn:microsoft.com/office/officeart/2005/8/layout/hierarchy2"/>
    <dgm:cxn modelId="{129324B0-EA33-488F-BFAF-FAD66C5E445A}" type="presParOf" srcId="{E026BDBD-3D1F-4825-B928-D0800F92BE7A}" destId="{92865F23-0A39-49CB-B783-65AE33CDA05B}" srcOrd="0" destOrd="0" presId="urn:microsoft.com/office/officeart/2005/8/layout/hierarchy2"/>
    <dgm:cxn modelId="{6028ED28-8821-45B0-B1F2-6191670B1786}" type="presParOf" srcId="{92865F23-0A39-49CB-B783-65AE33CDA05B}" destId="{F93E3F52-8AC2-4A38-87BB-5F1ADCC4AF1F}" srcOrd="0" destOrd="0" presId="urn:microsoft.com/office/officeart/2005/8/layout/hierarchy2"/>
    <dgm:cxn modelId="{11E5A595-7615-491D-B8EF-EC62AC481186}" type="presParOf" srcId="{E026BDBD-3D1F-4825-B928-D0800F92BE7A}" destId="{FF053081-7DE4-4243-8FEA-9265FFC448BC}" srcOrd="1" destOrd="0" presId="urn:microsoft.com/office/officeart/2005/8/layout/hierarchy2"/>
    <dgm:cxn modelId="{9C861630-784C-4700-9140-88FB831109B8}" type="presParOf" srcId="{FF053081-7DE4-4243-8FEA-9265FFC448BC}" destId="{F7D4FE61-F237-4E3B-9012-800AE15AA3C3}" srcOrd="0" destOrd="0" presId="urn:microsoft.com/office/officeart/2005/8/layout/hierarchy2"/>
    <dgm:cxn modelId="{7A4C837A-00AC-4088-831A-3D0659A1EAF3}" type="presParOf" srcId="{FF053081-7DE4-4243-8FEA-9265FFC448BC}" destId="{647247EE-B376-4991-A4C8-9558235A303F}" srcOrd="1" destOrd="0" presId="urn:microsoft.com/office/officeart/2005/8/layout/hierarchy2"/>
    <dgm:cxn modelId="{FE390BAA-C45D-4DD7-B040-7738BE97AE71}" type="presParOf" srcId="{E026BDBD-3D1F-4825-B928-D0800F92BE7A}" destId="{DE75BC3A-77EC-483E-95DA-50C9ED965487}" srcOrd="2" destOrd="0" presId="urn:microsoft.com/office/officeart/2005/8/layout/hierarchy2"/>
    <dgm:cxn modelId="{468B5106-BF61-4CEE-AE41-D554BB30BC08}" type="presParOf" srcId="{DE75BC3A-77EC-483E-95DA-50C9ED965487}" destId="{41A68194-C542-41A2-8FC0-E4668F43FD63}" srcOrd="0" destOrd="0" presId="urn:microsoft.com/office/officeart/2005/8/layout/hierarchy2"/>
    <dgm:cxn modelId="{D1B580AA-272D-4C1A-A061-044FB7B4119B}" type="presParOf" srcId="{E026BDBD-3D1F-4825-B928-D0800F92BE7A}" destId="{D44E99F0-52B9-4515-B732-84857BDD3A19}" srcOrd="3" destOrd="0" presId="urn:microsoft.com/office/officeart/2005/8/layout/hierarchy2"/>
    <dgm:cxn modelId="{B7768797-A37D-4E7D-8583-D54DDA486D4D}" type="presParOf" srcId="{D44E99F0-52B9-4515-B732-84857BDD3A19}" destId="{7A3BBA94-1634-4A2C-8E2D-2A2402B4C788}" srcOrd="0" destOrd="0" presId="urn:microsoft.com/office/officeart/2005/8/layout/hierarchy2"/>
    <dgm:cxn modelId="{199F1B15-22B5-41B8-AABC-83A1CBC89988}" type="presParOf" srcId="{D44E99F0-52B9-4515-B732-84857BDD3A19}" destId="{8A8B4B44-C59E-4D98-9E7A-CE05A28CBF07}" srcOrd="1" destOrd="0" presId="urn:microsoft.com/office/officeart/2005/8/layout/hierarchy2"/>
    <dgm:cxn modelId="{A176E701-5713-40AD-A948-E081E42F8B50}" type="presParOf" srcId="{8A8B4B44-C59E-4D98-9E7A-CE05A28CBF07}" destId="{2DF9CDC9-1BFA-4816-97A5-BE8F8B321EF6}" srcOrd="0" destOrd="0" presId="urn:microsoft.com/office/officeart/2005/8/layout/hierarchy2"/>
    <dgm:cxn modelId="{52D635A2-579E-46E6-B08C-FB6783ED92FB}" type="presParOf" srcId="{2DF9CDC9-1BFA-4816-97A5-BE8F8B321EF6}" destId="{D9367550-C99D-4191-AE4D-DE035088337E}" srcOrd="0" destOrd="0" presId="urn:microsoft.com/office/officeart/2005/8/layout/hierarchy2"/>
    <dgm:cxn modelId="{D993A4B7-270D-424F-9A2D-C3FF726D207A}" type="presParOf" srcId="{8A8B4B44-C59E-4D98-9E7A-CE05A28CBF07}" destId="{4F0F5C2B-D8D5-4E6E-893D-32C060802835}" srcOrd="1" destOrd="0" presId="urn:microsoft.com/office/officeart/2005/8/layout/hierarchy2"/>
    <dgm:cxn modelId="{AC6758CB-403D-4DAB-954E-EE658952A96B}" type="presParOf" srcId="{4F0F5C2B-D8D5-4E6E-893D-32C060802835}" destId="{6FFFC10D-91D7-4919-B52C-D8FE2F775B71}" srcOrd="0" destOrd="0" presId="urn:microsoft.com/office/officeart/2005/8/layout/hierarchy2"/>
    <dgm:cxn modelId="{B4CAC3AC-6F0B-495F-ACF7-E199D4DE292E}" type="presParOf" srcId="{4F0F5C2B-D8D5-4E6E-893D-32C060802835}" destId="{6D1F0F9A-14F6-45D7-B06B-71155CB7BE87}" srcOrd="1" destOrd="0" presId="urn:microsoft.com/office/officeart/2005/8/layout/hierarchy2"/>
    <dgm:cxn modelId="{F4B3CC5B-C251-4081-A97A-741F9A4A015E}" type="presParOf" srcId="{8A8B4B44-C59E-4D98-9E7A-CE05A28CBF07}" destId="{19E03DD5-316F-4005-8178-59907E7B38D1}" srcOrd="2" destOrd="0" presId="urn:microsoft.com/office/officeart/2005/8/layout/hierarchy2"/>
    <dgm:cxn modelId="{98288527-D5DA-4492-A5DF-C6C9C34251C3}" type="presParOf" srcId="{19E03DD5-316F-4005-8178-59907E7B38D1}" destId="{FABC8DD9-81C4-445C-8246-CEEC1D89E9B8}" srcOrd="0" destOrd="0" presId="urn:microsoft.com/office/officeart/2005/8/layout/hierarchy2"/>
    <dgm:cxn modelId="{917F2BD4-7508-4FF6-A8EA-C71411387CFB}" type="presParOf" srcId="{8A8B4B44-C59E-4D98-9E7A-CE05A28CBF07}" destId="{11713848-6A42-47CE-B286-25C13F583D7D}" srcOrd="3" destOrd="0" presId="urn:microsoft.com/office/officeart/2005/8/layout/hierarchy2"/>
    <dgm:cxn modelId="{12DEF4E3-98A1-4A0F-97F2-2D82EDDDFA10}" type="presParOf" srcId="{11713848-6A42-47CE-B286-25C13F583D7D}" destId="{6B99A836-6C9A-493A-A133-6763BD210E9B}" srcOrd="0" destOrd="0" presId="urn:microsoft.com/office/officeart/2005/8/layout/hierarchy2"/>
    <dgm:cxn modelId="{4F1EFC30-D24D-4EBD-9E05-94D8BE3FE405}" type="presParOf" srcId="{11713848-6A42-47CE-B286-25C13F583D7D}" destId="{ED629931-7500-4594-A107-F64F522C83A3}" srcOrd="1" destOrd="0" presId="urn:microsoft.com/office/officeart/2005/8/layout/hierarchy2"/>
    <dgm:cxn modelId="{7DFD1554-F1AD-4CA0-8317-FADBFC6A8DCF}" type="presParOf" srcId="{8A8B4B44-C59E-4D98-9E7A-CE05A28CBF07}" destId="{91BD01AA-4E18-47B7-83E4-2699481BE244}" srcOrd="4" destOrd="0" presId="urn:microsoft.com/office/officeart/2005/8/layout/hierarchy2"/>
    <dgm:cxn modelId="{8A2ECBB2-B688-4AA6-9E7E-7291A6C4850E}" type="presParOf" srcId="{91BD01AA-4E18-47B7-83E4-2699481BE244}" destId="{93B4D14B-5C78-4F38-AE3E-2914F3E7910A}" srcOrd="0" destOrd="0" presId="urn:microsoft.com/office/officeart/2005/8/layout/hierarchy2"/>
    <dgm:cxn modelId="{473E2817-357C-4FFA-BEE3-0F4BFF24309A}" type="presParOf" srcId="{8A8B4B44-C59E-4D98-9E7A-CE05A28CBF07}" destId="{518DF683-2535-4B83-A05A-FF5C8ECF13C4}" srcOrd="5" destOrd="0" presId="urn:microsoft.com/office/officeart/2005/8/layout/hierarchy2"/>
    <dgm:cxn modelId="{CF03F895-AD97-404B-B983-6F3DF586A860}" type="presParOf" srcId="{518DF683-2535-4B83-A05A-FF5C8ECF13C4}" destId="{A2F8703F-3B8C-496F-B672-475704AD26F4}" srcOrd="0" destOrd="0" presId="urn:microsoft.com/office/officeart/2005/8/layout/hierarchy2"/>
    <dgm:cxn modelId="{2766E98D-D08D-4599-A616-7C81158BA6B5}" type="presParOf" srcId="{518DF683-2535-4B83-A05A-FF5C8ECF13C4}" destId="{B86C7DEF-BB12-4FA5-80D1-701EF2BBE31C}" srcOrd="1" destOrd="0" presId="urn:microsoft.com/office/officeart/2005/8/layout/hierarchy2"/>
    <dgm:cxn modelId="{19DE320E-0A6F-4DDB-A3CD-F72C94783180}" type="presParOf" srcId="{8A8B4B44-C59E-4D98-9E7A-CE05A28CBF07}" destId="{9DFD52C2-B95B-4777-8147-26C6917AC6C4}" srcOrd="6" destOrd="0" presId="urn:microsoft.com/office/officeart/2005/8/layout/hierarchy2"/>
    <dgm:cxn modelId="{D5CF903B-6AD6-4F4C-ADD7-22B301A367CE}" type="presParOf" srcId="{9DFD52C2-B95B-4777-8147-26C6917AC6C4}" destId="{95740744-170A-4F06-8C29-0BC5D31E59B0}" srcOrd="0" destOrd="0" presId="urn:microsoft.com/office/officeart/2005/8/layout/hierarchy2"/>
    <dgm:cxn modelId="{53430FF7-04B8-4037-99A4-8941F51526DA}" type="presParOf" srcId="{8A8B4B44-C59E-4D98-9E7A-CE05A28CBF07}" destId="{82B793A4-6D99-4B34-B4F7-FF987DCCA562}" srcOrd="7" destOrd="0" presId="urn:microsoft.com/office/officeart/2005/8/layout/hierarchy2"/>
    <dgm:cxn modelId="{BB05339E-85D6-4609-B605-DFBC652D6781}" type="presParOf" srcId="{82B793A4-6D99-4B34-B4F7-FF987DCCA562}" destId="{33D222EE-0DB7-48C2-9F7D-93BA7790B9EC}" srcOrd="0" destOrd="0" presId="urn:microsoft.com/office/officeart/2005/8/layout/hierarchy2"/>
    <dgm:cxn modelId="{91207612-64EB-4320-A17D-F84CB6C848C3}" type="presParOf" srcId="{82B793A4-6D99-4B34-B4F7-FF987DCCA562}" destId="{19C22E40-C2BB-41D2-9168-7BF65B08AF5C}" srcOrd="1" destOrd="0" presId="urn:microsoft.com/office/officeart/2005/8/layout/hierarchy2"/>
    <dgm:cxn modelId="{489CB605-2FAE-45ED-8672-46D0BF36E15B}" type="presParOf" srcId="{8A8B4B44-C59E-4D98-9E7A-CE05A28CBF07}" destId="{C7A8C435-27C0-49FA-91FF-73F44FEFD27F}" srcOrd="8" destOrd="0" presId="urn:microsoft.com/office/officeart/2005/8/layout/hierarchy2"/>
    <dgm:cxn modelId="{0C0B88CE-816A-4F75-A25A-B9FB6FF495D3}" type="presParOf" srcId="{C7A8C435-27C0-49FA-91FF-73F44FEFD27F}" destId="{AA3885F4-4992-4608-A5C7-9DC3FC31BD3A}" srcOrd="0" destOrd="0" presId="urn:microsoft.com/office/officeart/2005/8/layout/hierarchy2"/>
    <dgm:cxn modelId="{E9163451-71B7-44B3-875B-E6A7D44828D9}" type="presParOf" srcId="{8A8B4B44-C59E-4D98-9E7A-CE05A28CBF07}" destId="{7C83A5E7-2D5C-42FA-A90F-C43BC0A0074C}" srcOrd="9" destOrd="0" presId="urn:microsoft.com/office/officeart/2005/8/layout/hierarchy2"/>
    <dgm:cxn modelId="{6A290010-8E9A-44CC-BC4F-C7C8AFBE2639}" type="presParOf" srcId="{7C83A5E7-2D5C-42FA-A90F-C43BC0A0074C}" destId="{12A5B62E-71D0-4EB1-BCEB-4B3F0D09B7B2}" srcOrd="0" destOrd="0" presId="urn:microsoft.com/office/officeart/2005/8/layout/hierarchy2"/>
    <dgm:cxn modelId="{DDF4195D-DD10-428A-8195-E093DEB8BF07}" type="presParOf" srcId="{7C83A5E7-2D5C-42FA-A90F-C43BC0A0074C}" destId="{40C19E08-38EE-437F-8ACB-F6A85F163FC3}" srcOrd="1" destOrd="0" presId="urn:microsoft.com/office/officeart/2005/8/layout/hierarchy2"/>
    <dgm:cxn modelId="{2F7507C0-55C6-4E60-8429-8F6BC61C7DA1}" type="presParOf" srcId="{E026BDBD-3D1F-4825-B928-D0800F92BE7A}" destId="{AE72D49B-29F6-4315-BA95-8AFFC3969060}" srcOrd="4" destOrd="0" presId="urn:microsoft.com/office/officeart/2005/8/layout/hierarchy2"/>
    <dgm:cxn modelId="{11CADAA8-C5E9-4AAE-827E-255687B9AD0E}" type="presParOf" srcId="{AE72D49B-29F6-4315-BA95-8AFFC3969060}" destId="{D1C4A3E1-FFEB-4361-9841-DB1A5FFDBB32}" srcOrd="0" destOrd="0" presId="urn:microsoft.com/office/officeart/2005/8/layout/hierarchy2"/>
    <dgm:cxn modelId="{53F3F5B0-8FD5-49D4-91A4-ACE4AB152DDD}" type="presParOf" srcId="{E026BDBD-3D1F-4825-B928-D0800F92BE7A}" destId="{E64D8873-2698-4AA0-8330-3ED56A46897D}" srcOrd="5" destOrd="0" presId="urn:microsoft.com/office/officeart/2005/8/layout/hierarchy2"/>
    <dgm:cxn modelId="{C88D8B74-12D5-4577-83DC-E895304EAB1B}" type="presParOf" srcId="{E64D8873-2698-4AA0-8330-3ED56A46897D}" destId="{AD7F6220-FA1A-4A8D-985E-9F9D38A61C43}" srcOrd="0" destOrd="0" presId="urn:microsoft.com/office/officeart/2005/8/layout/hierarchy2"/>
    <dgm:cxn modelId="{1E99C740-7E15-4F94-B41D-2652337624BB}" type="presParOf" srcId="{E64D8873-2698-4AA0-8330-3ED56A46897D}" destId="{CD3D0FD9-5BD7-445B-95AE-505A6457026C}"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F48AD84-EBF7-4BDB-AA22-46B95807BACA}"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77DE35B8-D70B-4E40-AF13-BA1FDA8ED15F}">
      <dgm:prSet phldrT="[Text]"/>
      <dgm:spPr/>
      <dgm:t>
        <a:bodyPr/>
        <a:lstStyle/>
        <a:p>
          <a:r>
            <a:rPr lang="en-US" dirty="0" err="1" smtClean="0"/>
            <a:t>Baymur</a:t>
          </a:r>
          <a:r>
            <a:rPr lang="en-US" dirty="0" smtClean="0"/>
            <a:t>, 1975</a:t>
          </a:r>
          <a:endParaRPr lang="en-US" dirty="0"/>
        </a:p>
      </dgm:t>
    </dgm:pt>
    <dgm:pt modelId="{720CDF2D-C2FD-4C59-A244-66F9B860CBCD}" type="parTrans" cxnId="{3ED6504F-9462-4F08-B8C1-B583C684E13B}">
      <dgm:prSet/>
      <dgm:spPr/>
      <dgm:t>
        <a:bodyPr/>
        <a:lstStyle/>
        <a:p>
          <a:endParaRPr lang="en-US"/>
        </a:p>
      </dgm:t>
    </dgm:pt>
    <dgm:pt modelId="{FA4B8327-EA54-44C3-BDFA-D1152E969024}" type="sibTrans" cxnId="{3ED6504F-9462-4F08-B8C1-B583C684E13B}">
      <dgm:prSet/>
      <dgm:spPr/>
      <dgm:t>
        <a:bodyPr/>
        <a:lstStyle/>
        <a:p>
          <a:endParaRPr lang="en-US"/>
        </a:p>
      </dgm:t>
    </dgm:pt>
    <dgm:pt modelId="{6A41BBB9-440E-4B88-A6AA-125D27C70630}">
      <dgm:prSet phldrT="[Text]"/>
      <dgm:spPr/>
      <dgm:t>
        <a:bodyPr/>
        <a:lstStyle/>
        <a:p>
          <a:pPr algn="l"/>
          <a:r>
            <a:rPr lang="tr-TR" noProof="0" dirty="0" smtClean="0"/>
            <a:t>Rehberlik bir insanın başka bir insana ya da gruba, o insanın ya da grubun en iyi bir biçimde yaşamasına, insanların kendilerini gerçekleştirmelerine en elverişli yolları bulabilmeleri için yapılan yardımlardır.</a:t>
          </a:r>
          <a:endParaRPr lang="tr-TR" noProof="0" dirty="0"/>
        </a:p>
      </dgm:t>
    </dgm:pt>
    <dgm:pt modelId="{B3D724BB-6E29-4685-B669-3DB2DFF4D7AB}" type="parTrans" cxnId="{4E3D651C-BA65-4C09-94E6-7405F17BF2F3}">
      <dgm:prSet/>
      <dgm:spPr/>
      <dgm:t>
        <a:bodyPr/>
        <a:lstStyle/>
        <a:p>
          <a:endParaRPr lang="en-US"/>
        </a:p>
      </dgm:t>
    </dgm:pt>
    <dgm:pt modelId="{4A8752EA-4175-45EA-BF4C-F2064A4BED4A}" type="sibTrans" cxnId="{4E3D651C-BA65-4C09-94E6-7405F17BF2F3}">
      <dgm:prSet/>
      <dgm:spPr/>
      <dgm:t>
        <a:bodyPr/>
        <a:lstStyle/>
        <a:p>
          <a:endParaRPr lang="en-US"/>
        </a:p>
      </dgm:t>
    </dgm:pt>
    <dgm:pt modelId="{3D7C4623-8B8C-4D5F-8B6A-A0E44832ED91}">
      <dgm:prSet phldrT="[Text]"/>
      <dgm:spPr/>
      <dgm:t>
        <a:bodyPr/>
        <a:lstStyle/>
        <a:p>
          <a:r>
            <a:rPr lang="en-US" dirty="0" err="1" smtClean="0"/>
            <a:t>Kuzgun</a:t>
          </a:r>
          <a:r>
            <a:rPr lang="en-US" dirty="0" smtClean="0"/>
            <a:t>, 1992</a:t>
          </a:r>
          <a:endParaRPr lang="en-US" dirty="0"/>
        </a:p>
      </dgm:t>
    </dgm:pt>
    <dgm:pt modelId="{92B60FB3-7BE5-46D4-BB29-98074438E921}" type="parTrans" cxnId="{D9924488-A7CE-46F9-959C-E459E0556711}">
      <dgm:prSet/>
      <dgm:spPr/>
      <dgm:t>
        <a:bodyPr/>
        <a:lstStyle/>
        <a:p>
          <a:endParaRPr lang="en-US"/>
        </a:p>
      </dgm:t>
    </dgm:pt>
    <dgm:pt modelId="{A99EEED7-9835-4E51-A1BC-DBB3F6AD3B46}" type="sibTrans" cxnId="{D9924488-A7CE-46F9-959C-E459E0556711}">
      <dgm:prSet/>
      <dgm:spPr/>
      <dgm:t>
        <a:bodyPr/>
        <a:lstStyle/>
        <a:p>
          <a:endParaRPr lang="en-US"/>
        </a:p>
      </dgm:t>
    </dgm:pt>
    <dgm:pt modelId="{F74F538A-F39F-4E16-BB91-CB3A49DC4BFC}">
      <dgm:prSet phldrT="[Text]"/>
      <dgm:spPr/>
      <dgm:t>
        <a:bodyPr/>
        <a:lstStyle/>
        <a:p>
          <a:r>
            <a:rPr lang="en-US" dirty="0" err="1" smtClean="0"/>
            <a:t>Rehberlik</a:t>
          </a:r>
          <a:r>
            <a:rPr lang="en-US" dirty="0" smtClean="0"/>
            <a:t>, </a:t>
          </a:r>
          <a:r>
            <a:rPr lang="en-US" dirty="0" err="1" smtClean="0"/>
            <a:t>bireyin</a:t>
          </a:r>
          <a:r>
            <a:rPr lang="en-US" dirty="0" smtClean="0"/>
            <a:t> </a:t>
          </a:r>
          <a:r>
            <a:rPr lang="en-US" dirty="0" err="1" smtClean="0"/>
            <a:t>kendini</a:t>
          </a:r>
          <a:r>
            <a:rPr lang="en-US" dirty="0" smtClean="0"/>
            <a:t> </a:t>
          </a:r>
          <a:r>
            <a:rPr lang="en-US" dirty="0" err="1" smtClean="0"/>
            <a:t>anlaması</a:t>
          </a:r>
          <a:r>
            <a:rPr lang="en-US" dirty="0" smtClean="0"/>
            <a:t>, </a:t>
          </a:r>
          <a:r>
            <a:rPr lang="en-US" dirty="0" err="1" smtClean="0"/>
            <a:t>çevredeki</a:t>
          </a:r>
          <a:r>
            <a:rPr lang="en-US" dirty="0" smtClean="0"/>
            <a:t> </a:t>
          </a:r>
          <a:r>
            <a:rPr lang="en-US" dirty="0" err="1" smtClean="0"/>
            <a:t>olanakları</a:t>
          </a:r>
          <a:r>
            <a:rPr lang="en-US" dirty="0" smtClean="0"/>
            <a:t> </a:t>
          </a:r>
          <a:r>
            <a:rPr lang="en-US" dirty="0" err="1" smtClean="0"/>
            <a:t>tanıması</a:t>
          </a:r>
          <a:r>
            <a:rPr lang="en-US" dirty="0" smtClean="0"/>
            <a:t> </a:t>
          </a:r>
          <a:r>
            <a:rPr lang="en-US" dirty="0" err="1" smtClean="0"/>
            <a:t>ve</a:t>
          </a:r>
          <a:r>
            <a:rPr lang="en-US" dirty="0" smtClean="0"/>
            <a:t> </a:t>
          </a:r>
          <a:r>
            <a:rPr lang="en-US" dirty="0" err="1" smtClean="0"/>
            <a:t>doğru</a:t>
          </a:r>
          <a:r>
            <a:rPr lang="en-US" dirty="0" smtClean="0"/>
            <a:t> </a:t>
          </a:r>
          <a:r>
            <a:rPr lang="en-US" dirty="0" err="1" smtClean="0"/>
            <a:t>kararlar</a:t>
          </a:r>
          <a:r>
            <a:rPr lang="en-US" dirty="0" smtClean="0"/>
            <a:t> </a:t>
          </a:r>
          <a:r>
            <a:rPr lang="en-US" dirty="0" err="1" smtClean="0"/>
            <a:t>vererek</a:t>
          </a:r>
          <a:r>
            <a:rPr lang="en-US" dirty="0" smtClean="0"/>
            <a:t> </a:t>
          </a:r>
          <a:r>
            <a:rPr lang="en-US" dirty="0" err="1" smtClean="0"/>
            <a:t>özünü</a:t>
          </a:r>
          <a:r>
            <a:rPr lang="en-US" dirty="0" smtClean="0"/>
            <a:t> </a:t>
          </a:r>
          <a:r>
            <a:rPr lang="en-US" dirty="0" err="1" smtClean="0"/>
            <a:t>gerçekleştirebilmesi</a:t>
          </a:r>
          <a:r>
            <a:rPr lang="en-US" dirty="0" smtClean="0"/>
            <a:t> </a:t>
          </a:r>
          <a:r>
            <a:rPr lang="en-US" dirty="0" err="1" smtClean="0"/>
            <a:t>için</a:t>
          </a:r>
          <a:r>
            <a:rPr lang="en-US" dirty="0" smtClean="0"/>
            <a:t> </a:t>
          </a:r>
          <a:r>
            <a:rPr lang="en-US" dirty="0" err="1" smtClean="0"/>
            <a:t>yapılan</a:t>
          </a:r>
          <a:r>
            <a:rPr lang="en-US" dirty="0" smtClean="0"/>
            <a:t> </a:t>
          </a:r>
          <a:r>
            <a:rPr lang="en-US" dirty="0" err="1" smtClean="0"/>
            <a:t>sistematik</a:t>
          </a:r>
          <a:r>
            <a:rPr lang="en-US" dirty="0" smtClean="0"/>
            <a:t> </a:t>
          </a:r>
          <a:r>
            <a:rPr lang="en-US" dirty="0" err="1" smtClean="0"/>
            <a:t>ve</a:t>
          </a:r>
          <a:r>
            <a:rPr lang="en-US" dirty="0" smtClean="0"/>
            <a:t> </a:t>
          </a:r>
          <a:r>
            <a:rPr lang="en-US" dirty="0" err="1" smtClean="0"/>
            <a:t>profesyonel</a:t>
          </a:r>
          <a:r>
            <a:rPr lang="en-US" dirty="0" smtClean="0"/>
            <a:t> </a:t>
          </a:r>
          <a:r>
            <a:rPr lang="en-US" dirty="0" err="1" smtClean="0"/>
            <a:t>yardım</a:t>
          </a:r>
          <a:r>
            <a:rPr lang="en-US" dirty="0" smtClean="0"/>
            <a:t> </a:t>
          </a:r>
          <a:r>
            <a:rPr lang="en-US" dirty="0" err="1" smtClean="0"/>
            <a:t>sürecidir</a:t>
          </a:r>
          <a:r>
            <a:rPr lang="en-US" dirty="0" smtClean="0"/>
            <a:t>.</a:t>
          </a:r>
          <a:endParaRPr lang="en-US" dirty="0"/>
        </a:p>
      </dgm:t>
    </dgm:pt>
    <dgm:pt modelId="{6B593799-64D7-4D70-B985-B621945581F4}" type="parTrans" cxnId="{64C6FF1C-91E9-4710-A5D0-95EF40E3A24F}">
      <dgm:prSet/>
      <dgm:spPr/>
      <dgm:t>
        <a:bodyPr/>
        <a:lstStyle/>
        <a:p>
          <a:endParaRPr lang="en-US"/>
        </a:p>
      </dgm:t>
    </dgm:pt>
    <dgm:pt modelId="{03AF13C7-08E6-4049-8CA3-B619494C3778}" type="sibTrans" cxnId="{64C6FF1C-91E9-4710-A5D0-95EF40E3A24F}">
      <dgm:prSet/>
      <dgm:spPr/>
      <dgm:t>
        <a:bodyPr/>
        <a:lstStyle/>
        <a:p>
          <a:endParaRPr lang="en-US"/>
        </a:p>
      </dgm:t>
    </dgm:pt>
    <dgm:pt modelId="{60D04B52-76EA-4560-8960-F7AB581152B9}">
      <dgm:prSet phldrT="[Text]"/>
      <dgm:spPr/>
      <dgm:t>
        <a:bodyPr/>
        <a:lstStyle/>
        <a:p>
          <a:r>
            <a:rPr lang="en-US" dirty="0" err="1" smtClean="0"/>
            <a:t>Kepçeoğlu</a:t>
          </a:r>
          <a:r>
            <a:rPr lang="en-US" dirty="0" smtClean="0"/>
            <a:t>, 1994</a:t>
          </a:r>
          <a:endParaRPr lang="en-US" dirty="0"/>
        </a:p>
      </dgm:t>
    </dgm:pt>
    <dgm:pt modelId="{D714D260-5741-46F4-BC6E-890A06854941}" type="parTrans" cxnId="{29F35E9F-BE1D-4278-A21E-4F5601646B02}">
      <dgm:prSet/>
      <dgm:spPr/>
      <dgm:t>
        <a:bodyPr/>
        <a:lstStyle/>
        <a:p>
          <a:endParaRPr lang="en-US"/>
        </a:p>
      </dgm:t>
    </dgm:pt>
    <dgm:pt modelId="{B279AC9F-1BAD-42E4-AF09-15123E674213}" type="sibTrans" cxnId="{29F35E9F-BE1D-4278-A21E-4F5601646B02}">
      <dgm:prSet/>
      <dgm:spPr/>
      <dgm:t>
        <a:bodyPr/>
        <a:lstStyle/>
        <a:p>
          <a:endParaRPr lang="en-US"/>
        </a:p>
      </dgm:t>
    </dgm:pt>
    <dgm:pt modelId="{2628D8FB-4E7F-49EA-BBBB-1BB653D837B3}">
      <dgm:prSet phldrT="[Text]"/>
      <dgm:spPr/>
      <dgm:t>
        <a:bodyPr/>
        <a:lstStyle/>
        <a:p>
          <a:r>
            <a:rPr lang="en-US" dirty="0" err="1" smtClean="0"/>
            <a:t>Rehberlik</a:t>
          </a:r>
          <a:r>
            <a:rPr lang="en-US" dirty="0" smtClean="0"/>
            <a:t>, </a:t>
          </a:r>
          <a:r>
            <a:rPr lang="en-US" dirty="0" err="1" smtClean="0"/>
            <a:t>kendini</a:t>
          </a:r>
          <a:r>
            <a:rPr lang="en-US" dirty="0" smtClean="0"/>
            <a:t> </a:t>
          </a:r>
          <a:r>
            <a:rPr lang="en-US" dirty="0" err="1" smtClean="0"/>
            <a:t>anlaması</a:t>
          </a:r>
          <a:r>
            <a:rPr lang="en-US" dirty="0" smtClean="0"/>
            <a:t>, </a:t>
          </a:r>
          <a:r>
            <a:rPr lang="en-US" dirty="0" err="1" smtClean="0"/>
            <a:t>problemlerini</a:t>
          </a:r>
          <a:r>
            <a:rPr lang="en-US" dirty="0" smtClean="0"/>
            <a:t> </a:t>
          </a:r>
          <a:r>
            <a:rPr lang="en-US" dirty="0" err="1" smtClean="0"/>
            <a:t>çözmesi</a:t>
          </a:r>
          <a:r>
            <a:rPr lang="en-US" dirty="0" smtClean="0"/>
            <a:t> </a:t>
          </a:r>
          <a:r>
            <a:rPr lang="en-US" dirty="0" err="1" smtClean="0"/>
            <a:t>için</a:t>
          </a:r>
          <a:r>
            <a:rPr lang="en-US" dirty="0" smtClean="0"/>
            <a:t>, </a:t>
          </a:r>
          <a:r>
            <a:rPr lang="en-US" dirty="0" err="1" smtClean="0"/>
            <a:t>gerçekçi</a:t>
          </a:r>
          <a:r>
            <a:rPr lang="en-US" dirty="0" smtClean="0"/>
            <a:t> </a:t>
          </a:r>
          <a:r>
            <a:rPr lang="en-US" dirty="0" err="1" smtClean="0"/>
            <a:t>kararlar</a:t>
          </a:r>
          <a:r>
            <a:rPr lang="en-US" dirty="0" smtClean="0"/>
            <a:t> </a:t>
          </a:r>
          <a:r>
            <a:rPr lang="en-US" dirty="0" err="1" smtClean="0"/>
            <a:t>alması</a:t>
          </a:r>
          <a:r>
            <a:rPr lang="en-US" dirty="0" smtClean="0"/>
            <a:t>, </a:t>
          </a:r>
          <a:r>
            <a:rPr lang="en-US" dirty="0" err="1" smtClean="0"/>
            <a:t>kapasitelerini</a:t>
          </a:r>
          <a:r>
            <a:rPr lang="en-US" dirty="0" smtClean="0"/>
            <a:t> </a:t>
          </a:r>
          <a:r>
            <a:rPr lang="en-US" dirty="0" err="1" smtClean="0"/>
            <a:t>geliştirmesi</a:t>
          </a:r>
          <a:r>
            <a:rPr lang="en-US" dirty="0" smtClean="0"/>
            <a:t>, </a:t>
          </a:r>
          <a:r>
            <a:rPr lang="en-US" dirty="0" err="1" smtClean="0"/>
            <a:t>çevresine</a:t>
          </a:r>
          <a:r>
            <a:rPr lang="en-US" dirty="0" smtClean="0"/>
            <a:t> </a:t>
          </a:r>
          <a:r>
            <a:rPr lang="en-US" dirty="0" err="1" smtClean="0"/>
            <a:t>dengeli</a:t>
          </a:r>
          <a:r>
            <a:rPr lang="en-US" dirty="0" smtClean="0"/>
            <a:t> </a:t>
          </a:r>
          <a:r>
            <a:rPr lang="en-US" dirty="0" err="1" smtClean="0"/>
            <a:t>ve</a:t>
          </a:r>
          <a:r>
            <a:rPr lang="en-US" dirty="0" smtClean="0"/>
            <a:t> </a:t>
          </a:r>
          <a:r>
            <a:rPr lang="en-US" dirty="0" err="1" smtClean="0"/>
            <a:t>sağlıklı</a:t>
          </a:r>
          <a:r>
            <a:rPr lang="en-US" dirty="0" smtClean="0"/>
            <a:t> </a:t>
          </a:r>
          <a:r>
            <a:rPr lang="en-US" dirty="0" err="1" smtClean="0"/>
            <a:t>bir</a:t>
          </a:r>
          <a:r>
            <a:rPr lang="en-US" dirty="0" smtClean="0"/>
            <a:t> </a:t>
          </a:r>
          <a:r>
            <a:rPr lang="en-US" dirty="0" err="1" smtClean="0"/>
            <a:t>uyum</a:t>
          </a:r>
          <a:r>
            <a:rPr lang="en-US" dirty="0" smtClean="0"/>
            <a:t> </a:t>
          </a:r>
          <a:r>
            <a:rPr lang="en-US" dirty="0" err="1" smtClean="0"/>
            <a:t>yapması</a:t>
          </a:r>
          <a:r>
            <a:rPr lang="en-US" dirty="0" smtClean="0"/>
            <a:t> </a:t>
          </a:r>
          <a:r>
            <a:rPr lang="en-US" dirty="0" err="1" smtClean="0"/>
            <a:t>ve</a:t>
          </a:r>
          <a:r>
            <a:rPr lang="en-US" dirty="0" smtClean="0"/>
            <a:t> </a:t>
          </a:r>
          <a:r>
            <a:rPr lang="en-US" dirty="0" err="1" smtClean="0"/>
            <a:t>böylece</a:t>
          </a:r>
          <a:r>
            <a:rPr lang="en-US" dirty="0" smtClean="0"/>
            <a:t> </a:t>
          </a:r>
          <a:r>
            <a:rPr lang="en-US" dirty="0" err="1" smtClean="0"/>
            <a:t>kendini</a:t>
          </a:r>
          <a:r>
            <a:rPr lang="en-US" dirty="0" smtClean="0"/>
            <a:t> </a:t>
          </a:r>
          <a:r>
            <a:rPr lang="en-US" dirty="0" err="1" smtClean="0"/>
            <a:t>gerçekleştirmesi</a:t>
          </a:r>
          <a:r>
            <a:rPr lang="en-US" dirty="0" smtClean="0"/>
            <a:t> </a:t>
          </a:r>
          <a:r>
            <a:rPr lang="en-US" dirty="0" err="1" smtClean="0"/>
            <a:t>için</a:t>
          </a:r>
          <a:r>
            <a:rPr lang="en-US" dirty="0" smtClean="0"/>
            <a:t> </a:t>
          </a:r>
          <a:r>
            <a:rPr lang="en-US" dirty="0" err="1" smtClean="0"/>
            <a:t>uzman</a:t>
          </a:r>
          <a:r>
            <a:rPr lang="en-US" dirty="0" smtClean="0"/>
            <a:t> </a:t>
          </a:r>
          <a:r>
            <a:rPr lang="en-US" dirty="0" err="1" smtClean="0"/>
            <a:t>kişilerce</a:t>
          </a:r>
          <a:r>
            <a:rPr lang="en-US" dirty="0" smtClean="0"/>
            <a:t> </a:t>
          </a:r>
          <a:r>
            <a:rPr lang="en-US" dirty="0" err="1" smtClean="0"/>
            <a:t>bireye</a:t>
          </a:r>
          <a:r>
            <a:rPr lang="en-US" dirty="0" smtClean="0"/>
            <a:t> </a:t>
          </a:r>
          <a:r>
            <a:rPr lang="en-US" dirty="0" err="1" smtClean="0"/>
            <a:t>yapılan</a:t>
          </a:r>
          <a:r>
            <a:rPr lang="en-US" dirty="0" smtClean="0"/>
            <a:t> </a:t>
          </a:r>
          <a:r>
            <a:rPr lang="en-US" dirty="0" err="1" smtClean="0"/>
            <a:t>psikolojik</a:t>
          </a:r>
          <a:r>
            <a:rPr lang="en-US" dirty="0" smtClean="0"/>
            <a:t> </a:t>
          </a:r>
          <a:r>
            <a:rPr lang="en-US" dirty="0" err="1" smtClean="0"/>
            <a:t>yardımlardır</a:t>
          </a:r>
          <a:r>
            <a:rPr lang="en-US" dirty="0" smtClean="0"/>
            <a:t>.</a:t>
          </a:r>
          <a:endParaRPr lang="en-US" dirty="0"/>
        </a:p>
      </dgm:t>
    </dgm:pt>
    <dgm:pt modelId="{7F22D195-5CF7-42BE-86D6-9E8DF1616722}" type="parTrans" cxnId="{06C42600-000C-4748-A0CD-D553BEF1D60A}">
      <dgm:prSet/>
      <dgm:spPr/>
      <dgm:t>
        <a:bodyPr/>
        <a:lstStyle/>
        <a:p>
          <a:endParaRPr lang="en-US"/>
        </a:p>
      </dgm:t>
    </dgm:pt>
    <dgm:pt modelId="{F9D79BA1-B449-4869-A52B-D14008ECB959}" type="sibTrans" cxnId="{06C42600-000C-4748-A0CD-D553BEF1D60A}">
      <dgm:prSet/>
      <dgm:spPr/>
      <dgm:t>
        <a:bodyPr/>
        <a:lstStyle/>
        <a:p>
          <a:endParaRPr lang="en-US"/>
        </a:p>
      </dgm:t>
    </dgm:pt>
    <dgm:pt modelId="{3F562268-7121-418F-96B2-52092BCD697A}" type="pres">
      <dgm:prSet presAssocID="{0F48AD84-EBF7-4BDB-AA22-46B95807BACA}" presName="Name0" presStyleCnt="0">
        <dgm:presLayoutVars>
          <dgm:dir/>
          <dgm:animLvl val="lvl"/>
          <dgm:resizeHandles val="exact"/>
        </dgm:presLayoutVars>
      </dgm:prSet>
      <dgm:spPr/>
      <dgm:t>
        <a:bodyPr/>
        <a:lstStyle/>
        <a:p>
          <a:endParaRPr lang="en-US"/>
        </a:p>
      </dgm:t>
    </dgm:pt>
    <dgm:pt modelId="{DC9A5CBE-DF18-4033-9444-14A3963AF595}" type="pres">
      <dgm:prSet presAssocID="{77DE35B8-D70B-4E40-AF13-BA1FDA8ED15F}" presName="composite" presStyleCnt="0"/>
      <dgm:spPr/>
    </dgm:pt>
    <dgm:pt modelId="{09E5DF97-C637-41EC-9724-53359C2DC867}" type="pres">
      <dgm:prSet presAssocID="{77DE35B8-D70B-4E40-AF13-BA1FDA8ED15F}" presName="parTx" presStyleLbl="alignNode1" presStyleIdx="0" presStyleCnt="3">
        <dgm:presLayoutVars>
          <dgm:chMax val="0"/>
          <dgm:chPref val="0"/>
          <dgm:bulletEnabled val="1"/>
        </dgm:presLayoutVars>
      </dgm:prSet>
      <dgm:spPr/>
      <dgm:t>
        <a:bodyPr/>
        <a:lstStyle/>
        <a:p>
          <a:endParaRPr lang="en-US"/>
        </a:p>
      </dgm:t>
    </dgm:pt>
    <dgm:pt modelId="{F1B18063-D307-4F96-9DDC-95412E2C54C8}" type="pres">
      <dgm:prSet presAssocID="{77DE35B8-D70B-4E40-AF13-BA1FDA8ED15F}" presName="desTx" presStyleLbl="alignAccFollowNode1" presStyleIdx="0" presStyleCnt="3">
        <dgm:presLayoutVars>
          <dgm:bulletEnabled val="1"/>
        </dgm:presLayoutVars>
      </dgm:prSet>
      <dgm:spPr/>
      <dgm:t>
        <a:bodyPr/>
        <a:lstStyle/>
        <a:p>
          <a:endParaRPr lang="en-US"/>
        </a:p>
      </dgm:t>
    </dgm:pt>
    <dgm:pt modelId="{4BAC1709-3EC5-49C1-9869-ED7554759EF2}" type="pres">
      <dgm:prSet presAssocID="{FA4B8327-EA54-44C3-BDFA-D1152E969024}" presName="space" presStyleCnt="0"/>
      <dgm:spPr/>
    </dgm:pt>
    <dgm:pt modelId="{650833AD-0BB3-4CA9-AE16-48953A5727C7}" type="pres">
      <dgm:prSet presAssocID="{3D7C4623-8B8C-4D5F-8B6A-A0E44832ED91}" presName="composite" presStyleCnt="0"/>
      <dgm:spPr/>
    </dgm:pt>
    <dgm:pt modelId="{A9C1B79A-A305-4B9C-B444-AAE6F623F1CB}" type="pres">
      <dgm:prSet presAssocID="{3D7C4623-8B8C-4D5F-8B6A-A0E44832ED91}" presName="parTx" presStyleLbl="alignNode1" presStyleIdx="1" presStyleCnt="3">
        <dgm:presLayoutVars>
          <dgm:chMax val="0"/>
          <dgm:chPref val="0"/>
          <dgm:bulletEnabled val="1"/>
        </dgm:presLayoutVars>
      </dgm:prSet>
      <dgm:spPr/>
      <dgm:t>
        <a:bodyPr/>
        <a:lstStyle/>
        <a:p>
          <a:endParaRPr lang="en-US"/>
        </a:p>
      </dgm:t>
    </dgm:pt>
    <dgm:pt modelId="{4CAB85BD-E702-43B8-8FF6-1F46286B9E5F}" type="pres">
      <dgm:prSet presAssocID="{3D7C4623-8B8C-4D5F-8B6A-A0E44832ED91}" presName="desTx" presStyleLbl="alignAccFollowNode1" presStyleIdx="1" presStyleCnt="3">
        <dgm:presLayoutVars>
          <dgm:bulletEnabled val="1"/>
        </dgm:presLayoutVars>
      </dgm:prSet>
      <dgm:spPr/>
      <dgm:t>
        <a:bodyPr/>
        <a:lstStyle/>
        <a:p>
          <a:endParaRPr lang="en-US"/>
        </a:p>
      </dgm:t>
    </dgm:pt>
    <dgm:pt modelId="{F0FDB407-ADA1-4325-917B-3DF56F6B576D}" type="pres">
      <dgm:prSet presAssocID="{A99EEED7-9835-4E51-A1BC-DBB3F6AD3B46}" presName="space" presStyleCnt="0"/>
      <dgm:spPr/>
    </dgm:pt>
    <dgm:pt modelId="{5769246C-3FF3-401D-BCC3-5E256738B21A}" type="pres">
      <dgm:prSet presAssocID="{60D04B52-76EA-4560-8960-F7AB581152B9}" presName="composite" presStyleCnt="0"/>
      <dgm:spPr/>
    </dgm:pt>
    <dgm:pt modelId="{A65B2640-BCE8-43D5-BD4B-98E4F9744149}" type="pres">
      <dgm:prSet presAssocID="{60D04B52-76EA-4560-8960-F7AB581152B9}" presName="parTx" presStyleLbl="alignNode1" presStyleIdx="2" presStyleCnt="3">
        <dgm:presLayoutVars>
          <dgm:chMax val="0"/>
          <dgm:chPref val="0"/>
          <dgm:bulletEnabled val="1"/>
        </dgm:presLayoutVars>
      </dgm:prSet>
      <dgm:spPr/>
      <dgm:t>
        <a:bodyPr/>
        <a:lstStyle/>
        <a:p>
          <a:endParaRPr lang="en-US"/>
        </a:p>
      </dgm:t>
    </dgm:pt>
    <dgm:pt modelId="{3B125C45-25DB-44A7-A112-0724AB22B0CE}" type="pres">
      <dgm:prSet presAssocID="{60D04B52-76EA-4560-8960-F7AB581152B9}" presName="desTx" presStyleLbl="alignAccFollowNode1" presStyleIdx="2" presStyleCnt="3">
        <dgm:presLayoutVars>
          <dgm:bulletEnabled val="1"/>
        </dgm:presLayoutVars>
      </dgm:prSet>
      <dgm:spPr/>
      <dgm:t>
        <a:bodyPr/>
        <a:lstStyle/>
        <a:p>
          <a:endParaRPr lang="en-US"/>
        </a:p>
      </dgm:t>
    </dgm:pt>
  </dgm:ptLst>
  <dgm:cxnLst>
    <dgm:cxn modelId="{29F35E9F-BE1D-4278-A21E-4F5601646B02}" srcId="{0F48AD84-EBF7-4BDB-AA22-46B95807BACA}" destId="{60D04B52-76EA-4560-8960-F7AB581152B9}" srcOrd="2" destOrd="0" parTransId="{D714D260-5741-46F4-BC6E-890A06854941}" sibTransId="{B279AC9F-1BAD-42E4-AF09-15123E674213}"/>
    <dgm:cxn modelId="{3ED6504F-9462-4F08-B8C1-B583C684E13B}" srcId="{0F48AD84-EBF7-4BDB-AA22-46B95807BACA}" destId="{77DE35B8-D70B-4E40-AF13-BA1FDA8ED15F}" srcOrd="0" destOrd="0" parTransId="{720CDF2D-C2FD-4C59-A244-66F9B860CBCD}" sibTransId="{FA4B8327-EA54-44C3-BDFA-D1152E969024}"/>
    <dgm:cxn modelId="{27B47A5B-3D5E-4BDA-B90D-BC8E13D2D01F}" type="presOf" srcId="{3D7C4623-8B8C-4D5F-8B6A-A0E44832ED91}" destId="{A9C1B79A-A305-4B9C-B444-AAE6F623F1CB}" srcOrd="0" destOrd="0" presId="urn:microsoft.com/office/officeart/2005/8/layout/hList1"/>
    <dgm:cxn modelId="{D9924488-A7CE-46F9-959C-E459E0556711}" srcId="{0F48AD84-EBF7-4BDB-AA22-46B95807BACA}" destId="{3D7C4623-8B8C-4D5F-8B6A-A0E44832ED91}" srcOrd="1" destOrd="0" parTransId="{92B60FB3-7BE5-46D4-BB29-98074438E921}" sibTransId="{A99EEED7-9835-4E51-A1BC-DBB3F6AD3B46}"/>
    <dgm:cxn modelId="{AC33B9A8-8937-4C63-81BB-852769AC5095}" type="presOf" srcId="{77DE35B8-D70B-4E40-AF13-BA1FDA8ED15F}" destId="{09E5DF97-C637-41EC-9724-53359C2DC867}" srcOrd="0" destOrd="0" presId="urn:microsoft.com/office/officeart/2005/8/layout/hList1"/>
    <dgm:cxn modelId="{06C42600-000C-4748-A0CD-D553BEF1D60A}" srcId="{60D04B52-76EA-4560-8960-F7AB581152B9}" destId="{2628D8FB-4E7F-49EA-BBBB-1BB653D837B3}" srcOrd="0" destOrd="0" parTransId="{7F22D195-5CF7-42BE-86D6-9E8DF1616722}" sibTransId="{F9D79BA1-B449-4869-A52B-D14008ECB959}"/>
    <dgm:cxn modelId="{64C6FF1C-91E9-4710-A5D0-95EF40E3A24F}" srcId="{3D7C4623-8B8C-4D5F-8B6A-A0E44832ED91}" destId="{F74F538A-F39F-4E16-BB91-CB3A49DC4BFC}" srcOrd="0" destOrd="0" parTransId="{6B593799-64D7-4D70-B985-B621945581F4}" sibTransId="{03AF13C7-08E6-4049-8CA3-B619494C3778}"/>
    <dgm:cxn modelId="{065DE2D4-B459-4905-B8C8-632EA1ADD4BE}" type="presOf" srcId="{60D04B52-76EA-4560-8960-F7AB581152B9}" destId="{A65B2640-BCE8-43D5-BD4B-98E4F9744149}" srcOrd="0" destOrd="0" presId="urn:microsoft.com/office/officeart/2005/8/layout/hList1"/>
    <dgm:cxn modelId="{7CB8F32A-C6BA-4375-9F60-2552B7C26781}" type="presOf" srcId="{0F48AD84-EBF7-4BDB-AA22-46B95807BACA}" destId="{3F562268-7121-418F-96B2-52092BCD697A}" srcOrd="0" destOrd="0" presId="urn:microsoft.com/office/officeart/2005/8/layout/hList1"/>
    <dgm:cxn modelId="{4E3D651C-BA65-4C09-94E6-7405F17BF2F3}" srcId="{77DE35B8-D70B-4E40-AF13-BA1FDA8ED15F}" destId="{6A41BBB9-440E-4B88-A6AA-125D27C70630}" srcOrd="0" destOrd="0" parTransId="{B3D724BB-6E29-4685-B669-3DB2DFF4D7AB}" sibTransId="{4A8752EA-4175-45EA-BF4C-F2064A4BED4A}"/>
    <dgm:cxn modelId="{6181918C-9DD6-42AB-9936-96BA0055DD0E}" type="presOf" srcId="{F74F538A-F39F-4E16-BB91-CB3A49DC4BFC}" destId="{4CAB85BD-E702-43B8-8FF6-1F46286B9E5F}" srcOrd="0" destOrd="0" presId="urn:microsoft.com/office/officeart/2005/8/layout/hList1"/>
    <dgm:cxn modelId="{4B3404EA-2CEF-4D9C-859E-9B5FC6EF248A}" type="presOf" srcId="{6A41BBB9-440E-4B88-A6AA-125D27C70630}" destId="{F1B18063-D307-4F96-9DDC-95412E2C54C8}" srcOrd="0" destOrd="0" presId="urn:microsoft.com/office/officeart/2005/8/layout/hList1"/>
    <dgm:cxn modelId="{E4266270-C5D7-4BEA-A649-441A95EA175B}" type="presOf" srcId="{2628D8FB-4E7F-49EA-BBBB-1BB653D837B3}" destId="{3B125C45-25DB-44A7-A112-0724AB22B0CE}" srcOrd="0" destOrd="0" presId="urn:microsoft.com/office/officeart/2005/8/layout/hList1"/>
    <dgm:cxn modelId="{093022FB-1D82-4723-A6D6-18AECAFB066E}" type="presParOf" srcId="{3F562268-7121-418F-96B2-52092BCD697A}" destId="{DC9A5CBE-DF18-4033-9444-14A3963AF595}" srcOrd="0" destOrd="0" presId="urn:microsoft.com/office/officeart/2005/8/layout/hList1"/>
    <dgm:cxn modelId="{D0E19AB3-415A-44BC-B0B1-C26B68DF0D69}" type="presParOf" srcId="{DC9A5CBE-DF18-4033-9444-14A3963AF595}" destId="{09E5DF97-C637-41EC-9724-53359C2DC867}" srcOrd="0" destOrd="0" presId="urn:microsoft.com/office/officeart/2005/8/layout/hList1"/>
    <dgm:cxn modelId="{A5E9492F-F2F6-4327-969B-1CA1DE44F508}" type="presParOf" srcId="{DC9A5CBE-DF18-4033-9444-14A3963AF595}" destId="{F1B18063-D307-4F96-9DDC-95412E2C54C8}" srcOrd="1" destOrd="0" presId="urn:microsoft.com/office/officeart/2005/8/layout/hList1"/>
    <dgm:cxn modelId="{3C6BBB52-1303-4203-8724-007F53F42D93}" type="presParOf" srcId="{3F562268-7121-418F-96B2-52092BCD697A}" destId="{4BAC1709-3EC5-49C1-9869-ED7554759EF2}" srcOrd="1" destOrd="0" presId="urn:microsoft.com/office/officeart/2005/8/layout/hList1"/>
    <dgm:cxn modelId="{D7C84853-32E0-4FBE-A6E5-F22686161F09}" type="presParOf" srcId="{3F562268-7121-418F-96B2-52092BCD697A}" destId="{650833AD-0BB3-4CA9-AE16-48953A5727C7}" srcOrd="2" destOrd="0" presId="urn:microsoft.com/office/officeart/2005/8/layout/hList1"/>
    <dgm:cxn modelId="{B7B72E2D-1008-494B-8DDB-47F0DE0CA867}" type="presParOf" srcId="{650833AD-0BB3-4CA9-AE16-48953A5727C7}" destId="{A9C1B79A-A305-4B9C-B444-AAE6F623F1CB}" srcOrd="0" destOrd="0" presId="urn:microsoft.com/office/officeart/2005/8/layout/hList1"/>
    <dgm:cxn modelId="{E9614259-51A5-433C-BE17-78AD37C8DAEB}" type="presParOf" srcId="{650833AD-0BB3-4CA9-AE16-48953A5727C7}" destId="{4CAB85BD-E702-43B8-8FF6-1F46286B9E5F}" srcOrd="1" destOrd="0" presId="urn:microsoft.com/office/officeart/2005/8/layout/hList1"/>
    <dgm:cxn modelId="{E055BF31-4221-4AE5-B4B9-49A16837C0F2}" type="presParOf" srcId="{3F562268-7121-418F-96B2-52092BCD697A}" destId="{F0FDB407-ADA1-4325-917B-3DF56F6B576D}" srcOrd="3" destOrd="0" presId="urn:microsoft.com/office/officeart/2005/8/layout/hList1"/>
    <dgm:cxn modelId="{13FB7643-7251-450A-848A-1202DFC366BC}" type="presParOf" srcId="{3F562268-7121-418F-96B2-52092BCD697A}" destId="{5769246C-3FF3-401D-BCC3-5E256738B21A}" srcOrd="4" destOrd="0" presId="urn:microsoft.com/office/officeart/2005/8/layout/hList1"/>
    <dgm:cxn modelId="{04BE8D9C-85DA-41A7-B403-90772CE4C43E}" type="presParOf" srcId="{5769246C-3FF3-401D-BCC3-5E256738B21A}" destId="{A65B2640-BCE8-43D5-BD4B-98E4F9744149}" srcOrd="0" destOrd="0" presId="urn:microsoft.com/office/officeart/2005/8/layout/hList1"/>
    <dgm:cxn modelId="{DF6E1674-7372-46DB-8DB7-AB18189EB2ED}" type="presParOf" srcId="{5769246C-3FF3-401D-BCC3-5E256738B21A}" destId="{3B125C45-25DB-44A7-A112-0724AB22B0CE}"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DD8E0AD-89B7-4927-9334-76111485E3E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8BF981A1-9C26-4A21-B161-4515F2FCBFA0}">
      <dgm:prSet phldrT="[Text]" custT="1">
        <dgm:style>
          <a:lnRef idx="2">
            <a:schemeClr val="accent3"/>
          </a:lnRef>
          <a:fillRef idx="1">
            <a:schemeClr val="lt1"/>
          </a:fillRef>
          <a:effectRef idx="0">
            <a:schemeClr val="accent3"/>
          </a:effectRef>
          <a:fontRef idx="minor">
            <a:schemeClr val="dk1"/>
          </a:fontRef>
        </dgm:style>
      </dgm:prSet>
      <dgm:spPr/>
      <dgm:t>
        <a:bodyPr/>
        <a:lstStyle/>
        <a:p>
          <a:r>
            <a:rPr lang="tr-TR" sz="1800" noProof="0" dirty="0" smtClean="0"/>
            <a:t>1. Rehberlik süreci süreklidir ve bireyin yaşadığı her yerde vardır.</a:t>
          </a:r>
          <a:endParaRPr lang="tr-TR" sz="1800" noProof="0" dirty="0"/>
        </a:p>
      </dgm:t>
    </dgm:pt>
    <dgm:pt modelId="{CDA5A1EF-4451-4DBE-B5AE-2C223D4FF726}" type="parTrans" cxnId="{A969CB1C-F8EF-4DFF-8A99-78017F70BE45}">
      <dgm:prSet/>
      <dgm:spPr/>
      <dgm:t>
        <a:bodyPr/>
        <a:lstStyle/>
        <a:p>
          <a:endParaRPr lang="en-US"/>
        </a:p>
      </dgm:t>
    </dgm:pt>
    <dgm:pt modelId="{6DC33B8A-89E6-4FF6-B503-97E8B620C62D}" type="sibTrans" cxnId="{A969CB1C-F8EF-4DFF-8A99-78017F70BE45}">
      <dgm:prSet/>
      <dgm:spPr/>
      <dgm:t>
        <a:bodyPr/>
        <a:lstStyle/>
        <a:p>
          <a:endParaRPr lang="en-US"/>
        </a:p>
      </dgm:t>
    </dgm:pt>
    <dgm:pt modelId="{3F6C6524-2CA2-482E-8A8A-F9B026C88926}">
      <dgm:prSet phldrT="[Text]"/>
      <dgm:spPr/>
      <dgm:t>
        <a:bodyPr/>
        <a:lstStyle/>
        <a:p>
          <a:endParaRPr lang="en-US" dirty="0"/>
        </a:p>
      </dgm:t>
    </dgm:pt>
    <dgm:pt modelId="{BA99874F-4111-443E-8208-6BB9EC744F8E}" type="parTrans" cxnId="{4A0A45EE-6B05-4207-B5A7-C8DAB9083AC6}">
      <dgm:prSet/>
      <dgm:spPr/>
      <dgm:t>
        <a:bodyPr/>
        <a:lstStyle/>
        <a:p>
          <a:endParaRPr lang="en-US"/>
        </a:p>
      </dgm:t>
    </dgm:pt>
    <dgm:pt modelId="{D1553AC2-D1BB-4BA1-B468-17AFC59626B5}" type="sibTrans" cxnId="{4A0A45EE-6B05-4207-B5A7-C8DAB9083AC6}">
      <dgm:prSet/>
      <dgm:spPr/>
      <dgm:t>
        <a:bodyPr/>
        <a:lstStyle/>
        <a:p>
          <a:endParaRPr lang="en-US"/>
        </a:p>
      </dgm:t>
    </dgm:pt>
    <dgm:pt modelId="{F99EF88C-7CAF-4787-80B2-24F60C769292}">
      <dgm:prSet phldrT="[Text]" custT="1">
        <dgm:style>
          <a:lnRef idx="2">
            <a:schemeClr val="accent5"/>
          </a:lnRef>
          <a:fillRef idx="1">
            <a:schemeClr val="lt1"/>
          </a:fillRef>
          <a:effectRef idx="0">
            <a:schemeClr val="accent5"/>
          </a:effectRef>
          <a:fontRef idx="minor">
            <a:schemeClr val="dk1"/>
          </a:fontRef>
        </dgm:style>
      </dgm:prSet>
      <dgm:spPr/>
      <dgm:t>
        <a:bodyPr/>
        <a:lstStyle/>
        <a:p>
          <a:r>
            <a:rPr lang="tr-TR" sz="1800" noProof="0" dirty="0" smtClean="0"/>
            <a:t>3. Rehberlik yardımı, bireye dönüktür ve bireyin gizil potansiyellerini ortaya çıkarmayı amaçlar.</a:t>
          </a:r>
          <a:endParaRPr lang="tr-TR" sz="1800" noProof="0" dirty="0"/>
        </a:p>
      </dgm:t>
    </dgm:pt>
    <dgm:pt modelId="{A5438CBA-4B36-4B8A-8C93-4DD76277F242}" type="parTrans" cxnId="{D4BFBE03-8D0D-4D06-AA90-A41945781BEC}">
      <dgm:prSet/>
      <dgm:spPr/>
      <dgm:t>
        <a:bodyPr/>
        <a:lstStyle/>
        <a:p>
          <a:endParaRPr lang="en-US"/>
        </a:p>
      </dgm:t>
    </dgm:pt>
    <dgm:pt modelId="{3C74452D-B7D4-4AE8-B6A2-8DF383CB006A}" type="sibTrans" cxnId="{D4BFBE03-8D0D-4D06-AA90-A41945781BEC}">
      <dgm:prSet/>
      <dgm:spPr/>
      <dgm:t>
        <a:bodyPr/>
        <a:lstStyle/>
        <a:p>
          <a:endParaRPr lang="en-US"/>
        </a:p>
      </dgm:t>
    </dgm:pt>
    <dgm:pt modelId="{4ED46310-6EC6-4C80-A75E-3AC7D2D15B56}">
      <dgm:prSet custT="1">
        <dgm:style>
          <a:lnRef idx="2">
            <a:schemeClr val="accent2"/>
          </a:lnRef>
          <a:fillRef idx="1">
            <a:schemeClr val="lt1"/>
          </a:fillRef>
          <a:effectRef idx="0">
            <a:schemeClr val="accent2"/>
          </a:effectRef>
          <a:fontRef idx="minor">
            <a:schemeClr val="dk1"/>
          </a:fontRef>
        </dgm:style>
      </dgm:prSet>
      <dgm:spPr/>
      <dgm:t>
        <a:bodyPr/>
        <a:lstStyle/>
        <a:p>
          <a:r>
            <a:rPr lang="tr-TR" sz="1800" noProof="0" dirty="0" smtClean="0"/>
            <a:t>2. Rehberlik, bireye yardım etme işidir. Rehberlik yardımı, psikolojik bir yardımdır.  Rehberliğin psikolojik bir yardım olma özelliği onu başka yardım hizmetlerinden belirgin bir biçimde ayırır. Buna göre rehberlik yardımı, bir yol gösterme, öğüt verme yardımı değildir.</a:t>
          </a:r>
          <a:endParaRPr lang="tr-TR" sz="1800" noProof="0" dirty="0"/>
        </a:p>
      </dgm:t>
    </dgm:pt>
    <dgm:pt modelId="{F196416D-9450-4E16-ABD8-AF23FE66040B}" type="parTrans" cxnId="{33B4E1A7-64ED-4C35-ABCC-AF6F278DF18D}">
      <dgm:prSet/>
      <dgm:spPr/>
      <dgm:t>
        <a:bodyPr/>
        <a:lstStyle/>
        <a:p>
          <a:endParaRPr lang="en-US"/>
        </a:p>
      </dgm:t>
    </dgm:pt>
    <dgm:pt modelId="{08C60E4B-09D9-4AB5-B1D1-944EE1C7DAE2}" type="sibTrans" cxnId="{33B4E1A7-64ED-4C35-ABCC-AF6F278DF18D}">
      <dgm:prSet/>
      <dgm:spPr/>
      <dgm:t>
        <a:bodyPr/>
        <a:lstStyle/>
        <a:p>
          <a:endParaRPr lang="en-US"/>
        </a:p>
      </dgm:t>
    </dgm:pt>
    <dgm:pt modelId="{97A8654E-31ED-4FB7-AD8E-490A7BCDAD04}">
      <dgm:prSet>
        <dgm:style>
          <a:lnRef idx="2">
            <a:schemeClr val="accent6"/>
          </a:lnRef>
          <a:fillRef idx="1">
            <a:schemeClr val="lt1"/>
          </a:fillRef>
          <a:effectRef idx="0">
            <a:schemeClr val="accent6"/>
          </a:effectRef>
          <a:fontRef idx="minor">
            <a:schemeClr val="dk1"/>
          </a:fontRef>
        </dgm:style>
      </dgm:prSet>
      <dgm:spPr/>
      <dgm:t>
        <a:bodyPr/>
        <a:lstStyle/>
        <a:p>
          <a:r>
            <a:rPr lang="tr-TR" noProof="0" dirty="0" smtClean="0"/>
            <a:t>4. Rehberlik bilimsel ve profesyonel bir yardımdır ve çalışmalarının dayandığı bilimsel ilkeler ve yöntemler vardır.</a:t>
          </a:r>
          <a:endParaRPr lang="tr-TR" noProof="0" dirty="0"/>
        </a:p>
      </dgm:t>
    </dgm:pt>
    <dgm:pt modelId="{937BA944-0A49-423D-AE94-FA75FC953851}" type="parTrans" cxnId="{9D41B318-79F8-4D5E-A8DE-F2B9B954E2B2}">
      <dgm:prSet/>
      <dgm:spPr/>
      <dgm:t>
        <a:bodyPr/>
        <a:lstStyle/>
        <a:p>
          <a:endParaRPr lang="en-US"/>
        </a:p>
      </dgm:t>
    </dgm:pt>
    <dgm:pt modelId="{E3663C4B-6719-4C28-B909-B446EAA7EAA2}" type="sibTrans" cxnId="{9D41B318-79F8-4D5E-A8DE-F2B9B954E2B2}">
      <dgm:prSet/>
      <dgm:spPr/>
      <dgm:t>
        <a:bodyPr/>
        <a:lstStyle/>
        <a:p>
          <a:endParaRPr lang="en-US"/>
        </a:p>
      </dgm:t>
    </dgm:pt>
    <dgm:pt modelId="{794255A8-B738-40E0-9C72-7B362440C2DC}">
      <dgm:prSet>
        <dgm:style>
          <a:lnRef idx="2">
            <a:schemeClr val="dk1"/>
          </a:lnRef>
          <a:fillRef idx="1">
            <a:schemeClr val="lt1"/>
          </a:fillRef>
          <a:effectRef idx="0">
            <a:schemeClr val="dk1"/>
          </a:effectRef>
          <a:fontRef idx="minor">
            <a:schemeClr val="dk1"/>
          </a:fontRef>
        </dgm:style>
      </dgm:prSet>
      <dgm:spPr/>
      <dgm:t>
        <a:bodyPr/>
        <a:lstStyle/>
        <a:p>
          <a:r>
            <a:rPr lang="tr-TR" noProof="0" dirty="0" smtClean="0"/>
            <a:t>5. Rehberliğin özü, bireyin kendini gerçekleştirmesine yardım etmektir.</a:t>
          </a:r>
          <a:endParaRPr lang="tr-TR" noProof="0" dirty="0"/>
        </a:p>
      </dgm:t>
    </dgm:pt>
    <dgm:pt modelId="{DDE3BC6B-C1D1-447E-8143-DCA47340C228}" type="parTrans" cxnId="{4013F076-8C09-4069-808A-BBDEB8088CE0}">
      <dgm:prSet/>
      <dgm:spPr/>
      <dgm:t>
        <a:bodyPr/>
        <a:lstStyle/>
        <a:p>
          <a:endParaRPr lang="en-US"/>
        </a:p>
      </dgm:t>
    </dgm:pt>
    <dgm:pt modelId="{49D895A3-AE2B-4CF9-A861-75E3BC4110B7}" type="sibTrans" cxnId="{4013F076-8C09-4069-808A-BBDEB8088CE0}">
      <dgm:prSet/>
      <dgm:spPr/>
      <dgm:t>
        <a:bodyPr/>
        <a:lstStyle/>
        <a:p>
          <a:endParaRPr lang="en-US"/>
        </a:p>
      </dgm:t>
    </dgm:pt>
    <dgm:pt modelId="{E4EEEC43-5EBD-4911-8B4A-C3CDD10180C9}" type="pres">
      <dgm:prSet presAssocID="{7DD8E0AD-89B7-4927-9334-76111485E3EE}" presName="linear" presStyleCnt="0">
        <dgm:presLayoutVars>
          <dgm:animLvl val="lvl"/>
          <dgm:resizeHandles val="exact"/>
        </dgm:presLayoutVars>
      </dgm:prSet>
      <dgm:spPr/>
      <dgm:t>
        <a:bodyPr/>
        <a:lstStyle/>
        <a:p>
          <a:endParaRPr lang="en-US"/>
        </a:p>
      </dgm:t>
    </dgm:pt>
    <dgm:pt modelId="{18A9F974-5EA1-4E94-954F-B2455C3F3713}" type="pres">
      <dgm:prSet presAssocID="{8BF981A1-9C26-4A21-B161-4515F2FCBFA0}" presName="parentText" presStyleLbl="node1" presStyleIdx="0" presStyleCnt="5" custScaleY="43071" custLinFactNeighborY="-67048">
        <dgm:presLayoutVars>
          <dgm:chMax val="0"/>
          <dgm:bulletEnabled val="1"/>
        </dgm:presLayoutVars>
      </dgm:prSet>
      <dgm:spPr/>
      <dgm:t>
        <a:bodyPr/>
        <a:lstStyle/>
        <a:p>
          <a:endParaRPr lang="en-US"/>
        </a:p>
      </dgm:t>
    </dgm:pt>
    <dgm:pt modelId="{D0A2949C-F83D-4E3C-82E1-F5CEF8E38335}" type="pres">
      <dgm:prSet presAssocID="{8BF981A1-9C26-4A21-B161-4515F2FCBFA0}" presName="childText" presStyleLbl="revTx" presStyleIdx="0" presStyleCnt="1">
        <dgm:presLayoutVars>
          <dgm:bulletEnabled val="1"/>
        </dgm:presLayoutVars>
      </dgm:prSet>
      <dgm:spPr/>
      <dgm:t>
        <a:bodyPr/>
        <a:lstStyle/>
        <a:p>
          <a:endParaRPr lang="en-US"/>
        </a:p>
      </dgm:t>
    </dgm:pt>
    <dgm:pt modelId="{1919D840-44A7-4FE7-AEC0-DBDF622E6FDA}" type="pres">
      <dgm:prSet presAssocID="{4ED46310-6EC6-4C80-A75E-3AC7D2D15B56}" presName="parentText" presStyleLbl="node1" presStyleIdx="1" presStyleCnt="5" custScaleY="71113" custLinFactY="-22626" custLinFactNeighborY="-100000">
        <dgm:presLayoutVars>
          <dgm:chMax val="0"/>
          <dgm:bulletEnabled val="1"/>
        </dgm:presLayoutVars>
      </dgm:prSet>
      <dgm:spPr/>
      <dgm:t>
        <a:bodyPr/>
        <a:lstStyle/>
        <a:p>
          <a:endParaRPr lang="en-US"/>
        </a:p>
      </dgm:t>
    </dgm:pt>
    <dgm:pt modelId="{6E121210-196D-4A24-A438-2C4791A1BA82}" type="pres">
      <dgm:prSet presAssocID="{08C60E4B-09D9-4AB5-B1D1-944EE1C7DAE2}" presName="spacer" presStyleCnt="0"/>
      <dgm:spPr/>
    </dgm:pt>
    <dgm:pt modelId="{9EA0EB15-4C82-47E5-977B-D16B986FAD88}" type="pres">
      <dgm:prSet presAssocID="{F99EF88C-7CAF-4787-80B2-24F60C769292}" presName="parentText" presStyleLbl="node1" presStyleIdx="2" presStyleCnt="5" custScaleY="43013" custLinFactY="-20459" custLinFactNeighborY="-100000">
        <dgm:presLayoutVars>
          <dgm:chMax val="0"/>
          <dgm:bulletEnabled val="1"/>
        </dgm:presLayoutVars>
      </dgm:prSet>
      <dgm:spPr/>
      <dgm:t>
        <a:bodyPr/>
        <a:lstStyle/>
        <a:p>
          <a:endParaRPr lang="en-US"/>
        </a:p>
      </dgm:t>
    </dgm:pt>
    <dgm:pt modelId="{D5BBFAEC-516F-4DB1-8ED7-D26CAFBF7C3B}" type="pres">
      <dgm:prSet presAssocID="{3C74452D-B7D4-4AE8-B6A2-8DF383CB006A}" presName="spacer" presStyleCnt="0"/>
      <dgm:spPr/>
    </dgm:pt>
    <dgm:pt modelId="{DCBE4BCC-1348-4A0D-9B87-27E747BB036D}" type="pres">
      <dgm:prSet presAssocID="{97A8654E-31ED-4FB7-AD8E-490A7BCDAD04}" presName="parentText" presStyleLbl="node1" presStyleIdx="3" presStyleCnt="5" custScaleY="58882" custLinFactY="-17298" custLinFactNeighborY="-100000">
        <dgm:presLayoutVars>
          <dgm:chMax val="0"/>
          <dgm:bulletEnabled val="1"/>
        </dgm:presLayoutVars>
      </dgm:prSet>
      <dgm:spPr/>
      <dgm:t>
        <a:bodyPr/>
        <a:lstStyle/>
        <a:p>
          <a:endParaRPr lang="en-US"/>
        </a:p>
      </dgm:t>
    </dgm:pt>
    <dgm:pt modelId="{76B3B7D8-EB2A-4714-BEC9-4DAF27B4435C}" type="pres">
      <dgm:prSet presAssocID="{E3663C4B-6719-4C28-B909-B446EAA7EAA2}" presName="spacer" presStyleCnt="0"/>
      <dgm:spPr/>
    </dgm:pt>
    <dgm:pt modelId="{DECB929E-074F-4D53-B7A5-57F1568A5093}" type="pres">
      <dgm:prSet presAssocID="{794255A8-B738-40E0-9C72-7B362440C2DC}" presName="parentText" presStyleLbl="node1" presStyleIdx="4" presStyleCnt="5" custScaleY="31754" custLinFactY="-15356" custLinFactNeighborY="-100000">
        <dgm:presLayoutVars>
          <dgm:chMax val="0"/>
          <dgm:bulletEnabled val="1"/>
        </dgm:presLayoutVars>
      </dgm:prSet>
      <dgm:spPr/>
      <dgm:t>
        <a:bodyPr/>
        <a:lstStyle/>
        <a:p>
          <a:endParaRPr lang="en-US"/>
        </a:p>
      </dgm:t>
    </dgm:pt>
  </dgm:ptLst>
  <dgm:cxnLst>
    <dgm:cxn modelId="{6894693E-7D20-4A87-ADEB-21BEC9051FCB}" type="presOf" srcId="{F99EF88C-7CAF-4787-80B2-24F60C769292}" destId="{9EA0EB15-4C82-47E5-977B-D16B986FAD88}" srcOrd="0" destOrd="0" presId="urn:microsoft.com/office/officeart/2005/8/layout/vList2"/>
    <dgm:cxn modelId="{448B78E8-44E7-49FE-8250-55B9857FB679}" type="presOf" srcId="{3F6C6524-2CA2-482E-8A8A-F9B026C88926}" destId="{D0A2949C-F83D-4E3C-82E1-F5CEF8E38335}" srcOrd="0" destOrd="0" presId="urn:microsoft.com/office/officeart/2005/8/layout/vList2"/>
    <dgm:cxn modelId="{4013F076-8C09-4069-808A-BBDEB8088CE0}" srcId="{7DD8E0AD-89B7-4927-9334-76111485E3EE}" destId="{794255A8-B738-40E0-9C72-7B362440C2DC}" srcOrd="4" destOrd="0" parTransId="{DDE3BC6B-C1D1-447E-8143-DCA47340C228}" sibTransId="{49D895A3-AE2B-4CF9-A861-75E3BC4110B7}"/>
    <dgm:cxn modelId="{4A0A45EE-6B05-4207-B5A7-C8DAB9083AC6}" srcId="{8BF981A1-9C26-4A21-B161-4515F2FCBFA0}" destId="{3F6C6524-2CA2-482E-8A8A-F9B026C88926}" srcOrd="0" destOrd="0" parTransId="{BA99874F-4111-443E-8208-6BB9EC744F8E}" sibTransId="{D1553AC2-D1BB-4BA1-B468-17AFC59626B5}"/>
    <dgm:cxn modelId="{691B15D4-F621-41E7-A6E8-CCE69FB379B1}" type="presOf" srcId="{97A8654E-31ED-4FB7-AD8E-490A7BCDAD04}" destId="{DCBE4BCC-1348-4A0D-9B87-27E747BB036D}" srcOrd="0" destOrd="0" presId="urn:microsoft.com/office/officeart/2005/8/layout/vList2"/>
    <dgm:cxn modelId="{33B4E1A7-64ED-4C35-ABCC-AF6F278DF18D}" srcId="{7DD8E0AD-89B7-4927-9334-76111485E3EE}" destId="{4ED46310-6EC6-4C80-A75E-3AC7D2D15B56}" srcOrd="1" destOrd="0" parTransId="{F196416D-9450-4E16-ABD8-AF23FE66040B}" sibTransId="{08C60E4B-09D9-4AB5-B1D1-944EE1C7DAE2}"/>
    <dgm:cxn modelId="{D4D4FF9B-296D-421B-8C4F-093068D8ECE4}" type="presOf" srcId="{7DD8E0AD-89B7-4927-9334-76111485E3EE}" destId="{E4EEEC43-5EBD-4911-8B4A-C3CDD10180C9}" srcOrd="0" destOrd="0" presId="urn:microsoft.com/office/officeart/2005/8/layout/vList2"/>
    <dgm:cxn modelId="{D4BFBE03-8D0D-4D06-AA90-A41945781BEC}" srcId="{7DD8E0AD-89B7-4927-9334-76111485E3EE}" destId="{F99EF88C-7CAF-4787-80B2-24F60C769292}" srcOrd="2" destOrd="0" parTransId="{A5438CBA-4B36-4B8A-8C93-4DD76277F242}" sibTransId="{3C74452D-B7D4-4AE8-B6A2-8DF383CB006A}"/>
    <dgm:cxn modelId="{1A8DCC89-D61F-4010-AF8E-6204A01EE85A}" type="presOf" srcId="{794255A8-B738-40E0-9C72-7B362440C2DC}" destId="{DECB929E-074F-4D53-B7A5-57F1568A5093}" srcOrd="0" destOrd="0" presId="urn:microsoft.com/office/officeart/2005/8/layout/vList2"/>
    <dgm:cxn modelId="{E5C33062-CD66-4842-BDF5-1E1B30DDD6A0}" type="presOf" srcId="{4ED46310-6EC6-4C80-A75E-3AC7D2D15B56}" destId="{1919D840-44A7-4FE7-AEC0-DBDF622E6FDA}" srcOrd="0" destOrd="0" presId="urn:microsoft.com/office/officeart/2005/8/layout/vList2"/>
    <dgm:cxn modelId="{9D41B318-79F8-4D5E-A8DE-F2B9B954E2B2}" srcId="{7DD8E0AD-89B7-4927-9334-76111485E3EE}" destId="{97A8654E-31ED-4FB7-AD8E-490A7BCDAD04}" srcOrd="3" destOrd="0" parTransId="{937BA944-0A49-423D-AE94-FA75FC953851}" sibTransId="{E3663C4B-6719-4C28-B909-B446EAA7EAA2}"/>
    <dgm:cxn modelId="{D33C6B22-BDF7-4929-857A-2429D843B15F}" type="presOf" srcId="{8BF981A1-9C26-4A21-B161-4515F2FCBFA0}" destId="{18A9F974-5EA1-4E94-954F-B2455C3F3713}" srcOrd="0" destOrd="0" presId="urn:microsoft.com/office/officeart/2005/8/layout/vList2"/>
    <dgm:cxn modelId="{A969CB1C-F8EF-4DFF-8A99-78017F70BE45}" srcId="{7DD8E0AD-89B7-4927-9334-76111485E3EE}" destId="{8BF981A1-9C26-4A21-B161-4515F2FCBFA0}" srcOrd="0" destOrd="0" parTransId="{CDA5A1EF-4451-4DBE-B5AE-2C223D4FF726}" sibTransId="{6DC33B8A-89E6-4FF6-B503-97E8B620C62D}"/>
    <dgm:cxn modelId="{102AFE84-6302-4DDD-9589-8A184E113AE9}" type="presParOf" srcId="{E4EEEC43-5EBD-4911-8B4A-C3CDD10180C9}" destId="{18A9F974-5EA1-4E94-954F-B2455C3F3713}" srcOrd="0" destOrd="0" presId="urn:microsoft.com/office/officeart/2005/8/layout/vList2"/>
    <dgm:cxn modelId="{E58702BD-BF3C-4907-811D-310470D611B9}" type="presParOf" srcId="{E4EEEC43-5EBD-4911-8B4A-C3CDD10180C9}" destId="{D0A2949C-F83D-4E3C-82E1-F5CEF8E38335}" srcOrd="1" destOrd="0" presId="urn:microsoft.com/office/officeart/2005/8/layout/vList2"/>
    <dgm:cxn modelId="{CE04EAEC-0280-41CF-B900-5594967C854C}" type="presParOf" srcId="{E4EEEC43-5EBD-4911-8B4A-C3CDD10180C9}" destId="{1919D840-44A7-4FE7-AEC0-DBDF622E6FDA}" srcOrd="2" destOrd="0" presId="urn:microsoft.com/office/officeart/2005/8/layout/vList2"/>
    <dgm:cxn modelId="{E62F8FA6-2AB4-45A8-8F30-1F59D1DD03BB}" type="presParOf" srcId="{E4EEEC43-5EBD-4911-8B4A-C3CDD10180C9}" destId="{6E121210-196D-4A24-A438-2C4791A1BA82}" srcOrd="3" destOrd="0" presId="urn:microsoft.com/office/officeart/2005/8/layout/vList2"/>
    <dgm:cxn modelId="{861FC2BC-73F0-4B94-98BB-888BA267D993}" type="presParOf" srcId="{E4EEEC43-5EBD-4911-8B4A-C3CDD10180C9}" destId="{9EA0EB15-4C82-47E5-977B-D16B986FAD88}" srcOrd="4" destOrd="0" presId="urn:microsoft.com/office/officeart/2005/8/layout/vList2"/>
    <dgm:cxn modelId="{31EE91BB-44FE-4D18-B1B6-E6D3D26ED352}" type="presParOf" srcId="{E4EEEC43-5EBD-4911-8B4A-C3CDD10180C9}" destId="{D5BBFAEC-516F-4DB1-8ED7-D26CAFBF7C3B}" srcOrd="5" destOrd="0" presId="urn:microsoft.com/office/officeart/2005/8/layout/vList2"/>
    <dgm:cxn modelId="{D06A882E-BF83-460B-8475-F037979E6EAE}" type="presParOf" srcId="{E4EEEC43-5EBD-4911-8B4A-C3CDD10180C9}" destId="{DCBE4BCC-1348-4A0D-9B87-27E747BB036D}" srcOrd="6" destOrd="0" presId="urn:microsoft.com/office/officeart/2005/8/layout/vList2"/>
    <dgm:cxn modelId="{8A921903-F0C9-4588-8839-44F608FA0A73}" type="presParOf" srcId="{E4EEEC43-5EBD-4911-8B4A-C3CDD10180C9}" destId="{76B3B7D8-EB2A-4714-BEC9-4DAF27B4435C}" srcOrd="7" destOrd="0" presId="urn:microsoft.com/office/officeart/2005/8/layout/vList2"/>
    <dgm:cxn modelId="{2A66F9F6-22CC-453F-9974-B2C38AD0C2C7}" type="presParOf" srcId="{E4EEEC43-5EBD-4911-8B4A-C3CDD10180C9}" destId="{DECB929E-074F-4D53-B7A5-57F1568A5093}"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A08AE58-F314-480E-B3A0-77F3E69CC74B}" type="doc">
      <dgm:prSet loTypeId="urn:microsoft.com/office/officeart/2005/8/layout/radial1" loCatId="cycle" qsTypeId="urn:microsoft.com/office/officeart/2005/8/quickstyle/3d2" qsCatId="3D" csTypeId="urn:microsoft.com/office/officeart/2005/8/colors/accent1_2" csCatId="accent1" phldr="1"/>
      <dgm:spPr/>
      <dgm:t>
        <a:bodyPr/>
        <a:lstStyle/>
        <a:p>
          <a:endParaRPr lang="en-US"/>
        </a:p>
      </dgm:t>
    </dgm:pt>
    <dgm:pt modelId="{89F4C302-3276-4930-8ACA-D8C4EF164B33}" type="pres">
      <dgm:prSet presAssocID="{3A08AE58-F314-480E-B3A0-77F3E69CC74B}" presName="cycle" presStyleCnt="0">
        <dgm:presLayoutVars>
          <dgm:chMax val="1"/>
          <dgm:dir/>
          <dgm:animLvl val="ctr"/>
          <dgm:resizeHandles val="exact"/>
        </dgm:presLayoutVars>
      </dgm:prSet>
      <dgm:spPr/>
      <dgm:t>
        <a:bodyPr/>
        <a:lstStyle/>
        <a:p>
          <a:endParaRPr lang="en-US"/>
        </a:p>
      </dgm:t>
    </dgm:pt>
  </dgm:ptLst>
  <dgm:cxnLst>
    <dgm:cxn modelId="{5D9F892D-6827-487C-890E-E7E954CEB9DA}" type="presOf" srcId="{3A08AE58-F314-480E-B3A0-77F3E69CC74B}" destId="{89F4C302-3276-4930-8ACA-D8C4EF164B33}" srcOrd="0" destOrd="0" presId="urn:microsoft.com/office/officeart/2005/8/layout/radial1"/>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698FD07-71A4-4587-B5A7-C4655FA903AB}"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3167A203-7FEA-4F89-8C9F-3BA391CFCCDD}">
      <dgm:prSet phldrT="[Text]" custT="1">
        <dgm:style>
          <a:lnRef idx="1">
            <a:schemeClr val="accent4"/>
          </a:lnRef>
          <a:fillRef idx="2">
            <a:schemeClr val="accent4"/>
          </a:fillRef>
          <a:effectRef idx="1">
            <a:schemeClr val="accent4"/>
          </a:effectRef>
          <a:fontRef idx="minor">
            <a:schemeClr val="dk1"/>
          </a:fontRef>
        </dgm:style>
      </dgm:prSet>
      <dgm:spPr/>
      <dgm:t>
        <a:bodyPr/>
        <a:lstStyle/>
        <a:p>
          <a:r>
            <a:rPr lang="tr-TR" sz="1800" noProof="0" dirty="0" smtClean="0"/>
            <a:t>Rehberliğin temelinde, insan hak ve sorumlulukları ile yakından ilgili demokratik ve insancıl bir anlayış vardır.</a:t>
          </a:r>
          <a:endParaRPr lang="tr-TR" sz="1800" noProof="0" dirty="0"/>
        </a:p>
      </dgm:t>
    </dgm:pt>
    <dgm:pt modelId="{3C2EBDCA-04C8-4395-8531-A921C633CFEC}" type="parTrans" cxnId="{D06E0591-7C16-4987-9CE0-5D787B17902A}">
      <dgm:prSet/>
      <dgm:spPr/>
      <dgm:t>
        <a:bodyPr/>
        <a:lstStyle/>
        <a:p>
          <a:endParaRPr lang="en-US"/>
        </a:p>
      </dgm:t>
    </dgm:pt>
    <dgm:pt modelId="{C7C2B826-0092-4457-A56A-6AEE43264C50}" type="sibTrans" cxnId="{D06E0591-7C16-4987-9CE0-5D787B17902A}">
      <dgm:prSet/>
      <dgm:spPr/>
      <dgm:t>
        <a:bodyPr/>
        <a:lstStyle/>
        <a:p>
          <a:endParaRPr lang="en-US"/>
        </a:p>
      </dgm:t>
    </dgm:pt>
    <dgm:pt modelId="{26AFDCF0-B203-44EC-9586-A33113C34798}">
      <dgm:prSet phldrT="[Text]" custT="1">
        <dgm:style>
          <a:lnRef idx="1">
            <a:schemeClr val="accent4"/>
          </a:lnRef>
          <a:fillRef idx="2">
            <a:schemeClr val="accent4"/>
          </a:fillRef>
          <a:effectRef idx="1">
            <a:schemeClr val="accent4"/>
          </a:effectRef>
          <a:fontRef idx="minor">
            <a:schemeClr val="dk1"/>
          </a:fontRef>
        </dgm:style>
      </dgm:prSet>
      <dgm:spPr/>
      <dgm:t>
        <a:bodyPr/>
        <a:lstStyle/>
        <a:p>
          <a:r>
            <a:rPr lang="tr-TR" sz="1800" noProof="0" dirty="0" smtClean="0"/>
            <a:t>Rehberlik anlayışı, her türlü çalışması ile </a:t>
          </a:r>
          <a:r>
            <a:rPr lang="en-US" sz="1800" noProof="0" dirty="0" smtClean="0"/>
            <a:t>ö</a:t>
          </a:r>
          <a:r>
            <a:rPr lang="tr-TR" sz="1800" noProof="0" dirty="0" err="1" smtClean="0"/>
            <a:t>ğrenciyi</a:t>
          </a:r>
          <a:r>
            <a:rPr lang="tr-TR" sz="1800" noProof="0" dirty="0" smtClean="0"/>
            <a:t> merkeze alan bir eğitim sistemi ön görür.</a:t>
          </a:r>
          <a:endParaRPr lang="tr-TR" sz="1800" noProof="0" dirty="0"/>
        </a:p>
      </dgm:t>
    </dgm:pt>
    <dgm:pt modelId="{A16E282C-FB0E-4EDF-9C2A-7C3EB49E4BBF}" type="parTrans" cxnId="{4BD53F78-3E31-4D15-8E1A-24765779B14F}">
      <dgm:prSet/>
      <dgm:spPr/>
      <dgm:t>
        <a:bodyPr/>
        <a:lstStyle/>
        <a:p>
          <a:endParaRPr lang="en-US"/>
        </a:p>
      </dgm:t>
    </dgm:pt>
    <dgm:pt modelId="{D567265F-68B2-4EC3-856C-CDA6F938929F}" type="sibTrans" cxnId="{4BD53F78-3E31-4D15-8E1A-24765779B14F}">
      <dgm:prSet/>
      <dgm:spPr/>
      <dgm:t>
        <a:bodyPr/>
        <a:lstStyle/>
        <a:p>
          <a:endParaRPr lang="en-US"/>
        </a:p>
      </dgm:t>
    </dgm:pt>
    <dgm:pt modelId="{80BDE298-B23B-41F0-87CF-21748F197EE9}">
      <dgm:prSet phldrT="[Text]" custT="1">
        <dgm:style>
          <a:lnRef idx="1">
            <a:schemeClr val="accent4"/>
          </a:lnRef>
          <a:fillRef idx="2">
            <a:schemeClr val="accent4"/>
          </a:fillRef>
          <a:effectRef idx="1">
            <a:schemeClr val="accent4"/>
          </a:effectRef>
          <a:fontRef idx="minor">
            <a:schemeClr val="dk1"/>
          </a:fontRef>
        </dgm:style>
      </dgm:prSet>
      <dgm:spPr/>
      <dgm:t>
        <a:bodyPr/>
        <a:lstStyle/>
        <a:p>
          <a:r>
            <a:rPr lang="tr-TR" sz="1800" noProof="0" smtClean="0"/>
            <a:t>Rehberlik yardımının esası, öğrencilerin kendi kişiliklerini daha iyi anlamaları ve problemlerine çözüm yolları bulmada onların kendi kendilerine yeter bir duruma gelmelerini sağlamaktır.</a:t>
          </a:r>
          <a:endParaRPr lang="tr-TR" sz="1800" noProof="0"/>
        </a:p>
      </dgm:t>
    </dgm:pt>
    <dgm:pt modelId="{74376238-D95F-4371-BEDA-FA72936195E7}" type="parTrans" cxnId="{644C240F-6D8C-4B3E-B434-B5F518C1012F}">
      <dgm:prSet/>
      <dgm:spPr/>
      <dgm:t>
        <a:bodyPr/>
        <a:lstStyle/>
        <a:p>
          <a:endParaRPr lang="en-US"/>
        </a:p>
      </dgm:t>
    </dgm:pt>
    <dgm:pt modelId="{00EB939A-63BC-43B7-AC7A-860E2FC107BC}" type="sibTrans" cxnId="{644C240F-6D8C-4B3E-B434-B5F518C1012F}">
      <dgm:prSet/>
      <dgm:spPr/>
      <dgm:t>
        <a:bodyPr/>
        <a:lstStyle/>
        <a:p>
          <a:endParaRPr lang="en-US"/>
        </a:p>
      </dgm:t>
    </dgm:pt>
    <dgm:pt modelId="{A12BE78A-F392-45A3-96C9-C673DD6AF298}" type="pres">
      <dgm:prSet presAssocID="{6698FD07-71A4-4587-B5A7-C4655FA903AB}" presName="linear" presStyleCnt="0">
        <dgm:presLayoutVars>
          <dgm:dir/>
          <dgm:animLvl val="lvl"/>
          <dgm:resizeHandles val="exact"/>
        </dgm:presLayoutVars>
      </dgm:prSet>
      <dgm:spPr/>
      <dgm:t>
        <a:bodyPr/>
        <a:lstStyle/>
        <a:p>
          <a:endParaRPr lang="en-US"/>
        </a:p>
      </dgm:t>
    </dgm:pt>
    <dgm:pt modelId="{CF9E172A-550B-419F-8E3D-D51B8E660ED4}" type="pres">
      <dgm:prSet presAssocID="{3167A203-7FEA-4F89-8C9F-3BA391CFCCDD}" presName="parentLin" presStyleCnt="0"/>
      <dgm:spPr/>
    </dgm:pt>
    <dgm:pt modelId="{44544B18-77B7-49E3-B0D6-75B7EE8435F9}" type="pres">
      <dgm:prSet presAssocID="{3167A203-7FEA-4F89-8C9F-3BA391CFCCDD}" presName="parentLeftMargin" presStyleLbl="node1" presStyleIdx="0" presStyleCnt="3"/>
      <dgm:spPr/>
      <dgm:t>
        <a:bodyPr/>
        <a:lstStyle/>
        <a:p>
          <a:endParaRPr lang="en-US"/>
        </a:p>
      </dgm:t>
    </dgm:pt>
    <dgm:pt modelId="{E5D724E8-3AD2-42EB-9E03-38C2C836AF33}" type="pres">
      <dgm:prSet presAssocID="{3167A203-7FEA-4F89-8C9F-3BA391CFCCDD}" presName="parentText" presStyleLbl="node1" presStyleIdx="0" presStyleCnt="3" custScaleX="121164">
        <dgm:presLayoutVars>
          <dgm:chMax val="0"/>
          <dgm:bulletEnabled val="1"/>
        </dgm:presLayoutVars>
      </dgm:prSet>
      <dgm:spPr/>
      <dgm:t>
        <a:bodyPr/>
        <a:lstStyle/>
        <a:p>
          <a:endParaRPr lang="en-US"/>
        </a:p>
      </dgm:t>
    </dgm:pt>
    <dgm:pt modelId="{5A66C1CC-536C-4F3E-8506-70B5E91A4182}" type="pres">
      <dgm:prSet presAssocID="{3167A203-7FEA-4F89-8C9F-3BA391CFCCDD}" presName="negativeSpace" presStyleCnt="0"/>
      <dgm:spPr/>
    </dgm:pt>
    <dgm:pt modelId="{A0ADFA70-06FF-4F7D-BE32-85772DFE6AA9}" type="pres">
      <dgm:prSet presAssocID="{3167A203-7FEA-4F89-8C9F-3BA391CFCCDD}" presName="childText" presStyleLbl="conFgAcc1" presStyleIdx="0" presStyleCnt="3">
        <dgm:presLayoutVars>
          <dgm:bulletEnabled val="1"/>
        </dgm:presLayoutVars>
      </dgm:prSet>
      <dgm:spPr/>
    </dgm:pt>
    <dgm:pt modelId="{38F1DC28-2A58-4169-8767-18D2859BA4D7}" type="pres">
      <dgm:prSet presAssocID="{C7C2B826-0092-4457-A56A-6AEE43264C50}" presName="spaceBetweenRectangles" presStyleCnt="0"/>
      <dgm:spPr/>
    </dgm:pt>
    <dgm:pt modelId="{20F21641-52A6-49A9-8668-51420AB6A0A9}" type="pres">
      <dgm:prSet presAssocID="{26AFDCF0-B203-44EC-9586-A33113C34798}" presName="parentLin" presStyleCnt="0"/>
      <dgm:spPr/>
    </dgm:pt>
    <dgm:pt modelId="{BA09D353-8301-4463-971C-89DA8268FEBA}" type="pres">
      <dgm:prSet presAssocID="{26AFDCF0-B203-44EC-9586-A33113C34798}" presName="parentLeftMargin" presStyleLbl="node1" presStyleIdx="0" presStyleCnt="3"/>
      <dgm:spPr/>
      <dgm:t>
        <a:bodyPr/>
        <a:lstStyle/>
        <a:p>
          <a:endParaRPr lang="en-US"/>
        </a:p>
      </dgm:t>
    </dgm:pt>
    <dgm:pt modelId="{AAD3CDB9-B65E-49F2-9468-A14F48B89F7B}" type="pres">
      <dgm:prSet presAssocID="{26AFDCF0-B203-44EC-9586-A33113C34798}" presName="parentText" presStyleLbl="node1" presStyleIdx="1" presStyleCnt="3" custScaleX="121164">
        <dgm:presLayoutVars>
          <dgm:chMax val="0"/>
          <dgm:bulletEnabled val="1"/>
        </dgm:presLayoutVars>
      </dgm:prSet>
      <dgm:spPr/>
      <dgm:t>
        <a:bodyPr/>
        <a:lstStyle/>
        <a:p>
          <a:endParaRPr lang="en-US"/>
        </a:p>
      </dgm:t>
    </dgm:pt>
    <dgm:pt modelId="{E5D97301-CE4D-4637-A8E2-75D5F3691445}" type="pres">
      <dgm:prSet presAssocID="{26AFDCF0-B203-44EC-9586-A33113C34798}" presName="negativeSpace" presStyleCnt="0"/>
      <dgm:spPr/>
    </dgm:pt>
    <dgm:pt modelId="{72564509-389E-4FD2-8887-85892550A8B1}" type="pres">
      <dgm:prSet presAssocID="{26AFDCF0-B203-44EC-9586-A33113C34798}" presName="childText" presStyleLbl="conFgAcc1" presStyleIdx="1" presStyleCnt="3">
        <dgm:presLayoutVars>
          <dgm:bulletEnabled val="1"/>
        </dgm:presLayoutVars>
      </dgm:prSet>
      <dgm:spPr/>
    </dgm:pt>
    <dgm:pt modelId="{0E778E6F-C183-4F36-9AF5-F9C3E7E97482}" type="pres">
      <dgm:prSet presAssocID="{D567265F-68B2-4EC3-856C-CDA6F938929F}" presName="spaceBetweenRectangles" presStyleCnt="0"/>
      <dgm:spPr/>
    </dgm:pt>
    <dgm:pt modelId="{1D8FD094-9ABF-4AA9-967E-1C80A5D683E4}" type="pres">
      <dgm:prSet presAssocID="{80BDE298-B23B-41F0-87CF-21748F197EE9}" presName="parentLin" presStyleCnt="0"/>
      <dgm:spPr/>
    </dgm:pt>
    <dgm:pt modelId="{4C003637-BFEF-4BB2-A4A7-80C135903D9E}" type="pres">
      <dgm:prSet presAssocID="{80BDE298-B23B-41F0-87CF-21748F197EE9}" presName="parentLeftMargin" presStyleLbl="node1" presStyleIdx="1" presStyleCnt="3"/>
      <dgm:spPr/>
      <dgm:t>
        <a:bodyPr/>
        <a:lstStyle/>
        <a:p>
          <a:endParaRPr lang="en-US"/>
        </a:p>
      </dgm:t>
    </dgm:pt>
    <dgm:pt modelId="{5B0B1BFF-C937-4EDD-913F-E28E549B3FCD}" type="pres">
      <dgm:prSet presAssocID="{80BDE298-B23B-41F0-87CF-21748F197EE9}" presName="parentText" presStyleLbl="node1" presStyleIdx="2" presStyleCnt="3" custScaleX="121165">
        <dgm:presLayoutVars>
          <dgm:chMax val="0"/>
          <dgm:bulletEnabled val="1"/>
        </dgm:presLayoutVars>
      </dgm:prSet>
      <dgm:spPr/>
      <dgm:t>
        <a:bodyPr/>
        <a:lstStyle/>
        <a:p>
          <a:endParaRPr lang="en-US"/>
        </a:p>
      </dgm:t>
    </dgm:pt>
    <dgm:pt modelId="{A14CF386-D105-4E33-B196-E9DC0BD30A70}" type="pres">
      <dgm:prSet presAssocID="{80BDE298-B23B-41F0-87CF-21748F197EE9}" presName="negativeSpace" presStyleCnt="0"/>
      <dgm:spPr/>
    </dgm:pt>
    <dgm:pt modelId="{3B16D994-9468-428D-8CE3-EA152A3C141A}" type="pres">
      <dgm:prSet presAssocID="{80BDE298-B23B-41F0-87CF-21748F197EE9}" presName="childText" presStyleLbl="conFgAcc1" presStyleIdx="2" presStyleCnt="3">
        <dgm:presLayoutVars>
          <dgm:bulletEnabled val="1"/>
        </dgm:presLayoutVars>
      </dgm:prSet>
      <dgm:spPr/>
    </dgm:pt>
  </dgm:ptLst>
  <dgm:cxnLst>
    <dgm:cxn modelId="{E05118E3-4CD0-4F60-AC7B-C72957AFCE3B}" type="presOf" srcId="{6698FD07-71A4-4587-B5A7-C4655FA903AB}" destId="{A12BE78A-F392-45A3-96C9-C673DD6AF298}" srcOrd="0" destOrd="0" presId="urn:microsoft.com/office/officeart/2005/8/layout/list1"/>
    <dgm:cxn modelId="{644C240F-6D8C-4B3E-B434-B5F518C1012F}" srcId="{6698FD07-71A4-4587-B5A7-C4655FA903AB}" destId="{80BDE298-B23B-41F0-87CF-21748F197EE9}" srcOrd="2" destOrd="0" parTransId="{74376238-D95F-4371-BEDA-FA72936195E7}" sibTransId="{00EB939A-63BC-43B7-AC7A-860E2FC107BC}"/>
    <dgm:cxn modelId="{519ADB09-A0A0-457F-B11A-6C16C9CB53F8}" type="presOf" srcId="{80BDE298-B23B-41F0-87CF-21748F197EE9}" destId="{4C003637-BFEF-4BB2-A4A7-80C135903D9E}" srcOrd="0" destOrd="0" presId="urn:microsoft.com/office/officeart/2005/8/layout/list1"/>
    <dgm:cxn modelId="{18B26EED-743D-4AB0-9DC2-43862888E56B}" type="presOf" srcId="{26AFDCF0-B203-44EC-9586-A33113C34798}" destId="{AAD3CDB9-B65E-49F2-9468-A14F48B89F7B}" srcOrd="1" destOrd="0" presId="urn:microsoft.com/office/officeart/2005/8/layout/list1"/>
    <dgm:cxn modelId="{B126A399-042E-4705-8C10-2F7357DCA294}" type="presOf" srcId="{26AFDCF0-B203-44EC-9586-A33113C34798}" destId="{BA09D353-8301-4463-971C-89DA8268FEBA}" srcOrd="0" destOrd="0" presId="urn:microsoft.com/office/officeart/2005/8/layout/list1"/>
    <dgm:cxn modelId="{4635A136-23CC-479B-AF7A-4FC158DAA761}" type="presOf" srcId="{3167A203-7FEA-4F89-8C9F-3BA391CFCCDD}" destId="{44544B18-77B7-49E3-B0D6-75B7EE8435F9}" srcOrd="0" destOrd="0" presId="urn:microsoft.com/office/officeart/2005/8/layout/list1"/>
    <dgm:cxn modelId="{D06E0591-7C16-4987-9CE0-5D787B17902A}" srcId="{6698FD07-71A4-4587-B5A7-C4655FA903AB}" destId="{3167A203-7FEA-4F89-8C9F-3BA391CFCCDD}" srcOrd="0" destOrd="0" parTransId="{3C2EBDCA-04C8-4395-8531-A921C633CFEC}" sibTransId="{C7C2B826-0092-4457-A56A-6AEE43264C50}"/>
    <dgm:cxn modelId="{4BD53F78-3E31-4D15-8E1A-24765779B14F}" srcId="{6698FD07-71A4-4587-B5A7-C4655FA903AB}" destId="{26AFDCF0-B203-44EC-9586-A33113C34798}" srcOrd="1" destOrd="0" parTransId="{A16E282C-FB0E-4EDF-9C2A-7C3EB49E4BBF}" sibTransId="{D567265F-68B2-4EC3-856C-CDA6F938929F}"/>
    <dgm:cxn modelId="{8E5BF42D-286D-473F-85EF-9BDDF0E4C5CA}" type="presOf" srcId="{80BDE298-B23B-41F0-87CF-21748F197EE9}" destId="{5B0B1BFF-C937-4EDD-913F-E28E549B3FCD}" srcOrd="1" destOrd="0" presId="urn:microsoft.com/office/officeart/2005/8/layout/list1"/>
    <dgm:cxn modelId="{8E596AAD-6917-448B-B78F-09785A174EA4}" type="presOf" srcId="{3167A203-7FEA-4F89-8C9F-3BA391CFCCDD}" destId="{E5D724E8-3AD2-42EB-9E03-38C2C836AF33}" srcOrd="1" destOrd="0" presId="urn:microsoft.com/office/officeart/2005/8/layout/list1"/>
    <dgm:cxn modelId="{73564A98-E717-4923-8339-F1749138A19F}" type="presParOf" srcId="{A12BE78A-F392-45A3-96C9-C673DD6AF298}" destId="{CF9E172A-550B-419F-8E3D-D51B8E660ED4}" srcOrd="0" destOrd="0" presId="urn:microsoft.com/office/officeart/2005/8/layout/list1"/>
    <dgm:cxn modelId="{9F9A2EFE-0699-4716-AE09-0CE71ED12AFA}" type="presParOf" srcId="{CF9E172A-550B-419F-8E3D-D51B8E660ED4}" destId="{44544B18-77B7-49E3-B0D6-75B7EE8435F9}" srcOrd="0" destOrd="0" presId="urn:microsoft.com/office/officeart/2005/8/layout/list1"/>
    <dgm:cxn modelId="{9098A120-FE57-4950-85D2-E2B2DA2B2CC6}" type="presParOf" srcId="{CF9E172A-550B-419F-8E3D-D51B8E660ED4}" destId="{E5D724E8-3AD2-42EB-9E03-38C2C836AF33}" srcOrd="1" destOrd="0" presId="urn:microsoft.com/office/officeart/2005/8/layout/list1"/>
    <dgm:cxn modelId="{DECA064D-D7E5-4FDD-8DF5-EE632339FBE3}" type="presParOf" srcId="{A12BE78A-F392-45A3-96C9-C673DD6AF298}" destId="{5A66C1CC-536C-4F3E-8506-70B5E91A4182}" srcOrd="1" destOrd="0" presId="urn:microsoft.com/office/officeart/2005/8/layout/list1"/>
    <dgm:cxn modelId="{3C4CC2BF-E3D6-4629-AC16-0146AA626A6D}" type="presParOf" srcId="{A12BE78A-F392-45A3-96C9-C673DD6AF298}" destId="{A0ADFA70-06FF-4F7D-BE32-85772DFE6AA9}" srcOrd="2" destOrd="0" presId="urn:microsoft.com/office/officeart/2005/8/layout/list1"/>
    <dgm:cxn modelId="{4C0B2310-5A4C-48EE-9617-AB45CA716B89}" type="presParOf" srcId="{A12BE78A-F392-45A3-96C9-C673DD6AF298}" destId="{38F1DC28-2A58-4169-8767-18D2859BA4D7}" srcOrd="3" destOrd="0" presId="urn:microsoft.com/office/officeart/2005/8/layout/list1"/>
    <dgm:cxn modelId="{3287D384-35A5-4F46-BCE5-35701EEE6929}" type="presParOf" srcId="{A12BE78A-F392-45A3-96C9-C673DD6AF298}" destId="{20F21641-52A6-49A9-8668-51420AB6A0A9}" srcOrd="4" destOrd="0" presId="urn:microsoft.com/office/officeart/2005/8/layout/list1"/>
    <dgm:cxn modelId="{07FF0542-7AEE-49AA-BAC4-409CFC688506}" type="presParOf" srcId="{20F21641-52A6-49A9-8668-51420AB6A0A9}" destId="{BA09D353-8301-4463-971C-89DA8268FEBA}" srcOrd="0" destOrd="0" presId="urn:microsoft.com/office/officeart/2005/8/layout/list1"/>
    <dgm:cxn modelId="{744054EE-F232-4C35-B014-1168742391FD}" type="presParOf" srcId="{20F21641-52A6-49A9-8668-51420AB6A0A9}" destId="{AAD3CDB9-B65E-49F2-9468-A14F48B89F7B}" srcOrd="1" destOrd="0" presId="urn:microsoft.com/office/officeart/2005/8/layout/list1"/>
    <dgm:cxn modelId="{E63B6A73-DC34-4254-BE6F-F8DC409C5AB5}" type="presParOf" srcId="{A12BE78A-F392-45A3-96C9-C673DD6AF298}" destId="{E5D97301-CE4D-4637-A8E2-75D5F3691445}" srcOrd="5" destOrd="0" presId="urn:microsoft.com/office/officeart/2005/8/layout/list1"/>
    <dgm:cxn modelId="{BE86B632-F763-4C6A-BECC-E09CE2D4CA7D}" type="presParOf" srcId="{A12BE78A-F392-45A3-96C9-C673DD6AF298}" destId="{72564509-389E-4FD2-8887-85892550A8B1}" srcOrd="6" destOrd="0" presId="urn:microsoft.com/office/officeart/2005/8/layout/list1"/>
    <dgm:cxn modelId="{6841A5CC-7B49-4855-BA07-C73973F8D437}" type="presParOf" srcId="{A12BE78A-F392-45A3-96C9-C673DD6AF298}" destId="{0E778E6F-C183-4F36-9AF5-F9C3E7E97482}" srcOrd="7" destOrd="0" presId="urn:microsoft.com/office/officeart/2005/8/layout/list1"/>
    <dgm:cxn modelId="{E8DADB7F-1944-4C35-97BF-A8D6C4F2C85E}" type="presParOf" srcId="{A12BE78A-F392-45A3-96C9-C673DD6AF298}" destId="{1D8FD094-9ABF-4AA9-967E-1C80A5D683E4}" srcOrd="8" destOrd="0" presId="urn:microsoft.com/office/officeart/2005/8/layout/list1"/>
    <dgm:cxn modelId="{A4EECB75-2A89-4646-A4E0-0F7A0E74EEC5}" type="presParOf" srcId="{1D8FD094-9ABF-4AA9-967E-1C80A5D683E4}" destId="{4C003637-BFEF-4BB2-A4A7-80C135903D9E}" srcOrd="0" destOrd="0" presId="urn:microsoft.com/office/officeart/2005/8/layout/list1"/>
    <dgm:cxn modelId="{1DF7422D-3F34-441C-A8A0-3B139809004D}" type="presParOf" srcId="{1D8FD094-9ABF-4AA9-967E-1C80A5D683E4}" destId="{5B0B1BFF-C937-4EDD-913F-E28E549B3FCD}" srcOrd="1" destOrd="0" presId="urn:microsoft.com/office/officeart/2005/8/layout/list1"/>
    <dgm:cxn modelId="{3046DB3A-D20C-4D4D-B9E9-F7EAF987B263}" type="presParOf" srcId="{A12BE78A-F392-45A3-96C9-C673DD6AF298}" destId="{A14CF386-D105-4E33-B196-E9DC0BD30A70}" srcOrd="9" destOrd="0" presId="urn:microsoft.com/office/officeart/2005/8/layout/list1"/>
    <dgm:cxn modelId="{F6589E08-B04D-490B-BC2E-0AF8372AE7A3}" type="presParOf" srcId="{A12BE78A-F392-45A3-96C9-C673DD6AF298}" destId="{3B16D994-9468-428D-8CE3-EA152A3C141A}"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698FD07-71A4-4587-B5A7-C4655FA903AB}"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3167A203-7FEA-4F89-8C9F-3BA391CFCCDD}">
      <dgm:prSet phldrT="[Text]" custT="1">
        <dgm:style>
          <a:lnRef idx="1">
            <a:schemeClr val="accent2"/>
          </a:lnRef>
          <a:fillRef idx="2">
            <a:schemeClr val="accent2"/>
          </a:fillRef>
          <a:effectRef idx="1">
            <a:schemeClr val="accent2"/>
          </a:effectRef>
          <a:fontRef idx="minor">
            <a:schemeClr val="dk1"/>
          </a:fontRef>
        </dgm:style>
      </dgm:prSet>
      <dgm:spPr/>
      <dgm:t>
        <a:bodyPr/>
        <a:lstStyle/>
        <a:p>
          <a:r>
            <a:rPr lang="tr-TR" sz="1800" noProof="0" smtClean="0"/>
            <a:t>Rehberlik hizmetleri öğrencinin her yönüyle gelişmesi ve kendini gerçekleştirmesine yardım etmelidir.</a:t>
          </a:r>
          <a:endParaRPr lang="tr-TR" sz="1800" noProof="0"/>
        </a:p>
      </dgm:t>
    </dgm:pt>
    <dgm:pt modelId="{3C2EBDCA-04C8-4395-8531-A921C633CFEC}" type="parTrans" cxnId="{D06E0591-7C16-4987-9CE0-5D787B17902A}">
      <dgm:prSet/>
      <dgm:spPr/>
      <dgm:t>
        <a:bodyPr/>
        <a:lstStyle/>
        <a:p>
          <a:endParaRPr lang="en-US"/>
        </a:p>
      </dgm:t>
    </dgm:pt>
    <dgm:pt modelId="{C7C2B826-0092-4457-A56A-6AEE43264C50}" type="sibTrans" cxnId="{D06E0591-7C16-4987-9CE0-5D787B17902A}">
      <dgm:prSet/>
      <dgm:spPr/>
      <dgm:t>
        <a:bodyPr/>
        <a:lstStyle/>
        <a:p>
          <a:endParaRPr lang="en-US"/>
        </a:p>
      </dgm:t>
    </dgm:pt>
    <dgm:pt modelId="{26AFDCF0-B203-44EC-9586-A33113C34798}">
      <dgm:prSet phldrT="[Text]" custT="1">
        <dgm:style>
          <a:lnRef idx="1">
            <a:schemeClr val="accent2"/>
          </a:lnRef>
          <a:fillRef idx="2">
            <a:schemeClr val="accent2"/>
          </a:fillRef>
          <a:effectRef idx="1">
            <a:schemeClr val="accent2"/>
          </a:effectRef>
          <a:fontRef idx="minor">
            <a:schemeClr val="dk1"/>
          </a:fontRef>
        </dgm:style>
      </dgm:prSet>
      <dgm:spPr/>
      <dgm:t>
        <a:bodyPr/>
        <a:lstStyle/>
        <a:p>
          <a:r>
            <a:rPr lang="tr-TR" sz="1800" noProof="0" smtClean="0"/>
            <a:t>Rehberlik uygulamalarında öğrenci ile ilgili herkesin ortak bir anlayış ve işbirliği içinde çalışması gereklidir.</a:t>
          </a:r>
          <a:endParaRPr lang="tr-TR" sz="1800" noProof="0"/>
        </a:p>
      </dgm:t>
    </dgm:pt>
    <dgm:pt modelId="{A16E282C-FB0E-4EDF-9C2A-7C3EB49E4BBF}" type="parTrans" cxnId="{4BD53F78-3E31-4D15-8E1A-24765779B14F}">
      <dgm:prSet/>
      <dgm:spPr/>
      <dgm:t>
        <a:bodyPr/>
        <a:lstStyle/>
        <a:p>
          <a:endParaRPr lang="en-US"/>
        </a:p>
      </dgm:t>
    </dgm:pt>
    <dgm:pt modelId="{D567265F-68B2-4EC3-856C-CDA6F938929F}" type="sibTrans" cxnId="{4BD53F78-3E31-4D15-8E1A-24765779B14F}">
      <dgm:prSet/>
      <dgm:spPr/>
      <dgm:t>
        <a:bodyPr/>
        <a:lstStyle/>
        <a:p>
          <a:endParaRPr lang="en-US"/>
        </a:p>
      </dgm:t>
    </dgm:pt>
    <dgm:pt modelId="{80BDE298-B23B-41F0-87CF-21748F197EE9}">
      <dgm:prSet phldrT="[Text]" custT="1">
        <dgm:style>
          <a:lnRef idx="1">
            <a:schemeClr val="accent2"/>
          </a:lnRef>
          <a:fillRef idx="2">
            <a:schemeClr val="accent2"/>
          </a:fillRef>
          <a:effectRef idx="1">
            <a:schemeClr val="accent2"/>
          </a:effectRef>
          <a:fontRef idx="minor">
            <a:schemeClr val="dk1"/>
          </a:fontRef>
        </dgm:style>
      </dgm:prSet>
      <dgm:spPr/>
      <dgm:t>
        <a:bodyPr/>
        <a:lstStyle/>
        <a:p>
          <a:r>
            <a:rPr lang="tr-TR" sz="1800" noProof="0" dirty="0" smtClean="0"/>
            <a:t>Rehberlik uygulamaları her okulun amaç ve ihtiyaçlarına uygun alanlarda yoğunlaştırılmalıdır.</a:t>
          </a:r>
          <a:endParaRPr lang="tr-TR" sz="1800" noProof="0" dirty="0"/>
        </a:p>
      </dgm:t>
    </dgm:pt>
    <dgm:pt modelId="{74376238-D95F-4371-BEDA-FA72936195E7}" type="parTrans" cxnId="{644C240F-6D8C-4B3E-B434-B5F518C1012F}">
      <dgm:prSet/>
      <dgm:spPr/>
      <dgm:t>
        <a:bodyPr/>
        <a:lstStyle/>
        <a:p>
          <a:endParaRPr lang="en-US"/>
        </a:p>
      </dgm:t>
    </dgm:pt>
    <dgm:pt modelId="{00EB939A-63BC-43B7-AC7A-860E2FC107BC}" type="sibTrans" cxnId="{644C240F-6D8C-4B3E-B434-B5F518C1012F}">
      <dgm:prSet/>
      <dgm:spPr/>
      <dgm:t>
        <a:bodyPr/>
        <a:lstStyle/>
        <a:p>
          <a:endParaRPr lang="en-US"/>
        </a:p>
      </dgm:t>
    </dgm:pt>
    <dgm:pt modelId="{A12BE78A-F392-45A3-96C9-C673DD6AF298}" type="pres">
      <dgm:prSet presAssocID="{6698FD07-71A4-4587-B5A7-C4655FA903AB}" presName="linear" presStyleCnt="0">
        <dgm:presLayoutVars>
          <dgm:dir/>
          <dgm:animLvl val="lvl"/>
          <dgm:resizeHandles val="exact"/>
        </dgm:presLayoutVars>
      </dgm:prSet>
      <dgm:spPr/>
      <dgm:t>
        <a:bodyPr/>
        <a:lstStyle/>
        <a:p>
          <a:endParaRPr lang="en-US"/>
        </a:p>
      </dgm:t>
    </dgm:pt>
    <dgm:pt modelId="{CF9E172A-550B-419F-8E3D-D51B8E660ED4}" type="pres">
      <dgm:prSet presAssocID="{3167A203-7FEA-4F89-8C9F-3BA391CFCCDD}" presName="parentLin" presStyleCnt="0"/>
      <dgm:spPr/>
    </dgm:pt>
    <dgm:pt modelId="{44544B18-77B7-49E3-B0D6-75B7EE8435F9}" type="pres">
      <dgm:prSet presAssocID="{3167A203-7FEA-4F89-8C9F-3BA391CFCCDD}" presName="parentLeftMargin" presStyleLbl="node1" presStyleIdx="0" presStyleCnt="3"/>
      <dgm:spPr/>
      <dgm:t>
        <a:bodyPr/>
        <a:lstStyle/>
        <a:p>
          <a:endParaRPr lang="en-US"/>
        </a:p>
      </dgm:t>
    </dgm:pt>
    <dgm:pt modelId="{E5D724E8-3AD2-42EB-9E03-38C2C836AF33}" type="pres">
      <dgm:prSet presAssocID="{3167A203-7FEA-4F89-8C9F-3BA391CFCCDD}" presName="parentText" presStyleLbl="node1" presStyleIdx="0" presStyleCnt="3" custScaleX="121164">
        <dgm:presLayoutVars>
          <dgm:chMax val="0"/>
          <dgm:bulletEnabled val="1"/>
        </dgm:presLayoutVars>
      </dgm:prSet>
      <dgm:spPr/>
      <dgm:t>
        <a:bodyPr/>
        <a:lstStyle/>
        <a:p>
          <a:endParaRPr lang="en-US"/>
        </a:p>
      </dgm:t>
    </dgm:pt>
    <dgm:pt modelId="{5A66C1CC-536C-4F3E-8506-70B5E91A4182}" type="pres">
      <dgm:prSet presAssocID="{3167A203-7FEA-4F89-8C9F-3BA391CFCCDD}" presName="negativeSpace" presStyleCnt="0"/>
      <dgm:spPr/>
    </dgm:pt>
    <dgm:pt modelId="{A0ADFA70-06FF-4F7D-BE32-85772DFE6AA9}" type="pres">
      <dgm:prSet presAssocID="{3167A203-7FEA-4F89-8C9F-3BA391CFCCDD}" presName="childText" presStyleLbl="conFgAcc1" presStyleIdx="0" presStyleCnt="3">
        <dgm:presLayoutVars>
          <dgm:bulletEnabled val="1"/>
        </dgm:presLayoutVars>
      </dgm:prSet>
      <dgm:spPr/>
    </dgm:pt>
    <dgm:pt modelId="{38F1DC28-2A58-4169-8767-18D2859BA4D7}" type="pres">
      <dgm:prSet presAssocID="{C7C2B826-0092-4457-A56A-6AEE43264C50}" presName="spaceBetweenRectangles" presStyleCnt="0"/>
      <dgm:spPr/>
    </dgm:pt>
    <dgm:pt modelId="{20F21641-52A6-49A9-8668-51420AB6A0A9}" type="pres">
      <dgm:prSet presAssocID="{26AFDCF0-B203-44EC-9586-A33113C34798}" presName="parentLin" presStyleCnt="0"/>
      <dgm:spPr/>
    </dgm:pt>
    <dgm:pt modelId="{BA09D353-8301-4463-971C-89DA8268FEBA}" type="pres">
      <dgm:prSet presAssocID="{26AFDCF0-B203-44EC-9586-A33113C34798}" presName="parentLeftMargin" presStyleLbl="node1" presStyleIdx="0" presStyleCnt="3"/>
      <dgm:spPr/>
      <dgm:t>
        <a:bodyPr/>
        <a:lstStyle/>
        <a:p>
          <a:endParaRPr lang="en-US"/>
        </a:p>
      </dgm:t>
    </dgm:pt>
    <dgm:pt modelId="{AAD3CDB9-B65E-49F2-9468-A14F48B89F7B}" type="pres">
      <dgm:prSet presAssocID="{26AFDCF0-B203-44EC-9586-A33113C34798}" presName="parentText" presStyleLbl="node1" presStyleIdx="1" presStyleCnt="3" custScaleX="121164">
        <dgm:presLayoutVars>
          <dgm:chMax val="0"/>
          <dgm:bulletEnabled val="1"/>
        </dgm:presLayoutVars>
      </dgm:prSet>
      <dgm:spPr/>
      <dgm:t>
        <a:bodyPr/>
        <a:lstStyle/>
        <a:p>
          <a:endParaRPr lang="en-US"/>
        </a:p>
      </dgm:t>
    </dgm:pt>
    <dgm:pt modelId="{E5D97301-CE4D-4637-A8E2-75D5F3691445}" type="pres">
      <dgm:prSet presAssocID="{26AFDCF0-B203-44EC-9586-A33113C34798}" presName="negativeSpace" presStyleCnt="0"/>
      <dgm:spPr/>
    </dgm:pt>
    <dgm:pt modelId="{72564509-389E-4FD2-8887-85892550A8B1}" type="pres">
      <dgm:prSet presAssocID="{26AFDCF0-B203-44EC-9586-A33113C34798}" presName="childText" presStyleLbl="conFgAcc1" presStyleIdx="1" presStyleCnt="3">
        <dgm:presLayoutVars>
          <dgm:bulletEnabled val="1"/>
        </dgm:presLayoutVars>
      </dgm:prSet>
      <dgm:spPr/>
    </dgm:pt>
    <dgm:pt modelId="{0E778E6F-C183-4F36-9AF5-F9C3E7E97482}" type="pres">
      <dgm:prSet presAssocID="{D567265F-68B2-4EC3-856C-CDA6F938929F}" presName="spaceBetweenRectangles" presStyleCnt="0"/>
      <dgm:spPr/>
    </dgm:pt>
    <dgm:pt modelId="{1D8FD094-9ABF-4AA9-967E-1C80A5D683E4}" type="pres">
      <dgm:prSet presAssocID="{80BDE298-B23B-41F0-87CF-21748F197EE9}" presName="parentLin" presStyleCnt="0"/>
      <dgm:spPr/>
    </dgm:pt>
    <dgm:pt modelId="{4C003637-BFEF-4BB2-A4A7-80C135903D9E}" type="pres">
      <dgm:prSet presAssocID="{80BDE298-B23B-41F0-87CF-21748F197EE9}" presName="parentLeftMargin" presStyleLbl="node1" presStyleIdx="1" presStyleCnt="3"/>
      <dgm:spPr/>
      <dgm:t>
        <a:bodyPr/>
        <a:lstStyle/>
        <a:p>
          <a:endParaRPr lang="en-US"/>
        </a:p>
      </dgm:t>
    </dgm:pt>
    <dgm:pt modelId="{5B0B1BFF-C937-4EDD-913F-E28E549B3FCD}" type="pres">
      <dgm:prSet presAssocID="{80BDE298-B23B-41F0-87CF-21748F197EE9}" presName="parentText" presStyleLbl="node1" presStyleIdx="2" presStyleCnt="3" custScaleX="121165">
        <dgm:presLayoutVars>
          <dgm:chMax val="0"/>
          <dgm:bulletEnabled val="1"/>
        </dgm:presLayoutVars>
      </dgm:prSet>
      <dgm:spPr/>
      <dgm:t>
        <a:bodyPr/>
        <a:lstStyle/>
        <a:p>
          <a:endParaRPr lang="en-US"/>
        </a:p>
      </dgm:t>
    </dgm:pt>
    <dgm:pt modelId="{A14CF386-D105-4E33-B196-E9DC0BD30A70}" type="pres">
      <dgm:prSet presAssocID="{80BDE298-B23B-41F0-87CF-21748F197EE9}" presName="negativeSpace" presStyleCnt="0"/>
      <dgm:spPr/>
    </dgm:pt>
    <dgm:pt modelId="{3B16D994-9468-428D-8CE3-EA152A3C141A}" type="pres">
      <dgm:prSet presAssocID="{80BDE298-B23B-41F0-87CF-21748F197EE9}" presName="childText" presStyleLbl="conFgAcc1" presStyleIdx="2" presStyleCnt="3">
        <dgm:presLayoutVars>
          <dgm:bulletEnabled val="1"/>
        </dgm:presLayoutVars>
      </dgm:prSet>
      <dgm:spPr/>
    </dgm:pt>
  </dgm:ptLst>
  <dgm:cxnLst>
    <dgm:cxn modelId="{74B97B05-63F1-4B86-AD03-A75BF56E2ABC}" type="presOf" srcId="{26AFDCF0-B203-44EC-9586-A33113C34798}" destId="{AAD3CDB9-B65E-49F2-9468-A14F48B89F7B}" srcOrd="1" destOrd="0" presId="urn:microsoft.com/office/officeart/2005/8/layout/list1"/>
    <dgm:cxn modelId="{FB6FC00F-B957-42F5-9308-9B4F2BB039F0}" type="presOf" srcId="{80BDE298-B23B-41F0-87CF-21748F197EE9}" destId="{4C003637-BFEF-4BB2-A4A7-80C135903D9E}" srcOrd="0" destOrd="0" presId="urn:microsoft.com/office/officeart/2005/8/layout/list1"/>
    <dgm:cxn modelId="{545A4DD4-D2FE-4313-8571-1541A6289184}" type="presOf" srcId="{3167A203-7FEA-4F89-8C9F-3BA391CFCCDD}" destId="{44544B18-77B7-49E3-B0D6-75B7EE8435F9}" srcOrd="0" destOrd="0" presId="urn:microsoft.com/office/officeart/2005/8/layout/list1"/>
    <dgm:cxn modelId="{644C240F-6D8C-4B3E-B434-B5F518C1012F}" srcId="{6698FD07-71A4-4587-B5A7-C4655FA903AB}" destId="{80BDE298-B23B-41F0-87CF-21748F197EE9}" srcOrd="2" destOrd="0" parTransId="{74376238-D95F-4371-BEDA-FA72936195E7}" sibTransId="{00EB939A-63BC-43B7-AC7A-860E2FC107BC}"/>
    <dgm:cxn modelId="{51EB4571-72AA-4B9E-A932-CF1B3EBFE17B}" type="presOf" srcId="{6698FD07-71A4-4587-B5A7-C4655FA903AB}" destId="{A12BE78A-F392-45A3-96C9-C673DD6AF298}" srcOrd="0" destOrd="0" presId="urn:microsoft.com/office/officeart/2005/8/layout/list1"/>
    <dgm:cxn modelId="{2FCE5558-5DA1-4FA3-BB97-821A05B09C96}" type="presOf" srcId="{80BDE298-B23B-41F0-87CF-21748F197EE9}" destId="{5B0B1BFF-C937-4EDD-913F-E28E549B3FCD}" srcOrd="1" destOrd="0" presId="urn:microsoft.com/office/officeart/2005/8/layout/list1"/>
    <dgm:cxn modelId="{D06E0591-7C16-4987-9CE0-5D787B17902A}" srcId="{6698FD07-71A4-4587-B5A7-C4655FA903AB}" destId="{3167A203-7FEA-4F89-8C9F-3BA391CFCCDD}" srcOrd="0" destOrd="0" parTransId="{3C2EBDCA-04C8-4395-8531-A921C633CFEC}" sibTransId="{C7C2B826-0092-4457-A56A-6AEE43264C50}"/>
    <dgm:cxn modelId="{D77E44DC-E5E6-4D00-AF4D-382F0F58F09E}" type="presOf" srcId="{3167A203-7FEA-4F89-8C9F-3BA391CFCCDD}" destId="{E5D724E8-3AD2-42EB-9E03-38C2C836AF33}" srcOrd="1" destOrd="0" presId="urn:microsoft.com/office/officeart/2005/8/layout/list1"/>
    <dgm:cxn modelId="{4BD53F78-3E31-4D15-8E1A-24765779B14F}" srcId="{6698FD07-71A4-4587-B5A7-C4655FA903AB}" destId="{26AFDCF0-B203-44EC-9586-A33113C34798}" srcOrd="1" destOrd="0" parTransId="{A16E282C-FB0E-4EDF-9C2A-7C3EB49E4BBF}" sibTransId="{D567265F-68B2-4EC3-856C-CDA6F938929F}"/>
    <dgm:cxn modelId="{EF86D7D5-E1CA-496F-9B0B-857655A31CC9}" type="presOf" srcId="{26AFDCF0-B203-44EC-9586-A33113C34798}" destId="{BA09D353-8301-4463-971C-89DA8268FEBA}" srcOrd="0" destOrd="0" presId="urn:microsoft.com/office/officeart/2005/8/layout/list1"/>
    <dgm:cxn modelId="{1FA15AD6-0A8C-4A5A-92EC-F44B886C093F}" type="presParOf" srcId="{A12BE78A-F392-45A3-96C9-C673DD6AF298}" destId="{CF9E172A-550B-419F-8E3D-D51B8E660ED4}" srcOrd="0" destOrd="0" presId="urn:microsoft.com/office/officeart/2005/8/layout/list1"/>
    <dgm:cxn modelId="{2BE116B2-1CB1-4EB2-A04C-4DDADF1AF900}" type="presParOf" srcId="{CF9E172A-550B-419F-8E3D-D51B8E660ED4}" destId="{44544B18-77B7-49E3-B0D6-75B7EE8435F9}" srcOrd="0" destOrd="0" presId="urn:microsoft.com/office/officeart/2005/8/layout/list1"/>
    <dgm:cxn modelId="{C9C2766D-0707-4348-B24B-4650C31366A2}" type="presParOf" srcId="{CF9E172A-550B-419F-8E3D-D51B8E660ED4}" destId="{E5D724E8-3AD2-42EB-9E03-38C2C836AF33}" srcOrd="1" destOrd="0" presId="urn:microsoft.com/office/officeart/2005/8/layout/list1"/>
    <dgm:cxn modelId="{80D26E2B-3463-4FC5-8B25-E43A87A8A9E3}" type="presParOf" srcId="{A12BE78A-F392-45A3-96C9-C673DD6AF298}" destId="{5A66C1CC-536C-4F3E-8506-70B5E91A4182}" srcOrd="1" destOrd="0" presId="urn:microsoft.com/office/officeart/2005/8/layout/list1"/>
    <dgm:cxn modelId="{28BE44A2-CA76-482A-A5E3-202CF91DC7FF}" type="presParOf" srcId="{A12BE78A-F392-45A3-96C9-C673DD6AF298}" destId="{A0ADFA70-06FF-4F7D-BE32-85772DFE6AA9}" srcOrd="2" destOrd="0" presId="urn:microsoft.com/office/officeart/2005/8/layout/list1"/>
    <dgm:cxn modelId="{D791B1C2-E083-4B94-BB37-0CE0CA8D320E}" type="presParOf" srcId="{A12BE78A-F392-45A3-96C9-C673DD6AF298}" destId="{38F1DC28-2A58-4169-8767-18D2859BA4D7}" srcOrd="3" destOrd="0" presId="urn:microsoft.com/office/officeart/2005/8/layout/list1"/>
    <dgm:cxn modelId="{543AC2ED-2D0C-4D85-BAC2-C401FD451EB1}" type="presParOf" srcId="{A12BE78A-F392-45A3-96C9-C673DD6AF298}" destId="{20F21641-52A6-49A9-8668-51420AB6A0A9}" srcOrd="4" destOrd="0" presId="urn:microsoft.com/office/officeart/2005/8/layout/list1"/>
    <dgm:cxn modelId="{D35F9310-8FBD-4636-91FD-ED6D842B67E7}" type="presParOf" srcId="{20F21641-52A6-49A9-8668-51420AB6A0A9}" destId="{BA09D353-8301-4463-971C-89DA8268FEBA}" srcOrd="0" destOrd="0" presId="urn:microsoft.com/office/officeart/2005/8/layout/list1"/>
    <dgm:cxn modelId="{57833EE6-4666-43DB-9CEE-80C95C038904}" type="presParOf" srcId="{20F21641-52A6-49A9-8668-51420AB6A0A9}" destId="{AAD3CDB9-B65E-49F2-9468-A14F48B89F7B}" srcOrd="1" destOrd="0" presId="urn:microsoft.com/office/officeart/2005/8/layout/list1"/>
    <dgm:cxn modelId="{DFEF9424-374E-4C51-8D8E-6312CD3DEBAE}" type="presParOf" srcId="{A12BE78A-F392-45A3-96C9-C673DD6AF298}" destId="{E5D97301-CE4D-4637-A8E2-75D5F3691445}" srcOrd="5" destOrd="0" presId="urn:microsoft.com/office/officeart/2005/8/layout/list1"/>
    <dgm:cxn modelId="{2D6692A3-4AEA-44A7-96C3-9CBE922399EB}" type="presParOf" srcId="{A12BE78A-F392-45A3-96C9-C673DD6AF298}" destId="{72564509-389E-4FD2-8887-85892550A8B1}" srcOrd="6" destOrd="0" presId="urn:microsoft.com/office/officeart/2005/8/layout/list1"/>
    <dgm:cxn modelId="{84911F67-7A49-4199-9C68-B9EF35AD4899}" type="presParOf" srcId="{A12BE78A-F392-45A3-96C9-C673DD6AF298}" destId="{0E778E6F-C183-4F36-9AF5-F9C3E7E97482}" srcOrd="7" destOrd="0" presId="urn:microsoft.com/office/officeart/2005/8/layout/list1"/>
    <dgm:cxn modelId="{C2DFF755-D907-4208-8FF3-1AAC41B030E8}" type="presParOf" srcId="{A12BE78A-F392-45A3-96C9-C673DD6AF298}" destId="{1D8FD094-9ABF-4AA9-967E-1C80A5D683E4}" srcOrd="8" destOrd="0" presId="urn:microsoft.com/office/officeart/2005/8/layout/list1"/>
    <dgm:cxn modelId="{D5FE85A0-B04E-4231-AFA3-953DEA8DAC5D}" type="presParOf" srcId="{1D8FD094-9ABF-4AA9-967E-1C80A5D683E4}" destId="{4C003637-BFEF-4BB2-A4A7-80C135903D9E}" srcOrd="0" destOrd="0" presId="urn:microsoft.com/office/officeart/2005/8/layout/list1"/>
    <dgm:cxn modelId="{AEDEFCA3-692E-49C5-977A-9FEDEFC55D44}" type="presParOf" srcId="{1D8FD094-9ABF-4AA9-967E-1C80A5D683E4}" destId="{5B0B1BFF-C937-4EDD-913F-E28E549B3FCD}" srcOrd="1" destOrd="0" presId="urn:microsoft.com/office/officeart/2005/8/layout/list1"/>
    <dgm:cxn modelId="{4373B395-DB79-49E0-A09D-789670D18ED7}" type="presParOf" srcId="{A12BE78A-F392-45A3-96C9-C673DD6AF298}" destId="{A14CF386-D105-4E33-B196-E9DC0BD30A70}" srcOrd="9" destOrd="0" presId="urn:microsoft.com/office/officeart/2005/8/layout/list1"/>
    <dgm:cxn modelId="{D4982190-88DE-479E-9F59-C657ECA5C808}" type="presParOf" srcId="{A12BE78A-F392-45A3-96C9-C673DD6AF298}" destId="{3B16D994-9468-428D-8CE3-EA152A3C141A}"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698FD07-71A4-4587-B5A7-C4655FA903AB}"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3167A203-7FEA-4F89-8C9F-3BA391CFCCDD}">
      <dgm:prSet phldrT="[Text]" custT="1">
        <dgm:style>
          <a:lnRef idx="1">
            <a:schemeClr val="accent5"/>
          </a:lnRef>
          <a:fillRef idx="2">
            <a:schemeClr val="accent5"/>
          </a:fillRef>
          <a:effectRef idx="1">
            <a:schemeClr val="accent5"/>
          </a:effectRef>
          <a:fontRef idx="minor">
            <a:schemeClr val="dk1"/>
          </a:fontRef>
        </dgm:style>
      </dgm:prSet>
      <dgm:spPr/>
      <dgm:t>
        <a:bodyPr/>
        <a:lstStyle/>
        <a:p>
          <a:r>
            <a:rPr lang="tr-TR" sz="1800" noProof="0" smtClean="0"/>
            <a:t>Uygun bir okul rehberlik programı, çevre koşulları ve özellikleri ile öğrenci nitelikleri ve ihtiyaçlarının düzenli ve sistemli olarak değerlendirilmesi temeline dayandırılmalıdır.</a:t>
          </a:r>
          <a:endParaRPr lang="tr-TR" sz="1800" noProof="0"/>
        </a:p>
      </dgm:t>
    </dgm:pt>
    <dgm:pt modelId="{3C2EBDCA-04C8-4395-8531-A921C633CFEC}" type="parTrans" cxnId="{D06E0591-7C16-4987-9CE0-5D787B17902A}">
      <dgm:prSet/>
      <dgm:spPr/>
      <dgm:t>
        <a:bodyPr/>
        <a:lstStyle/>
        <a:p>
          <a:endParaRPr lang="en-US"/>
        </a:p>
      </dgm:t>
    </dgm:pt>
    <dgm:pt modelId="{C7C2B826-0092-4457-A56A-6AEE43264C50}" type="sibTrans" cxnId="{D06E0591-7C16-4987-9CE0-5D787B17902A}">
      <dgm:prSet/>
      <dgm:spPr/>
      <dgm:t>
        <a:bodyPr/>
        <a:lstStyle/>
        <a:p>
          <a:endParaRPr lang="en-US"/>
        </a:p>
      </dgm:t>
    </dgm:pt>
    <dgm:pt modelId="{26AFDCF0-B203-44EC-9586-A33113C34798}">
      <dgm:prSet phldrT="[Text]" custT="1">
        <dgm:style>
          <a:lnRef idx="1">
            <a:schemeClr val="accent5"/>
          </a:lnRef>
          <a:fillRef idx="2">
            <a:schemeClr val="accent5"/>
          </a:fillRef>
          <a:effectRef idx="1">
            <a:schemeClr val="accent5"/>
          </a:effectRef>
          <a:fontRef idx="minor">
            <a:schemeClr val="dk1"/>
          </a:fontRef>
        </dgm:style>
      </dgm:prSet>
      <dgm:spPr/>
      <dgm:t>
        <a:bodyPr/>
        <a:lstStyle/>
        <a:p>
          <a:r>
            <a:rPr lang="tr-TR" sz="1800" noProof="0" smtClean="0"/>
            <a:t>Okulda etkili bir öğretim programı, etkili bir rehberlik programını gerektirir. Öğretim ve rehberlik hizmetleri karşılıklı olarak birbirine bağımlıdır.</a:t>
          </a:r>
          <a:endParaRPr lang="tr-TR" sz="1800" noProof="0"/>
        </a:p>
      </dgm:t>
    </dgm:pt>
    <dgm:pt modelId="{A16E282C-FB0E-4EDF-9C2A-7C3EB49E4BBF}" type="parTrans" cxnId="{4BD53F78-3E31-4D15-8E1A-24765779B14F}">
      <dgm:prSet/>
      <dgm:spPr/>
      <dgm:t>
        <a:bodyPr/>
        <a:lstStyle/>
        <a:p>
          <a:endParaRPr lang="en-US"/>
        </a:p>
      </dgm:t>
    </dgm:pt>
    <dgm:pt modelId="{D567265F-68B2-4EC3-856C-CDA6F938929F}" type="sibTrans" cxnId="{4BD53F78-3E31-4D15-8E1A-24765779B14F}">
      <dgm:prSet/>
      <dgm:spPr/>
      <dgm:t>
        <a:bodyPr/>
        <a:lstStyle/>
        <a:p>
          <a:endParaRPr lang="en-US"/>
        </a:p>
      </dgm:t>
    </dgm:pt>
    <dgm:pt modelId="{80BDE298-B23B-41F0-87CF-21748F197EE9}">
      <dgm:prSet phldrT="[Text]" custT="1">
        <dgm:style>
          <a:lnRef idx="1">
            <a:schemeClr val="accent5"/>
          </a:lnRef>
          <a:fillRef idx="2">
            <a:schemeClr val="accent5"/>
          </a:fillRef>
          <a:effectRef idx="1">
            <a:schemeClr val="accent5"/>
          </a:effectRef>
          <a:fontRef idx="minor">
            <a:schemeClr val="dk1"/>
          </a:fontRef>
        </dgm:style>
      </dgm:prSet>
      <dgm:spPr/>
      <dgm:t>
        <a:bodyPr/>
        <a:lstStyle/>
        <a:p>
          <a:r>
            <a:rPr lang="tr-TR" sz="1800" noProof="0" dirty="0" smtClean="0"/>
            <a:t>Rehberlik hizmetlerinde bireysel farklara saygı esastır.</a:t>
          </a:r>
          <a:endParaRPr lang="tr-TR" sz="1800" noProof="0" dirty="0"/>
        </a:p>
      </dgm:t>
    </dgm:pt>
    <dgm:pt modelId="{74376238-D95F-4371-BEDA-FA72936195E7}" type="parTrans" cxnId="{644C240F-6D8C-4B3E-B434-B5F518C1012F}">
      <dgm:prSet/>
      <dgm:spPr/>
      <dgm:t>
        <a:bodyPr/>
        <a:lstStyle/>
        <a:p>
          <a:endParaRPr lang="en-US"/>
        </a:p>
      </dgm:t>
    </dgm:pt>
    <dgm:pt modelId="{00EB939A-63BC-43B7-AC7A-860E2FC107BC}" type="sibTrans" cxnId="{644C240F-6D8C-4B3E-B434-B5F518C1012F}">
      <dgm:prSet/>
      <dgm:spPr/>
      <dgm:t>
        <a:bodyPr/>
        <a:lstStyle/>
        <a:p>
          <a:endParaRPr lang="en-US"/>
        </a:p>
      </dgm:t>
    </dgm:pt>
    <dgm:pt modelId="{A12BE78A-F392-45A3-96C9-C673DD6AF298}" type="pres">
      <dgm:prSet presAssocID="{6698FD07-71A4-4587-B5A7-C4655FA903AB}" presName="linear" presStyleCnt="0">
        <dgm:presLayoutVars>
          <dgm:dir/>
          <dgm:animLvl val="lvl"/>
          <dgm:resizeHandles val="exact"/>
        </dgm:presLayoutVars>
      </dgm:prSet>
      <dgm:spPr/>
      <dgm:t>
        <a:bodyPr/>
        <a:lstStyle/>
        <a:p>
          <a:endParaRPr lang="en-US"/>
        </a:p>
      </dgm:t>
    </dgm:pt>
    <dgm:pt modelId="{CF9E172A-550B-419F-8E3D-D51B8E660ED4}" type="pres">
      <dgm:prSet presAssocID="{3167A203-7FEA-4F89-8C9F-3BA391CFCCDD}" presName="parentLin" presStyleCnt="0"/>
      <dgm:spPr/>
    </dgm:pt>
    <dgm:pt modelId="{44544B18-77B7-49E3-B0D6-75B7EE8435F9}" type="pres">
      <dgm:prSet presAssocID="{3167A203-7FEA-4F89-8C9F-3BA391CFCCDD}" presName="parentLeftMargin" presStyleLbl="node1" presStyleIdx="0" presStyleCnt="3"/>
      <dgm:spPr/>
      <dgm:t>
        <a:bodyPr/>
        <a:lstStyle/>
        <a:p>
          <a:endParaRPr lang="en-US"/>
        </a:p>
      </dgm:t>
    </dgm:pt>
    <dgm:pt modelId="{E5D724E8-3AD2-42EB-9E03-38C2C836AF33}" type="pres">
      <dgm:prSet presAssocID="{3167A203-7FEA-4F89-8C9F-3BA391CFCCDD}" presName="parentText" presStyleLbl="node1" presStyleIdx="0" presStyleCnt="3" custScaleX="121164">
        <dgm:presLayoutVars>
          <dgm:chMax val="0"/>
          <dgm:bulletEnabled val="1"/>
        </dgm:presLayoutVars>
      </dgm:prSet>
      <dgm:spPr/>
      <dgm:t>
        <a:bodyPr/>
        <a:lstStyle/>
        <a:p>
          <a:endParaRPr lang="en-US"/>
        </a:p>
      </dgm:t>
    </dgm:pt>
    <dgm:pt modelId="{5A66C1CC-536C-4F3E-8506-70B5E91A4182}" type="pres">
      <dgm:prSet presAssocID="{3167A203-7FEA-4F89-8C9F-3BA391CFCCDD}" presName="negativeSpace" presStyleCnt="0"/>
      <dgm:spPr/>
    </dgm:pt>
    <dgm:pt modelId="{A0ADFA70-06FF-4F7D-BE32-85772DFE6AA9}" type="pres">
      <dgm:prSet presAssocID="{3167A203-7FEA-4F89-8C9F-3BA391CFCCDD}" presName="childText" presStyleLbl="conFgAcc1" presStyleIdx="0" presStyleCnt="3">
        <dgm:presLayoutVars>
          <dgm:bulletEnabled val="1"/>
        </dgm:presLayoutVars>
      </dgm:prSet>
      <dgm:spPr/>
    </dgm:pt>
    <dgm:pt modelId="{38F1DC28-2A58-4169-8767-18D2859BA4D7}" type="pres">
      <dgm:prSet presAssocID="{C7C2B826-0092-4457-A56A-6AEE43264C50}" presName="spaceBetweenRectangles" presStyleCnt="0"/>
      <dgm:spPr/>
    </dgm:pt>
    <dgm:pt modelId="{20F21641-52A6-49A9-8668-51420AB6A0A9}" type="pres">
      <dgm:prSet presAssocID="{26AFDCF0-B203-44EC-9586-A33113C34798}" presName="parentLin" presStyleCnt="0"/>
      <dgm:spPr/>
    </dgm:pt>
    <dgm:pt modelId="{BA09D353-8301-4463-971C-89DA8268FEBA}" type="pres">
      <dgm:prSet presAssocID="{26AFDCF0-B203-44EC-9586-A33113C34798}" presName="parentLeftMargin" presStyleLbl="node1" presStyleIdx="0" presStyleCnt="3"/>
      <dgm:spPr/>
      <dgm:t>
        <a:bodyPr/>
        <a:lstStyle/>
        <a:p>
          <a:endParaRPr lang="en-US"/>
        </a:p>
      </dgm:t>
    </dgm:pt>
    <dgm:pt modelId="{AAD3CDB9-B65E-49F2-9468-A14F48B89F7B}" type="pres">
      <dgm:prSet presAssocID="{26AFDCF0-B203-44EC-9586-A33113C34798}" presName="parentText" presStyleLbl="node1" presStyleIdx="1" presStyleCnt="3" custScaleX="121164">
        <dgm:presLayoutVars>
          <dgm:chMax val="0"/>
          <dgm:bulletEnabled val="1"/>
        </dgm:presLayoutVars>
      </dgm:prSet>
      <dgm:spPr/>
      <dgm:t>
        <a:bodyPr/>
        <a:lstStyle/>
        <a:p>
          <a:endParaRPr lang="en-US"/>
        </a:p>
      </dgm:t>
    </dgm:pt>
    <dgm:pt modelId="{E5D97301-CE4D-4637-A8E2-75D5F3691445}" type="pres">
      <dgm:prSet presAssocID="{26AFDCF0-B203-44EC-9586-A33113C34798}" presName="negativeSpace" presStyleCnt="0"/>
      <dgm:spPr/>
    </dgm:pt>
    <dgm:pt modelId="{72564509-389E-4FD2-8887-85892550A8B1}" type="pres">
      <dgm:prSet presAssocID="{26AFDCF0-B203-44EC-9586-A33113C34798}" presName="childText" presStyleLbl="conFgAcc1" presStyleIdx="1" presStyleCnt="3">
        <dgm:presLayoutVars>
          <dgm:bulletEnabled val="1"/>
        </dgm:presLayoutVars>
      </dgm:prSet>
      <dgm:spPr/>
    </dgm:pt>
    <dgm:pt modelId="{0E778E6F-C183-4F36-9AF5-F9C3E7E97482}" type="pres">
      <dgm:prSet presAssocID="{D567265F-68B2-4EC3-856C-CDA6F938929F}" presName="spaceBetweenRectangles" presStyleCnt="0"/>
      <dgm:spPr/>
    </dgm:pt>
    <dgm:pt modelId="{1D8FD094-9ABF-4AA9-967E-1C80A5D683E4}" type="pres">
      <dgm:prSet presAssocID="{80BDE298-B23B-41F0-87CF-21748F197EE9}" presName="parentLin" presStyleCnt="0"/>
      <dgm:spPr/>
    </dgm:pt>
    <dgm:pt modelId="{4C003637-BFEF-4BB2-A4A7-80C135903D9E}" type="pres">
      <dgm:prSet presAssocID="{80BDE298-B23B-41F0-87CF-21748F197EE9}" presName="parentLeftMargin" presStyleLbl="node1" presStyleIdx="1" presStyleCnt="3"/>
      <dgm:spPr/>
      <dgm:t>
        <a:bodyPr/>
        <a:lstStyle/>
        <a:p>
          <a:endParaRPr lang="en-US"/>
        </a:p>
      </dgm:t>
    </dgm:pt>
    <dgm:pt modelId="{5B0B1BFF-C937-4EDD-913F-E28E549B3FCD}" type="pres">
      <dgm:prSet presAssocID="{80BDE298-B23B-41F0-87CF-21748F197EE9}" presName="parentText" presStyleLbl="node1" presStyleIdx="2" presStyleCnt="3" custScaleX="121165">
        <dgm:presLayoutVars>
          <dgm:chMax val="0"/>
          <dgm:bulletEnabled val="1"/>
        </dgm:presLayoutVars>
      </dgm:prSet>
      <dgm:spPr/>
      <dgm:t>
        <a:bodyPr/>
        <a:lstStyle/>
        <a:p>
          <a:endParaRPr lang="en-US"/>
        </a:p>
      </dgm:t>
    </dgm:pt>
    <dgm:pt modelId="{A14CF386-D105-4E33-B196-E9DC0BD30A70}" type="pres">
      <dgm:prSet presAssocID="{80BDE298-B23B-41F0-87CF-21748F197EE9}" presName="negativeSpace" presStyleCnt="0"/>
      <dgm:spPr/>
    </dgm:pt>
    <dgm:pt modelId="{3B16D994-9468-428D-8CE3-EA152A3C141A}" type="pres">
      <dgm:prSet presAssocID="{80BDE298-B23B-41F0-87CF-21748F197EE9}" presName="childText" presStyleLbl="conFgAcc1" presStyleIdx="2" presStyleCnt="3">
        <dgm:presLayoutVars>
          <dgm:bulletEnabled val="1"/>
        </dgm:presLayoutVars>
      </dgm:prSet>
      <dgm:spPr/>
    </dgm:pt>
  </dgm:ptLst>
  <dgm:cxnLst>
    <dgm:cxn modelId="{C476B4D3-7080-418B-871C-B25C72B09BE5}" type="presOf" srcId="{3167A203-7FEA-4F89-8C9F-3BA391CFCCDD}" destId="{44544B18-77B7-49E3-B0D6-75B7EE8435F9}" srcOrd="0" destOrd="0" presId="urn:microsoft.com/office/officeart/2005/8/layout/list1"/>
    <dgm:cxn modelId="{531F011C-4766-4453-BF56-3673F39C5564}" type="presOf" srcId="{80BDE298-B23B-41F0-87CF-21748F197EE9}" destId="{4C003637-BFEF-4BB2-A4A7-80C135903D9E}" srcOrd="0" destOrd="0" presId="urn:microsoft.com/office/officeart/2005/8/layout/list1"/>
    <dgm:cxn modelId="{9AED7C95-8204-4BF7-A5FD-53CC1F2EC29A}" type="presOf" srcId="{80BDE298-B23B-41F0-87CF-21748F197EE9}" destId="{5B0B1BFF-C937-4EDD-913F-E28E549B3FCD}" srcOrd="1" destOrd="0" presId="urn:microsoft.com/office/officeart/2005/8/layout/list1"/>
    <dgm:cxn modelId="{644C240F-6D8C-4B3E-B434-B5F518C1012F}" srcId="{6698FD07-71A4-4587-B5A7-C4655FA903AB}" destId="{80BDE298-B23B-41F0-87CF-21748F197EE9}" srcOrd="2" destOrd="0" parTransId="{74376238-D95F-4371-BEDA-FA72936195E7}" sibTransId="{00EB939A-63BC-43B7-AC7A-860E2FC107BC}"/>
    <dgm:cxn modelId="{2A092962-3336-42B4-B9E1-538D6444BC98}" type="presOf" srcId="{6698FD07-71A4-4587-B5A7-C4655FA903AB}" destId="{A12BE78A-F392-45A3-96C9-C673DD6AF298}" srcOrd="0" destOrd="0" presId="urn:microsoft.com/office/officeart/2005/8/layout/list1"/>
    <dgm:cxn modelId="{333CF015-2FD3-4BBD-8A9F-8312176C5AC5}" type="presOf" srcId="{3167A203-7FEA-4F89-8C9F-3BA391CFCCDD}" destId="{E5D724E8-3AD2-42EB-9E03-38C2C836AF33}" srcOrd="1" destOrd="0" presId="urn:microsoft.com/office/officeart/2005/8/layout/list1"/>
    <dgm:cxn modelId="{D06E0591-7C16-4987-9CE0-5D787B17902A}" srcId="{6698FD07-71A4-4587-B5A7-C4655FA903AB}" destId="{3167A203-7FEA-4F89-8C9F-3BA391CFCCDD}" srcOrd="0" destOrd="0" parTransId="{3C2EBDCA-04C8-4395-8531-A921C633CFEC}" sibTransId="{C7C2B826-0092-4457-A56A-6AEE43264C50}"/>
    <dgm:cxn modelId="{08952EEB-22FB-426E-BC04-1307C769A854}" type="presOf" srcId="{26AFDCF0-B203-44EC-9586-A33113C34798}" destId="{BA09D353-8301-4463-971C-89DA8268FEBA}" srcOrd="0" destOrd="0" presId="urn:microsoft.com/office/officeart/2005/8/layout/list1"/>
    <dgm:cxn modelId="{4BD53F78-3E31-4D15-8E1A-24765779B14F}" srcId="{6698FD07-71A4-4587-B5A7-C4655FA903AB}" destId="{26AFDCF0-B203-44EC-9586-A33113C34798}" srcOrd="1" destOrd="0" parTransId="{A16E282C-FB0E-4EDF-9C2A-7C3EB49E4BBF}" sibTransId="{D567265F-68B2-4EC3-856C-CDA6F938929F}"/>
    <dgm:cxn modelId="{67F6E1C0-AEAC-41F5-BEE3-18963EDC663D}" type="presOf" srcId="{26AFDCF0-B203-44EC-9586-A33113C34798}" destId="{AAD3CDB9-B65E-49F2-9468-A14F48B89F7B}" srcOrd="1" destOrd="0" presId="urn:microsoft.com/office/officeart/2005/8/layout/list1"/>
    <dgm:cxn modelId="{FA814BBE-1D15-49BA-804D-7785DFA229FF}" type="presParOf" srcId="{A12BE78A-F392-45A3-96C9-C673DD6AF298}" destId="{CF9E172A-550B-419F-8E3D-D51B8E660ED4}" srcOrd="0" destOrd="0" presId="urn:microsoft.com/office/officeart/2005/8/layout/list1"/>
    <dgm:cxn modelId="{FC34F110-70D3-4D8E-A3BD-9446E4C674E8}" type="presParOf" srcId="{CF9E172A-550B-419F-8E3D-D51B8E660ED4}" destId="{44544B18-77B7-49E3-B0D6-75B7EE8435F9}" srcOrd="0" destOrd="0" presId="urn:microsoft.com/office/officeart/2005/8/layout/list1"/>
    <dgm:cxn modelId="{B5C72B3C-6299-46B7-B68B-3F4EA3E959C4}" type="presParOf" srcId="{CF9E172A-550B-419F-8E3D-D51B8E660ED4}" destId="{E5D724E8-3AD2-42EB-9E03-38C2C836AF33}" srcOrd="1" destOrd="0" presId="urn:microsoft.com/office/officeart/2005/8/layout/list1"/>
    <dgm:cxn modelId="{93B9158F-9F69-4F26-9E92-F14DF3F34233}" type="presParOf" srcId="{A12BE78A-F392-45A3-96C9-C673DD6AF298}" destId="{5A66C1CC-536C-4F3E-8506-70B5E91A4182}" srcOrd="1" destOrd="0" presId="urn:microsoft.com/office/officeart/2005/8/layout/list1"/>
    <dgm:cxn modelId="{41B1335B-E081-4D76-971A-55B53E9437FA}" type="presParOf" srcId="{A12BE78A-F392-45A3-96C9-C673DD6AF298}" destId="{A0ADFA70-06FF-4F7D-BE32-85772DFE6AA9}" srcOrd="2" destOrd="0" presId="urn:microsoft.com/office/officeart/2005/8/layout/list1"/>
    <dgm:cxn modelId="{5FD3E7F6-8AFC-4031-8C2E-E8F7620E2BA4}" type="presParOf" srcId="{A12BE78A-F392-45A3-96C9-C673DD6AF298}" destId="{38F1DC28-2A58-4169-8767-18D2859BA4D7}" srcOrd="3" destOrd="0" presId="urn:microsoft.com/office/officeart/2005/8/layout/list1"/>
    <dgm:cxn modelId="{07939262-0DBE-4D06-A6EC-A1829AE2B653}" type="presParOf" srcId="{A12BE78A-F392-45A3-96C9-C673DD6AF298}" destId="{20F21641-52A6-49A9-8668-51420AB6A0A9}" srcOrd="4" destOrd="0" presId="urn:microsoft.com/office/officeart/2005/8/layout/list1"/>
    <dgm:cxn modelId="{1D3AEC96-F9A9-47D7-A68B-B98AB35B7D08}" type="presParOf" srcId="{20F21641-52A6-49A9-8668-51420AB6A0A9}" destId="{BA09D353-8301-4463-971C-89DA8268FEBA}" srcOrd="0" destOrd="0" presId="urn:microsoft.com/office/officeart/2005/8/layout/list1"/>
    <dgm:cxn modelId="{4CF91395-D27D-41B7-A921-D8B8B16FF28C}" type="presParOf" srcId="{20F21641-52A6-49A9-8668-51420AB6A0A9}" destId="{AAD3CDB9-B65E-49F2-9468-A14F48B89F7B}" srcOrd="1" destOrd="0" presId="urn:microsoft.com/office/officeart/2005/8/layout/list1"/>
    <dgm:cxn modelId="{D0F77EDF-9642-4688-B89D-711438B6331C}" type="presParOf" srcId="{A12BE78A-F392-45A3-96C9-C673DD6AF298}" destId="{E5D97301-CE4D-4637-A8E2-75D5F3691445}" srcOrd="5" destOrd="0" presId="urn:microsoft.com/office/officeart/2005/8/layout/list1"/>
    <dgm:cxn modelId="{B0282C9E-170F-4FA3-8B2F-271227FCDCF3}" type="presParOf" srcId="{A12BE78A-F392-45A3-96C9-C673DD6AF298}" destId="{72564509-389E-4FD2-8887-85892550A8B1}" srcOrd="6" destOrd="0" presId="urn:microsoft.com/office/officeart/2005/8/layout/list1"/>
    <dgm:cxn modelId="{56F50CEE-5EE8-428E-BD08-6BC8D32579BB}" type="presParOf" srcId="{A12BE78A-F392-45A3-96C9-C673DD6AF298}" destId="{0E778E6F-C183-4F36-9AF5-F9C3E7E97482}" srcOrd="7" destOrd="0" presId="urn:microsoft.com/office/officeart/2005/8/layout/list1"/>
    <dgm:cxn modelId="{E023DBE9-518F-40FA-8320-4B45E82C3616}" type="presParOf" srcId="{A12BE78A-F392-45A3-96C9-C673DD6AF298}" destId="{1D8FD094-9ABF-4AA9-967E-1C80A5D683E4}" srcOrd="8" destOrd="0" presId="urn:microsoft.com/office/officeart/2005/8/layout/list1"/>
    <dgm:cxn modelId="{B81B4E1A-BC9D-4179-8C65-DC99F52D93A7}" type="presParOf" srcId="{1D8FD094-9ABF-4AA9-967E-1C80A5D683E4}" destId="{4C003637-BFEF-4BB2-A4A7-80C135903D9E}" srcOrd="0" destOrd="0" presId="urn:microsoft.com/office/officeart/2005/8/layout/list1"/>
    <dgm:cxn modelId="{DF649C6B-DE15-4B96-B81B-FA7DA5667E87}" type="presParOf" srcId="{1D8FD094-9ABF-4AA9-967E-1C80A5D683E4}" destId="{5B0B1BFF-C937-4EDD-913F-E28E549B3FCD}" srcOrd="1" destOrd="0" presId="urn:microsoft.com/office/officeart/2005/8/layout/list1"/>
    <dgm:cxn modelId="{1B7D8F2D-1F53-4AA7-B485-43DD86C8AD32}" type="presParOf" srcId="{A12BE78A-F392-45A3-96C9-C673DD6AF298}" destId="{A14CF386-D105-4E33-B196-E9DC0BD30A70}" srcOrd="9" destOrd="0" presId="urn:microsoft.com/office/officeart/2005/8/layout/list1"/>
    <dgm:cxn modelId="{B16E4852-A132-493B-9A5B-3F453FA8BFED}" type="presParOf" srcId="{A12BE78A-F392-45A3-96C9-C673DD6AF298}" destId="{3B16D994-9468-428D-8CE3-EA152A3C141A}"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698FD07-71A4-4587-B5A7-C4655FA903AB}"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3167A203-7FEA-4F89-8C9F-3BA391CFCCDD}">
      <dgm:prSet phldrT="[Text]" custT="1">
        <dgm:style>
          <a:lnRef idx="3">
            <a:schemeClr val="lt1"/>
          </a:lnRef>
          <a:fillRef idx="1">
            <a:schemeClr val="accent6"/>
          </a:fillRef>
          <a:effectRef idx="1">
            <a:schemeClr val="accent6"/>
          </a:effectRef>
          <a:fontRef idx="minor">
            <a:schemeClr val="lt1"/>
          </a:fontRef>
        </dgm:style>
      </dgm:prSet>
      <dgm:spPr/>
      <dgm:t>
        <a:bodyPr/>
        <a:lstStyle/>
        <a:p>
          <a:r>
            <a:rPr lang="tr-TR" sz="1800" noProof="0" smtClean="0"/>
            <a:t>Rehberlik hizmetleri planlı, programlı, örgütlenmiş bir biçimde ve profesyonel bir düzeyde sunulmalıdır.</a:t>
          </a:r>
          <a:endParaRPr lang="tr-TR" sz="1800" noProof="0"/>
        </a:p>
      </dgm:t>
    </dgm:pt>
    <dgm:pt modelId="{3C2EBDCA-04C8-4395-8531-A921C633CFEC}" type="parTrans" cxnId="{D06E0591-7C16-4987-9CE0-5D787B17902A}">
      <dgm:prSet/>
      <dgm:spPr/>
      <dgm:t>
        <a:bodyPr/>
        <a:lstStyle/>
        <a:p>
          <a:endParaRPr lang="en-US"/>
        </a:p>
      </dgm:t>
    </dgm:pt>
    <dgm:pt modelId="{C7C2B826-0092-4457-A56A-6AEE43264C50}" type="sibTrans" cxnId="{D06E0591-7C16-4987-9CE0-5D787B17902A}">
      <dgm:prSet/>
      <dgm:spPr/>
      <dgm:t>
        <a:bodyPr/>
        <a:lstStyle/>
        <a:p>
          <a:endParaRPr lang="en-US"/>
        </a:p>
      </dgm:t>
    </dgm:pt>
    <dgm:pt modelId="{26AFDCF0-B203-44EC-9586-A33113C34798}">
      <dgm:prSet phldrT="[Text]" custT="1">
        <dgm:style>
          <a:lnRef idx="3">
            <a:schemeClr val="lt1"/>
          </a:lnRef>
          <a:fillRef idx="1">
            <a:schemeClr val="accent6"/>
          </a:fillRef>
          <a:effectRef idx="1">
            <a:schemeClr val="accent6"/>
          </a:effectRef>
          <a:fontRef idx="minor">
            <a:schemeClr val="lt1"/>
          </a:fontRef>
        </dgm:style>
      </dgm:prSet>
      <dgm:spPr/>
      <dgm:t>
        <a:bodyPr/>
        <a:lstStyle/>
        <a:p>
          <a:r>
            <a:rPr lang="tr-TR" sz="1800" noProof="0" smtClean="0"/>
            <a:t>Rehberlik hizmetlerinde “süreklilik”, “gönüllülük” ve psikolojik danışma ilişkilerinde ayrıca gizlilik esastır.</a:t>
          </a:r>
          <a:endParaRPr lang="tr-TR" sz="1800" noProof="0"/>
        </a:p>
      </dgm:t>
    </dgm:pt>
    <dgm:pt modelId="{A16E282C-FB0E-4EDF-9C2A-7C3EB49E4BBF}" type="parTrans" cxnId="{4BD53F78-3E31-4D15-8E1A-24765779B14F}">
      <dgm:prSet/>
      <dgm:spPr/>
      <dgm:t>
        <a:bodyPr/>
        <a:lstStyle/>
        <a:p>
          <a:endParaRPr lang="en-US"/>
        </a:p>
      </dgm:t>
    </dgm:pt>
    <dgm:pt modelId="{D567265F-68B2-4EC3-856C-CDA6F938929F}" type="sibTrans" cxnId="{4BD53F78-3E31-4D15-8E1A-24765779B14F}">
      <dgm:prSet/>
      <dgm:spPr/>
      <dgm:t>
        <a:bodyPr/>
        <a:lstStyle/>
        <a:p>
          <a:endParaRPr lang="en-US"/>
        </a:p>
      </dgm:t>
    </dgm:pt>
    <dgm:pt modelId="{80BDE298-B23B-41F0-87CF-21748F197EE9}">
      <dgm:prSet phldrT="[Text]" custT="1">
        <dgm:style>
          <a:lnRef idx="3">
            <a:schemeClr val="lt1"/>
          </a:lnRef>
          <a:fillRef idx="1">
            <a:schemeClr val="accent6"/>
          </a:fillRef>
          <a:effectRef idx="1">
            <a:schemeClr val="accent6"/>
          </a:effectRef>
          <a:fontRef idx="minor">
            <a:schemeClr val="lt1"/>
          </a:fontRef>
        </dgm:style>
      </dgm:prSet>
      <dgm:spPr/>
      <dgm:t>
        <a:bodyPr/>
        <a:lstStyle/>
        <a:p>
          <a:r>
            <a:rPr lang="tr-TR" sz="1800" noProof="0" dirty="0" smtClean="0"/>
            <a:t>Rehberlik hizmetleri çok yönlü ilişkiler sistemi içinde yürütülmelidir.</a:t>
          </a:r>
          <a:endParaRPr lang="tr-TR" sz="1800" noProof="0" dirty="0"/>
        </a:p>
      </dgm:t>
    </dgm:pt>
    <dgm:pt modelId="{74376238-D95F-4371-BEDA-FA72936195E7}" type="parTrans" cxnId="{644C240F-6D8C-4B3E-B434-B5F518C1012F}">
      <dgm:prSet/>
      <dgm:spPr/>
      <dgm:t>
        <a:bodyPr/>
        <a:lstStyle/>
        <a:p>
          <a:endParaRPr lang="en-US"/>
        </a:p>
      </dgm:t>
    </dgm:pt>
    <dgm:pt modelId="{00EB939A-63BC-43B7-AC7A-860E2FC107BC}" type="sibTrans" cxnId="{644C240F-6D8C-4B3E-B434-B5F518C1012F}">
      <dgm:prSet/>
      <dgm:spPr/>
      <dgm:t>
        <a:bodyPr/>
        <a:lstStyle/>
        <a:p>
          <a:endParaRPr lang="en-US"/>
        </a:p>
      </dgm:t>
    </dgm:pt>
    <dgm:pt modelId="{A12BE78A-F392-45A3-96C9-C673DD6AF298}" type="pres">
      <dgm:prSet presAssocID="{6698FD07-71A4-4587-B5A7-C4655FA903AB}" presName="linear" presStyleCnt="0">
        <dgm:presLayoutVars>
          <dgm:dir/>
          <dgm:animLvl val="lvl"/>
          <dgm:resizeHandles val="exact"/>
        </dgm:presLayoutVars>
      </dgm:prSet>
      <dgm:spPr/>
      <dgm:t>
        <a:bodyPr/>
        <a:lstStyle/>
        <a:p>
          <a:endParaRPr lang="en-US"/>
        </a:p>
      </dgm:t>
    </dgm:pt>
    <dgm:pt modelId="{CF9E172A-550B-419F-8E3D-D51B8E660ED4}" type="pres">
      <dgm:prSet presAssocID="{3167A203-7FEA-4F89-8C9F-3BA391CFCCDD}" presName="parentLin" presStyleCnt="0"/>
      <dgm:spPr/>
    </dgm:pt>
    <dgm:pt modelId="{44544B18-77B7-49E3-B0D6-75B7EE8435F9}" type="pres">
      <dgm:prSet presAssocID="{3167A203-7FEA-4F89-8C9F-3BA391CFCCDD}" presName="parentLeftMargin" presStyleLbl="node1" presStyleIdx="0" presStyleCnt="3"/>
      <dgm:spPr/>
      <dgm:t>
        <a:bodyPr/>
        <a:lstStyle/>
        <a:p>
          <a:endParaRPr lang="en-US"/>
        </a:p>
      </dgm:t>
    </dgm:pt>
    <dgm:pt modelId="{E5D724E8-3AD2-42EB-9E03-38C2C836AF33}" type="pres">
      <dgm:prSet presAssocID="{3167A203-7FEA-4F89-8C9F-3BA391CFCCDD}" presName="parentText" presStyleLbl="node1" presStyleIdx="0" presStyleCnt="3" custScaleX="121164">
        <dgm:presLayoutVars>
          <dgm:chMax val="0"/>
          <dgm:bulletEnabled val="1"/>
        </dgm:presLayoutVars>
      </dgm:prSet>
      <dgm:spPr/>
      <dgm:t>
        <a:bodyPr/>
        <a:lstStyle/>
        <a:p>
          <a:endParaRPr lang="en-US"/>
        </a:p>
      </dgm:t>
    </dgm:pt>
    <dgm:pt modelId="{5A66C1CC-536C-4F3E-8506-70B5E91A4182}" type="pres">
      <dgm:prSet presAssocID="{3167A203-7FEA-4F89-8C9F-3BA391CFCCDD}" presName="negativeSpace" presStyleCnt="0"/>
      <dgm:spPr/>
    </dgm:pt>
    <dgm:pt modelId="{A0ADFA70-06FF-4F7D-BE32-85772DFE6AA9}" type="pres">
      <dgm:prSet presAssocID="{3167A203-7FEA-4F89-8C9F-3BA391CFCCDD}" presName="childText" presStyleLbl="conFgAcc1" presStyleIdx="0" presStyleCnt="3">
        <dgm:presLayoutVars>
          <dgm:bulletEnabled val="1"/>
        </dgm:presLayoutVars>
      </dgm:prSet>
      <dgm:spPr/>
    </dgm:pt>
    <dgm:pt modelId="{38F1DC28-2A58-4169-8767-18D2859BA4D7}" type="pres">
      <dgm:prSet presAssocID="{C7C2B826-0092-4457-A56A-6AEE43264C50}" presName="spaceBetweenRectangles" presStyleCnt="0"/>
      <dgm:spPr/>
    </dgm:pt>
    <dgm:pt modelId="{20F21641-52A6-49A9-8668-51420AB6A0A9}" type="pres">
      <dgm:prSet presAssocID="{26AFDCF0-B203-44EC-9586-A33113C34798}" presName="parentLin" presStyleCnt="0"/>
      <dgm:spPr/>
    </dgm:pt>
    <dgm:pt modelId="{BA09D353-8301-4463-971C-89DA8268FEBA}" type="pres">
      <dgm:prSet presAssocID="{26AFDCF0-B203-44EC-9586-A33113C34798}" presName="parentLeftMargin" presStyleLbl="node1" presStyleIdx="0" presStyleCnt="3"/>
      <dgm:spPr/>
      <dgm:t>
        <a:bodyPr/>
        <a:lstStyle/>
        <a:p>
          <a:endParaRPr lang="en-US"/>
        </a:p>
      </dgm:t>
    </dgm:pt>
    <dgm:pt modelId="{AAD3CDB9-B65E-49F2-9468-A14F48B89F7B}" type="pres">
      <dgm:prSet presAssocID="{26AFDCF0-B203-44EC-9586-A33113C34798}" presName="parentText" presStyleLbl="node1" presStyleIdx="1" presStyleCnt="3" custScaleX="121164">
        <dgm:presLayoutVars>
          <dgm:chMax val="0"/>
          <dgm:bulletEnabled val="1"/>
        </dgm:presLayoutVars>
      </dgm:prSet>
      <dgm:spPr/>
      <dgm:t>
        <a:bodyPr/>
        <a:lstStyle/>
        <a:p>
          <a:endParaRPr lang="en-US"/>
        </a:p>
      </dgm:t>
    </dgm:pt>
    <dgm:pt modelId="{E5D97301-CE4D-4637-A8E2-75D5F3691445}" type="pres">
      <dgm:prSet presAssocID="{26AFDCF0-B203-44EC-9586-A33113C34798}" presName="negativeSpace" presStyleCnt="0"/>
      <dgm:spPr/>
    </dgm:pt>
    <dgm:pt modelId="{72564509-389E-4FD2-8887-85892550A8B1}" type="pres">
      <dgm:prSet presAssocID="{26AFDCF0-B203-44EC-9586-A33113C34798}" presName="childText" presStyleLbl="conFgAcc1" presStyleIdx="1" presStyleCnt="3">
        <dgm:presLayoutVars>
          <dgm:bulletEnabled val="1"/>
        </dgm:presLayoutVars>
      </dgm:prSet>
      <dgm:spPr/>
    </dgm:pt>
    <dgm:pt modelId="{0E778E6F-C183-4F36-9AF5-F9C3E7E97482}" type="pres">
      <dgm:prSet presAssocID="{D567265F-68B2-4EC3-856C-CDA6F938929F}" presName="spaceBetweenRectangles" presStyleCnt="0"/>
      <dgm:spPr/>
    </dgm:pt>
    <dgm:pt modelId="{1D8FD094-9ABF-4AA9-967E-1C80A5D683E4}" type="pres">
      <dgm:prSet presAssocID="{80BDE298-B23B-41F0-87CF-21748F197EE9}" presName="parentLin" presStyleCnt="0"/>
      <dgm:spPr/>
    </dgm:pt>
    <dgm:pt modelId="{4C003637-BFEF-4BB2-A4A7-80C135903D9E}" type="pres">
      <dgm:prSet presAssocID="{80BDE298-B23B-41F0-87CF-21748F197EE9}" presName="parentLeftMargin" presStyleLbl="node1" presStyleIdx="1" presStyleCnt="3"/>
      <dgm:spPr/>
      <dgm:t>
        <a:bodyPr/>
        <a:lstStyle/>
        <a:p>
          <a:endParaRPr lang="en-US"/>
        </a:p>
      </dgm:t>
    </dgm:pt>
    <dgm:pt modelId="{5B0B1BFF-C937-4EDD-913F-E28E549B3FCD}" type="pres">
      <dgm:prSet presAssocID="{80BDE298-B23B-41F0-87CF-21748F197EE9}" presName="parentText" presStyleLbl="node1" presStyleIdx="2" presStyleCnt="3" custScaleX="121165">
        <dgm:presLayoutVars>
          <dgm:chMax val="0"/>
          <dgm:bulletEnabled val="1"/>
        </dgm:presLayoutVars>
      </dgm:prSet>
      <dgm:spPr/>
      <dgm:t>
        <a:bodyPr/>
        <a:lstStyle/>
        <a:p>
          <a:endParaRPr lang="en-US"/>
        </a:p>
      </dgm:t>
    </dgm:pt>
    <dgm:pt modelId="{A14CF386-D105-4E33-B196-E9DC0BD30A70}" type="pres">
      <dgm:prSet presAssocID="{80BDE298-B23B-41F0-87CF-21748F197EE9}" presName="negativeSpace" presStyleCnt="0"/>
      <dgm:spPr/>
    </dgm:pt>
    <dgm:pt modelId="{3B16D994-9468-428D-8CE3-EA152A3C141A}" type="pres">
      <dgm:prSet presAssocID="{80BDE298-B23B-41F0-87CF-21748F197EE9}" presName="childText" presStyleLbl="conFgAcc1" presStyleIdx="2" presStyleCnt="3">
        <dgm:presLayoutVars>
          <dgm:bulletEnabled val="1"/>
        </dgm:presLayoutVars>
      </dgm:prSet>
      <dgm:spPr/>
    </dgm:pt>
  </dgm:ptLst>
  <dgm:cxnLst>
    <dgm:cxn modelId="{6089AA58-E3E4-4E19-A738-1EA810A2B4F5}" type="presOf" srcId="{3167A203-7FEA-4F89-8C9F-3BA391CFCCDD}" destId="{44544B18-77B7-49E3-B0D6-75B7EE8435F9}" srcOrd="0" destOrd="0" presId="urn:microsoft.com/office/officeart/2005/8/layout/list1"/>
    <dgm:cxn modelId="{644C240F-6D8C-4B3E-B434-B5F518C1012F}" srcId="{6698FD07-71A4-4587-B5A7-C4655FA903AB}" destId="{80BDE298-B23B-41F0-87CF-21748F197EE9}" srcOrd="2" destOrd="0" parTransId="{74376238-D95F-4371-BEDA-FA72936195E7}" sibTransId="{00EB939A-63BC-43B7-AC7A-860E2FC107BC}"/>
    <dgm:cxn modelId="{2F440CB2-591B-49FA-BCCA-EF8B104D4B35}" type="presOf" srcId="{3167A203-7FEA-4F89-8C9F-3BA391CFCCDD}" destId="{E5D724E8-3AD2-42EB-9E03-38C2C836AF33}" srcOrd="1" destOrd="0" presId="urn:microsoft.com/office/officeart/2005/8/layout/list1"/>
    <dgm:cxn modelId="{0030A71A-8658-4690-91CB-E95AF7DD62D8}" type="presOf" srcId="{80BDE298-B23B-41F0-87CF-21748F197EE9}" destId="{5B0B1BFF-C937-4EDD-913F-E28E549B3FCD}" srcOrd="1" destOrd="0" presId="urn:microsoft.com/office/officeart/2005/8/layout/list1"/>
    <dgm:cxn modelId="{64828A38-C0BC-4D14-AF7B-322BE8D804FD}" type="presOf" srcId="{26AFDCF0-B203-44EC-9586-A33113C34798}" destId="{AAD3CDB9-B65E-49F2-9468-A14F48B89F7B}" srcOrd="1" destOrd="0" presId="urn:microsoft.com/office/officeart/2005/8/layout/list1"/>
    <dgm:cxn modelId="{EF4F25EB-FA7D-4187-A14B-D10AA978A3F4}" type="presOf" srcId="{80BDE298-B23B-41F0-87CF-21748F197EE9}" destId="{4C003637-BFEF-4BB2-A4A7-80C135903D9E}" srcOrd="0" destOrd="0" presId="urn:microsoft.com/office/officeart/2005/8/layout/list1"/>
    <dgm:cxn modelId="{D06E0591-7C16-4987-9CE0-5D787B17902A}" srcId="{6698FD07-71A4-4587-B5A7-C4655FA903AB}" destId="{3167A203-7FEA-4F89-8C9F-3BA391CFCCDD}" srcOrd="0" destOrd="0" parTransId="{3C2EBDCA-04C8-4395-8531-A921C633CFEC}" sibTransId="{C7C2B826-0092-4457-A56A-6AEE43264C50}"/>
    <dgm:cxn modelId="{4BD53F78-3E31-4D15-8E1A-24765779B14F}" srcId="{6698FD07-71A4-4587-B5A7-C4655FA903AB}" destId="{26AFDCF0-B203-44EC-9586-A33113C34798}" srcOrd="1" destOrd="0" parTransId="{A16E282C-FB0E-4EDF-9C2A-7C3EB49E4BBF}" sibTransId="{D567265F-68B2-4EC3-856C-CDA6F938929F}"/>
    <dgm:cxn modelId="{31998A59-A15F-4575-9883-B64F0D2BC096}" type="presOf" srcId="{26AFDCF0-B203-44EC-9586-A33113C34798}" destId="{BA09D353-8301-4463-971C-89DA8268FEBA}" srcOrd="0" destOrd="0" presId="urn:microsoft.com/office/officeart/2005/8/layout/list1"/>
    <dgm:cxn modelId="{35FA84F3-16E9-4CCA-A7C1-CD93E30F87EB}" type="presOf" srcId="{6698FD07-71A4-4587-B5A7-C4655FA903AB}" destId="{A12BE78A-F392-45A3-96C9-C673DD6AF298}" srcOrd="0" destOrd="0" presId="urn:microsoft.com/office/officeart/2005/8/layout/list1"/>
    <dgm:cxn modelId="{4C4DA5C5-D1AC-471B-9216-2BCDF3C418B9}" type="presParOf" srcId="{A12BE78A-F392-45A3-96C9-C673DD6AF298}" destId="{CF9E172A-550B-419F-8E3D-D51B8E660ED4}" srcOrd="0" destOrd="0" presId="urn:microsoft.com/office/officeart/2005/8/layout/list1"/>
    <dgm:cxn modelId="{024581A7-0596-4D78-B904-043444A477C3}" type="presParOf" srcId="{CF9E172A-550B-419F-8E3D-D51B8E660ED4}" destId="{44544B18-77B7-49E3-B0D6-75B7EE8435F9}" srcOrd="0" destOrd="0" presId="urn:microsoft.com/office/officeart/2005/8/layout/list1"/>
    <dgm:cxn modelId="{E1E096C8-F215-484D-95F5-AA953F4630DF}" type="presParOf" srcId="{CF9E172A-550B-419F-8E3D-D51B8E660ED4}" destId="{E5D724E8-3AD2-42EB-9E03-38C2C836AF33}" srcOrd="1" destOrd="0" presId="urn:microsoft.com/office/officeart/2005/8/layout/list1"/>
    <dgm:cxn modelId="{953BCCCC-7807-4AE2-9C41-CAF301F1E0FC}" type="presParOf" srcId="{A12BE78A-F392-45A3-96C9-C673DD6AF298}" destId="{5A66C1CC-536C-4F3E-8506-70B5E91A4182}" srcOrd="1" destOrd="0" presId="urn:microsoft.com/office/officeart/2005/8/layout/list1"/>
    <dgm:cxn modelId="{0F4D5ADA-769C-4788-A990-93DAB37D0194}" type="presParOf" srcId="{A12BE78A-F392-45A3-96C9-C673DD6AF298}" destId="{A0ADFA70-06FF-4F7D-BE32-85772DFE6AA9}" srcOrd="2" destOrd="0" presId="urn:microsoft.com/office/officeart/2005/8/layout/list1"/>
    <dgm:cxn modelId="{03A7AAF0-5B2D-456A-BA13-419CAC7411D2}" type="presParOf" srcId="{A12BE78A-F392-45A3-96C9-C673DD6AF298}" destId="{38F1DC28-2A58-4169-8767-18D2859BA4D7}" srcOrd="3" destOrd="0" presId="urn:microsoft.com/office/officeart/2005/8/layout/list1"/>
    <dgm:cxn modelId="{8245CBA0-3129-46D4-B0E5-C2F600C46B3F}" type="presParOf" srcId="{A12BE78A-F392-45A3-96C9-C673DD6AF298}" destId="{20F21641-52A6-49A9-8668-51420AB6A0A9}" srcOrd="4" destOrd="0" presId="urn:microsoft.com/office/officeart/2005/8/layout/list1"/>
    <dgm:cxn modelId="{6C6A25A8-A8DA-4C67-A5CA-42D6FD6280FE}" type="presParOf" srcId="{20F21641-52A6-49A9-8668-51420AB6A0A9}" destId="{BA09D353-8301-4463-971C-89DA8268FEBA}" srcOrd="0" destOrd="0" presId="urn:microsoft.com/office/officeart/2005/8/layout/list1"/>
    <dgm:cxn modelId="{A8145B2E-B4D9-4BD3-BD9F-3892E1B98AD3}" type="presParOf" srcId="{20F21641-52A6-49A9-8668-51420AB6A0A9}" destId="{AAD3CDB9-B65E-49F2-9468-A14F48B89F7B}" srcOrd="1" destOrd="0" presId="urn:microsoft.com/office/officeart/2005/8/layout/list1"/>
    <dgm:cxn modelId="{DD65C8FF-098D-440C-A2E7-0AA2E4A63464}" type="presParOf" srcId="{A12BE78A-F392-45A3-96C9-C673DD6AF298}" destId="{E5D97301-CE4D-4637-A8E2-75D5F3691445}" srcOrd="5" destOrd="0" presId="urn:microsoft.com/office/officeart/2005/8/layout/list1"/>
    <dgm:cxn modelId="{4AEDE6F2-530E-44CB-BEB1-B1FD4D9A3799}" type="presParOf" srcId="{A12BE78A-F392-45A3-96C9-C673DD6AF298}" destId="{72564509-389E-4FD2-8887-85892550A8B1}" srcOrd="6" destOrd="0" presId="urn:microsoft.com/office/officeart/2005/8/layout/list1"/>
    <dgm:cxn modelId="{7EF401F3-BBC5-4876-AB00-F81F2999E320}" type="presParOf" srcId="{A12BE78A-F392-45A3-96C9-C673DD6AF298}" destId="{0E778E6F-C183-4F36-9AF5-F9C3E7E97482}" srcOrd="7" destOrd="0" presId="urn:microsoft.com/office/officeart/2005/8/layout/list1"/>
    <dgm:cxn modelId="{F910E9F5-C2B4-49FE-A31B-CFB152F3167A}" type="presParOf" srcId="{A12BE78A-F392-45A3-96C9-C673DD6AF298}" destId="{1D8FD094-9ABF-4AA9-967E-1C80A5D683E4}" srcOrd="8" destOrd="0" presId="urn:microsoft.com/office/officeart/2005/8/layout/list1"/>
    <dgm:cxn modelId="{E06BD35E-D1FE-43A3-875C-720228D27F16}" type="presParOf" srcId="{1D8FD094-9ABF-4AA9-967E-1C80A5D683E4}" destId="{4C003637-BFEF-4BB2-A4A7-80C135903D9E}" srcOrd="0" destOrd="0" presId="urn:microsoft.com/office/officeart/2005/8/layout/list1"/>
    <dgm:cxn modelId="{CFA85C39-AB57-46AD-973C-6F5DA7B240E1}" type="presParOf" srcId="{1D8FD094-9ABF-4AA9-967E-1C80A5D683E4}" destId="{5B0B1BFF-C937-4EDD-913F-E28E549B3FCD}" srcOrd="1" destOrd="0" presId="urn:microsoft.com/office/officeart/2005/8/layout/list1"/>
    <dgm:cxn modelId="{52BFD9EE-24A6-4981-B69A-146F5B648E2C}" type="presParOf" srcId="{A12BE78A-F392-45A3-96C9-C673DD6AF298}" destId="{A14CF386-D105-4E33-B196-E9DC0BD30A70}" srcOrd="9" destOrd="0" presId="urn:microsoft.com/office/officeart/2005/8/layout/list1"/>
    <dgm:cxn modelId="{82BD65E9-2BE6-4B9D-BDFF-6A6E60E9888E}" type="presParOf" srcId="{A12BE78A-F392-45A3-96C9-C673DD6AF298}" destId="{3B16D994-9468-428D-8CE3-EA152A3C141A}"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1C4592-FB8A-4425-93DE-DEF24CC1DE3E}">
      <dsp:nvSpPr>
        <dsp:cNvPr id="0" name=""/>
        <dsp:cNvSpPr/>
      </dsp:nvSpPr>
      <dsp:spPr>
        <a:xfrm>
          <a:off x="358616" y="0"/>
          <a:ext cx="4552950" cy="4552950"/>
        </a:xfrm>
        <a:prstGeom prst="triangl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093D815-E204-4F71-8459-D0D9B38057EF}">
      <dsp:nvSpPr>
        <dsp:cNvPr id="0" name=""/>
        <dsp:cNvSpPr/>
      </dsp:nvSpPr>
      <dsp:spPr>
        <a:xfrm>
          <a:off x="106801" y="456065"/>
          <a:ext cx="8015996" cy="511728"/>
        </a:xfrm>
        <a:prstGeom prst="round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just" defTabSz="800100">
            <a:lnSpc>
              <a:spcPct val="90000"/>
            </a:lnSpc>
            <a:spcBef>
              <a:spcPct val="0"/>
            </a:spcBef>
            <a:spcAft>
              <a:spcPct val="35000"/>
            </a:spcAft>
          </a:pPr>
          <a:r>
            <a:rPr lang="tr-TR" sz="1800" kern="1200" noProof="0" dirty="0" smtClean="0"/>
            <a:t>Geleneksel eğitim anlayışı bireyi tüm yönleri ile gelişimini sağlama konusunda sorunlar yaşanmasına neden olmuştur.</a:t>
          </a:r>
          <a:endParaRPr lang="tr-TR" sz="1800" kern="1200" noProof="0" dirty="0"/>
        </a:p>
      </dsp:txBody>
      <dsp:txXfrm>
        <a:off x="131782" y="481046"/>
        <a:ext cx="7966034" cy="461766"/>
      </dsp:txXfrm>
    </dsp:sp>
    <dsp:sp modelId="{825598C4-0CDA-4235-BF8D-7C0F6EEEDB5E}">
      <dsp:nvSpPr>
        <dsp:cNvPr id="0" name=""/>
        <dsp:cNvSpPr/>
      </dsp:nvSpPr>
      <dsp:spPr>
        <a:xfrm>
          <a:off x="103383" y="1047048"/>
          <a:ext cx="8022832" cy="1319303"/>
        </a:xfrm>
        <a:prstGeom prst="round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just" defTabSz="800100">
            <a:lnSpc>
              <a:spcPct val="90000"/>
            </a:lnSpc>
            <a:spcBef>
              <a:spcPct val="0"/>
            </a:spcBef>
            <a:spcAft>
              <a:spcPct val="35000"/>
            </a:spcAft>
          </a:pPr>
          <a:r>
            <a:rPr lang="tr-TR" sz="1800" kern="1200" noProof="0" dirty="0" smtClean="0"/>
            <a:t>Tüm bu anlayış ve beklentilerdeki değişmeler eğitimde </a:t>
          </a:r>
          <a:r>
            <a:rPr lang="tr-TR" sz="1800" b="1" i="1" kern="1200" noProof="0" dirty="0" smtClean="0"/>
            <a:t>öğretim ve yönetim </a:t>
          </a:r>
          <a:r>
            <a:rPr lang="tr-TR" sz="1800" kern="1200" noProof="0" dirty="0" smtClean="0"/>
            <a:t>gibi iki temel boyuta bir yenisinin eklenmesine yol açmıştır. O boyut öğrencilerin öğretim hizmetleriyle karşılanan gereksinimlerinin dışında kalan </a:t>
          </a:r>
          <a:r>
            <a:rPr lang="tr-TR" sz="1800" b="1" i="1" kern="1200" noProof="0" dirty="0" smtClean="0"/>
            <a:t>kişisel gelişim ihtiyaçlarını</a:t>
          </a:r>
          <a:r>
            <a:rPr lang="tr-TR" sz="1800" kern="1200" noProof="0" dirty="0" smtClean="0"/>
            <a:t> karşılamaya dönük hizmetler bütünü olan </a:t>
          </a:r>
          <a:r>
            <a:rPr lang="tr-TR" sz="1800" b="1" i="1" kern="1200" noProof="0" dirty="0" smtClean="0"/>
            <a:t>öğrenci kişilik hizmetleridir</a:t>
          </a:r>
          <a:r>
            <a:rPr lang="tr-TR" sz="1800" kern="1200" noProof="0" dirty="0" smtClean="0"/>
            <a:t>.</a:t>
          </a:r>
          <a:endParaRPr lang="tr-TR" sz="1800" kern="1200" noProof="0" dirty="0"/>
        </a:p>
      </dsp:txBody>
      <dsp:txXfrm>
        <a:off x="167786" y="1111451"/>
        <a:ext cx="7894026" cy="1190497"/>
      </dsp:txXfrm>
    </dsp:sp>
    <dsp:sp modelId="{37E4244D-5601-41C7-9C59-4A6773EC895A}">
      <dsp:nvSpPr>
        <dsp:cNvPr id="0" name=""/>
        <dsp:cNvSpPr/>
      </dsp:nvSpPr>
      <dsp:spPr>
        <a:xfrm>
          <a:off x="103383" y="2445606"/>
          <a:ext cx="8022832" cy="510447"/>
        </a:xfrm>
        <a:prstGeom prst="round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just" defTabSz="800100">
            <a:lnSpc>
              <a:spcPct val="90000"/>
            </a:lnSpc>
            <a:spcBef>
              <a:spcPct val="0"/>
            </a:spcBef>
            <a:spcAft>
              <a:spcPct val="35000"/>
            </a:spcAft>
          </a:pPr>
          <a:r>
            <a:rPr lang="tr-TR" sz="1800" kern="1200" noProof="0" dirty="0" smtClean="0"/>
            <a:t>Çağdaş eğitime göre eğitimi</a:t>
          </a:r>
          <a:r>
            <a:rPr lang="en-US" sz="1800" kern="1200" noProof="0" smtClean="0"/>
            <a:t>n</a:t>
          </a:r>
          <a:r>
            <a:rPr lang="tr-TR" sz="1800" kern="1200" noProof="0" smtClean="0"/>
            <a:t> </a:t>
          </a:r>
          <a:r>
            <a:rPr lang="tr-TR" sz="1800" kern="1200" noProof="0" dirty="0" smtClean="0"/>
            <a:t>genel amacı; bedence, ruhça sağlıklı, topluma en etkin şekilde uyabilen insanlar yetiştirmektir.</a:t>
          </a:r>
          <a:endParaRPr lang="tr-TR" sz="1800" kern="1200" noProof="0" dirty="0"/>
        </a:p>
      </dsp:txBody>
      <dsp:txXfrm>
        <a:off x="128301" y="2470524"/>
        <a:ext cx="7972996" cy="460611"/>
      </dsp:txXfrm>
    </dsp:sp>
    <dsp:sp modelId="{22F548D4-EC21-4535-9177-CA5164686027}">
      <dsp:nvSpPr>
        <dsp:cNvPr id="0" name=""/>
        <dsp:cNvSpPr/>
      </dsp:nvSpPr>
      <dsp:spPr>
        <a:xfrm>
          <a:off x="128775" y="3035308"/>
          <a:ext cx="7972049" cy="982321"/>
        </a:xfrm>
        <a:prstGeom prst="round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just" defTabSz="800100">
            <a:lnSpc>
              <a:spcPct val="90000"/>
            </a:lnSpc>
            <a:spcBef>
              <a:spcPct val="0"/>
            </a:spcBef>
            <a:spcAft>
              <a:spcPct val="35000"/>
            </a:spcAft>
          </a:pPr>
          <a:r>
            <a:rPr lang="tr-TR" sz="1800" b="1" kern="1200" noProof="0" dirty="0" smtClean="0">
              <a:solidFill>
                <a:srgbClr val="C00000"/>
              </a:solidFill>
            </a:rPr>
            <a:t>Öğrenci kişilik hizmetleri;</a:t>
          </a:r>
          <a:r>
            <a:rPr lang="tr-TR" sz="1800" kern="1200" noProof="0" dirty="0" smtClean="0"/>
            <a:t> bireysel farklara ve gereksinimlere cevap veren çabalar, tutumlar, davranışlar, değerler, duygular ve kişisel amaçlarla ilgili olarak, bireye ağırlık veren etkinlikleri kapsar.</a:t>
          </a:r>
          <a:endParaRPr lang="tr-TR" sz="1800" kern="1200" noProof="0" dirty="0"/>
        </a:p>
      </dsp:txBody>
      <dsp:txXfrm>
        <a:off x="176728" y="3083261"/>
        <a:ext cx="7876143" cy="88641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E34296-AFEB-4F85-8968-6B42693428B0}">
      <dsp:nvSpPr>
        <dsp:cNvPr id="0" name=""/>
        <dsp:cNvSpPr/>
      </dsp:nvSpPr>
      <dsp:spPr>
        <a:xfrm rot="16200000">
          <a:off x="-855203" y="856208"/>
          <a:ext cx="4324350" cy="2611933"/>
        </a:xfrm>
        <a:prstGeom prst="flowChartManualOperation">
          <a:avLst/>
        </a:prstGeom>
        <a:gradFill rotWithShape="0">
          <a:gsLst>
            <a:gs pos="0">
              <a:schemeClr val="accent5">
                <a:hueOff val="0"/>
                <a:satOff val="0"/>
                <a:lumOff val="0"/>
                <a:alphaOff val="0"/>
                <a:tint val="1000"/>
                <a:satMod val="255000"/>
              </a:schemeClr>
            </a:gs>
            <a:gs pos="55000">
              <a:schemeClr val="accent5">
                <a:hueOff val="0"/>
                <a:satOff val="0"/>
                <a:lumOff val="0"/>
                <a:alphaOff val="0"/>
                <a:tint val="12000"/>
                <a:satMod val="255000"/>
              </a:schemeClr>
            </a:gs>
            <a:gs pos="100000">
              <a:schemeClr val="accent5">
                <a:hueOff val="0"/>
                <a:satOff val="0"/>
                <a:lumOff val="0"/>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8750" tIns="0" rIns="160306" bIns="0" numCol="1" spcCol="1270" anchor="t" anchorCtr="0">
          <a:noAutofit/>
        </a:bodyPr>
        <a:lstStyle/>
        <a:p>
          <a:pPr lvl="0" algn="l" defTabSz="1111250">
            <a:lnSpc>
              <a:spcPct val="90000"/>
            </a:lnSpc>
            <a:spcBef>
              <a:spcPct val="0"/>
            </a:spcBef>
            <a:spcAft>
              <a:spcPct val="35000"/>
            </a:spcAft>
          </a:pPr>
          <a:r>
            <a:rPr lang="tr-TR" sz="2500" kern="1200" noProof="0" smtClean="0"/>
            <a:t>Birey Sırasına Göre</a:t>
          </a:r>
          <a:endParaRPr lang="tr-TR" sz="2500" kern="1200" noProof="0"/>
        </a:p>
        <a:p>
          <a:pPr marL="228600" lvl="1" indent="-228600" algn="l" defTabSz="889000">
            <a:lnSpc>
              <a:spcPct val="90000"/>
            </a:lnSpc>
            <a:spcBef>
              <a:spcPct val="0"/>
            </a:spcBef>
            <a:spcAft>
              <a:spcPct val="15000"/>
            </a:spcAft>
            <a:buChar char="••"/>
          </a:pPr>
          <a:r>
            <a:rPr lang="tr-TR" sz="2000" kern="1200" noProof="0" smtClean="0"/>
            <a:t>Bireyle</a:t>
          </a:r>
          <a:endParaRPr lang="tr-TR" sz="2000" kern="1200" noProof="0"/>
        </a:p>
        <a:p>
          <a:pPr marL="228600" lvl="1" indent="-228600" algn="l" defTabSz="889000">
            <a:lnSpc>
              <a:spcPct val="90000"/>
            </a:lnSpc>
            <a:spcBef>
              <a:spcPct val="0"/>
            </a:spcBef>
            <a:spcAft>
              <a:spcPct val="15000"/>
            </a:spcAft>
            <a:buChar char="••"/>
          </a:pPr>
          <a:r>
            <a:rPr lang="tr-TR" sz="2000" kern="1200" noProof="0" dirty="0" smtClean="0"/>
            <a:t>Grupla</a:t>
          </a:r>
          <a:endParaRPr lang="tr-TR" sz="2000" kern="1200" noProof="0" dirty="0"/>
        </a:p>
      </dsp:txBody>
      <dsp:txXfrm rot="5400000">
        <a:off x="1006" y="864869"/>
        <a:ext cx="2611933" cy="2594610"/>
      </dsp:txXfrm>
    </dsp:sp>
    <dsp:sp modelId="{E9F442D9-CE58-4C7D-B2D2-5A737E6BB786}">
      <dsp:nvSpPr>
        <dsp:cNvPr id="0" name=""/>
        <dsp:cNvSpPr/>
      </dsp:nvSpPr>
      <dsp:spPr>
        <a:xfrm rot="16200000">
          <a:off x="1952624" y="856208"/>
          <a:ext cx="4324350" cy="2611933"/>
        </a:xfrm>
        <a:prstGeom prst="flowChartManualOperation">
          <a:avLst/>
        </a:prstGeom>
        <a:gradFill rotWithShape="0">
          <a:gsLst>
            <a:gs pos="0">
              <a:schemeClr val="accent5">
                <a:hueOff val="5369458"/>
                <a:satOff val="-722"/>
                <a:lumOff val="7157"/>
                <a:alphaOff val="0"/>
                <a:tint val="1000"/>
                <a:satMod val="255000"/>
              </a:schemeClr>
            </a:gs>
            <a:gs pos="55000">
              <a:schemeClr val="accent5">
                <a:hueOff val="5369458"/>
                <a:satOff val="-722"/>
                <a:lumOff val="7157"/>
                <a:alphaOff val="0"/>
                <a:tint val="12000"/>
                <a:satMod val="255000"/>
              </a:schemeClr>
            </a:gs>
            <a:gs pos="100000">
              <a:schemeClr val="accent5">
                <a:hueOff val="5369458"/>
                <a:satOff val="-722"/>
                <a:lumOff val="7157"/>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8750" tIns="0" rIns="160306" bIns="0" numCol="1" spcCol="1270" anchor="t" anchorCtr="0">
          <a:noAutofit/>
        </a:bodyPr>
        <a:lstStyle/>
        <a:p>
          <a:pPr lvl="0" algn="l" defTabSz="1111250">
            <a:lnSpc>
              <a:spcPct val="90000"/>
            </a:lnSpc>
            <a:spcBef>
              <a:spcPct val="0"/>
            </a:spcBef>
            <a:spcAft>
              <a:spcPct val="35000"/>
            </a:spcAft>
          </a:pPr>
          <a:r>
            <a:rPr lang="tr-TR" sz="2500" kern="1200" noProof="0" smtClean="0"/>
            <a:t>Temel İşlevlerine Göre</a:t>
          </a:r>
          <a:endParaRPr lang="tr-TR" sz="2500" kern="1200" noProof="0"/>
        </a:p>
        <a:p>
          <a:pPr marL="228600" lvl="1" indent="-228600" algn="l" defTabSz="889000">
            <a:lnSpc>
              <a:spcPct val="90000"/>
            </a:lnSpc>
            <a:spcBef>
              <a:spcPct val="0"/>
            </a:spcBef>
            <a:spcAft>
              <a:spcPct val="15000"/>
            </a:spcAft>
            <a:buChar char="••"/>
          </a:pPr>
          <a:r>
            <a:rPr lang="tr-TR" sz="2000" kern="1200" noProof="0" smtClean="0"/>
            <a:t>Uyum Sağlayıcı</a:t>
          </a:r>
          <a:endParaRPr lang="tr-TR" sz="2000" kern="1200" noProof="0"/>
        </a:p>
        <a:p>
          <a:pPr marL="228600" lvl="1" indent="-228600" algn="l" defTabSz="889000">
            <a:lnSpc>
              <a:spcPct val="90000"/>
            </a:lnSpc>
            <a:spcBef>
              <a:spcPct val="0"/>
            </a:spcBef>
            <a:spcAft>
              <a:spcPct val="15000"/>
            </a:spcAft>
            <a:buChar char="••"/>
          </a:pPr>
          <a:r>
            <a:rPr lang="tr-TR" sz="2000" kern="1200" noProof="0" dirty="0" smtClean="0"/>
            <a:t>Yöneltici</a:t>
          </a:r>
          <a:endParaRPr lang="tr-TR" sz="2000" kern="1200" noProof="0" dirty="0"/>
        </a:p>
        <a:p>
          <a:pPr marL="228600" lvl="1" indent="-228600" algn="l" defTabSz="889000">
            <a:lnSpc>
              <a:spcPct val="90000"/>
            </a:lnSpc>
            <a:spcBef>
              <a:spcPct val="0"/>
            </a:spcBef>
            <a:spcAft>
              <a:spcPct val="15000"/>
            </a:spcAft>
            <a:buChar char="••"/>
          </a:pPr>
          <a:r>
            <a:rPr lang="tr-TR" sz="2000" kern="1200" noProof="0" smtClean="0"/>
            <a:t>Ayarlayıcı</a:t>
          </a:r>
          <a:endParaRPr lang="tr-TR" sz="2000" kern="1200" noProof="0"/>
        </a:p>
        <a:p>
          <a:pPr marL="228600" lvl="1" indent="-228600" algn="l" defTabSz="889000">
            <a:lnSpc>
              <a:spcPct val="90000"/>
            </a:lnSpc>
            <a:spcBef>
              <a:spcPct val="0"/>
            </a:spcBef>
            <a:spcAft>
              <a:spcPct val="15000"/>
            </a:spcAft>
            <a:buChar char="••"/>
          </a:pPr>
          <a:r>
            <a:rPr lang="tr-TR" sz="2000" kern="1200" noProof="0" dirty="0" smtClean="0"/>
            <a:t>Geliştirici</a:t>
          </a:r>
          <a:endParaRPr lang="tr-TR" sz="2000" kern="1200" noProof="0" dirty="0"/>
        </a:p>
        <a:p>
          <a:pPr marL="228600" lvl="1" indent="-228600" algn="l" defTabSz="889000">
            <a:lnSpc>
              <a:spcPct val="90000"/>
            </a:lnSpc>
            <a:spcBef>
              <a:spcPct val="0"/>
            </a:spcBef>
            <a:spcAft>
              <a:spcPct val="15000"/>
            </a:spcAft>
            <a:buChar char="••"/>
          </a:pPr>
          <a:r>
            <a:rPr lang="tr-TR" sz="2000" kern="1200" noProof="0" dirty="0" smtClean="0"/>
            <a:t>Önleyici</a:t>
          </a:r>
          <a:endParaRPr lang="tr-TR" sz="2000" kern="1200" noProof="0" dirty="0"/>
        </a:p>
        <a:p>
          <a:pPr marL="228600" lvl="1" indent="-228600" algn="l" defTabSz="889000">
            <a:lnSpc>
              <a:spcPct val="90000"/>
            </a:lnSpc>
            <a:spcBef>
              <a:spcPct val="0"/>
            </a:spcBef>
            <a:spcAft>
              <a:spcPct val="15000"/>
            </a:spcAft>
            <a:buChar char="••"/>
          </a:pPr>
          <a:r>
            <a:rPr lang="tr-TR" sz="2000" kern="1200" noProof="0" dirty="0" smtClean="0"/>
            <a:t>Tamamlayıcı</a:t>
          </a:r>
          <a:endParaRPr lang="tr-TR" sz="2000" kern="1200" noProof="0" dirty="0"/>
        </a:p>
      </dsp:txBody>
      <dsp:txXfrm rot="5400000">
        <a:off x="2808833" y="864869"/>
        <a:ext cx="2611933" cy="2594610"/>
      </dsp:txXfrm>
    </dsp:sp>
    <dsp:sp modelId="{55F70220-8CFF-45B4-ABCF-9C7B1E739298}">
      <dsp:nvSpPr>
        <dsp:cNvPr id="0" name=""/>
        <dsp:cNvSpPr/>
      </dsp:nvSpPr>
      <dsp:spPr>
        <a:xfrm rot="16200000">
          <a:off x="4760453" y="856208"/>
          <a:ext cx="4324350" cy="2611933"/>
        </a:xfrm>
        <a:prstGeom prst="flowChartManualOperation">
          <a:avLst/>
        </a:prstGeom>
        <a:gradFill rotWithShape="0">
          <a:gsLst>
            <a:gs pos="0">
              <a:schemeClr val="accent5">
                <a:hueOff val="10738916"/>
                <a:satOff val="-1444"/>
                <a:lumOff val="14313"/>
                <a:alphaOff val="0"/>
                <a:tint val="1000"/>
                <a:satMod val="255000"/>
              </a:schemeClr>
            </a:gs>
            <a:gs pos="55000">
              <a:schemeClr val="accent5">
                <a:hueOff val="10738916"/>
                <a:satOff val="-1444"/>
                <a:lumOff val="14313"/>
                <a:alphaOff val="0"/>
                <a:tint val="12000"/>
                <a:satMod val="255000"/>
              </a:schemeClr>
            </a:gs>
            <a:gs pos="100000">
              <a:schemeClr val="accent5">
                <a:hueOff val="10738916"/>
                <a:satOff val="-1444"/>
                <a:lumOff val="14313"/>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8750" tIns="0" rIns="160306" bIns="0" numCol="1" spcCol="1270" anchor="t" anchorCtr="0">
          <a:noAutofit/>
        </a:bodyPr>
        <a:lstStyle/>
        <a:p>
          <a:pPr lvl="0" algn="l" defTabSz="1111250">
            <a:lnSpc>
              <a:spcPct val="90000"/>
            </a:lnSpc>
            <a:spcBef>
              <a:spcPct val="0"/>
            </a:spcBef>
            <a:spcAft>
              <a:spcPct val="35000"/>
            </a:spcAft>
          </a:pPr>
          <a:r>
            <a:rPr lang="tr-TR" sz="2500" kern="1200" noProof="0" smtClean="0"/>
            <a:t>Hizmet Alanlarına Göre</a:t>
          </a:r>
          <a:endParaRPr lang="tr-TR" sz="2500" kern="1200" noProof="0"/>
        </a:p>
        <a:p>
          <a:pPr marL="228600" lvl="1" indent="-228600" algn="l" defTabSz="889000">
            <a:lnSpc>
              <a:spcPct val="90000"/>
            </a:lnSpc>
            <a:spcBef>
              <a:spcPct val="0"/>
            </a:spcBef>
            <a:spcAft>
              <a:spcPct val="15000"/>
            </a:spcAft>
            <a:buChar char="••"/>
          </a:pPr>
          <a:r>
            <a:rPr lang="tr-TR" sz="2000" kern="1200" noProof="0" smtClean="0"/>
            <a:t>Eğitim</a:t>
          </a:r>
          <a:endParaRPr lang="tr-TR" sz="2000" kern="1200" noProof="0"/>
        </a:p>
        <a:p>
          <a:pPr marL="228600" lvl="1" indent="-228600" algn="l" defTabSz="889000">
            <a:lnSpc>
              <a:spcPct val="90000"/>
            </a:lnSpc>
            <a:spcBef>
              <a:spcPct val="0"/>
            </a:spcBef>
            <a:spcAft>
              <a:spcPct val="15000"/>
            </a:spcAft>
            <a:buChar char="••"/>
          </a:pPr>
          <a:r>
            <a:rPr lang="tr-TR" sz="2000" kern="1200" noProof="0" smtClean="0"/>
            <a:t>Sağlık</a:t>
          </a:r>
          <a:endParaRPr lang="tr-TR" sz="2000" kern="1200" noProof="0"/>
        </a:p>
        <a:p>
          <a:pPr marL="228600" lvl="1" indent="-228600" algn="l" defTabSz="889000">
            <a:lnSpc>
              <a:spcPct val="90000"/>
            </a:lnSpc>
            <a:spcBef>
              <a:spcPct val="0"/>
            </a:spcBef>
            <a:spcAft>
              <a:spcPct val="15000"/>
            </a:spcAft>
            <a:buChar char="••"/>
          </a:pPr>
          <a:r>
            <a:rPr lang="tr-TR" sz="2000" kern="1200" noProof="0" smtClean="0"/>
            <a:t>Sosyal Yardım</a:t>
          </a:r>
          <a:endParaRPr lang="tr-TR" sz="2000" kern="1200" noProof="0"/>
        </a:p>
        <a:p>
          <a:pPr marL="228600" lvl="1" indent="-228600" algn="l" defTabSz="889000">
            <a:lnSpc>
              <a:spcPct val="90000"/>
            </a:lnSpc>
            <a:spcBef>
              <a:spcPct val="0"/>
            </a:spcBef>
            <a:spcAft>
              <a:spcPct val="15000"/>
            </a:spcAft>
            <a:buChar char="••"/>
          </a:pPr>
          <a:r>
            <a:rPr lang="tr-TR" sz="2000" kern="1200" noProof="0" smtClean="0"/>
            <a:t>Endüstri</a:t>
          </a:r>
          <a:endParaRPr lang="tr-TR" sz="2000" kern="1200" noProof="0"/>
        </a:p>
        <a:p>
          <a:pPr marL="228600" lvl="1" indent="-228600" algn="l" defTabSz="889000">
            <a:lnSpc>
              <a:spcPct val="90000"/>
            </a:lnSpc>
            <a:spcBef>
              <a:spcPct val="0"/>
            </a:spcBef>
            <a:spcAft>
              <a:spcPct val="15000"/>
            </a:spcAft>
            <a:buChar char="••"/>
          </a:pPr>
          <a:r>
            <a:rPr lang="tr-TR" sz="2000" kern="1200" noProof="0" dirty="0" smtClean="0"/>
            <a:t>Adalet</a:t>
          </a:r>
          <a:endParaRPr lang="tr-TR" sz="2000" kern="1200" noProof="0" dirty="0"/>
        </a:p>
      </dsp:txBody>
      <dsp:txXfrm rot="5400000">
        <a:off x="5616662" y="864869"/>
        <a:ext cx="2611933" cy="259461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64BE05-F9D1-4080-A1F8-451C8E705102}">
      <dsp:nvSpPr>
        <dsp:cNvPr id="0" name=""/>
        <dsp:cNvSpPr/>
      </dsp:nvSpPr>
      <dsp:spPr>
        <a:xfrm>
          <a:off x="948516" y="1917802"/>
          <a:ext cx="1666465" cy="83323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tr-TR" sz="1900" kern="1200" noProof="0" dirty="0" smtClean="0"/>
            <a:t>Çağdaş Örgün Eğitim</a:t>
          </a:r>
          <a:endParaRPr lang="tr-TR" sz="1900" kern="1200" noProof="0" dirty="0"/>
        </a:p>
      </dsp:txBody>
      <dsp:txXfrm>
        <a:off x="972921" y="1942207"/>
        <a:ext cx="1617655" cy="784422"/>
      </dsp:txXfrm>
    </dsp:sp>
    <dsp:sp modelId="{92865F23-0A39-49CB-B783-65AE33CDA05B}">
      <dsp:nvSpPr>
        <dsp:cNvPr id="0" name=""/>
        <dsp:cNvSpPr/>
      </dsp:nvSpPr>
      <dsp:spPr>
        <a:xfrm rot="18289469">
          <a:off x="2364639" y="1839248"/>
          <a:ext cx="1167269" cy="32124"/>
        </a:xfrm>
        <a:custGeom>
          <a:avLst/>
          <a:gdLst/>
          <a:ahLst/>
          <a:cxnLst/>
          <a:rect l="0" t="0" r="0" b="0"/>
          <a:pathLst>
            <a:path>
              <a:moveTo>
                <a:pt x="0" y="16062"/>
              </a:moveTo>
              <a:lnTo>
                <a:pt x="1167269" y="16062"/>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919092" y="1826128"/>
        <a:ext cx="58363" cy="58363"/>
      </dsp:txXfrm>
    </dsp:sp>
    <dsp:sp modelId="{F7D4FE61-F237-4E3B-9012-800AE15AA3C3}">
      <dsp:nvSpPr>
        <dsp:cNvPr id="0" name=""/>
        <dsp:cNvSpPr/>
      </dsp:nvSpPr>
      <dsp:spPr>
        <a:xfrm>
          <a:off x="3281567" y="959585"/>
          <a:ext cx="1666465" cy="83323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tr-TR" sz="1900" kern="1200" noProof="0" smtClean="0"/>
            <a:t>Öğretim</a:t>
          </a:r>
          <a:endParaRPr lang="tr-TR" sz="1900" kern="1200" noProof="0"/>
        </a:p>
      </dsp:txBody>
      <dsp:txXfrm>
        <a:off x="3305972" y="983990"/>
        <a:ext cx="1617655" cy="784422"/>
      </dsp:txXfrm>
    </dsp:sp>
    <dsp:sp modelId="{DE75BC3A-77EC-483E-95DA-50C9ED965487}">
      <dsp:nvSpPr>
        <dsp:cNvPr id="0" name=""/>
        <dsp:cNvSpPr/>
      </dsp:nvSpPr>
      <dsp:spPr>
        <a:xfrm>
          <a:off x="2614981" y="2318356"/>
          <a:ext cx="666586" cy="32124"/>
        </a:xfrm>
        <a:custGeom>
          <a:avLst/>
          <a:gdLst/>
          <a:ahLst/>
          <a:cxnLst/>
          <a:rect l="0" t="0" r="0" b="0"/>
          <a:pathLst>
            <a:path>
              <a:moveTo>
                <a:pt x="0" y="16062"/>
              </a:moveTo>
              <a:lnTo>
                <a:pt x="666586" y="16062"/>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931609" y="2317754"/>
        <a:ext cx="33329" cy="33329"/>
      </dsp:txXfrm>
    </dsp:sp>
    <dsp:sp modelId="{7A3BBA94-1634-4A2C-8E2D-2A2402B4C788}">
      <dsp:nvSpPr>
        <dsp:cNvPr id="0" name=""/>
        <dsp:cNvSpPr/>
      </dsp:nvSpPr>
      <dsp:spPr>
        <a:xfrm>
          <a:off x="3281567" y="1917802"/>
          <a:ext cx="1666465" cy="83323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tr-TR" sz="1900" kern="1200" noProof="0" dirty="0" smtClean="0"/>
            <a:t>Öğrenci Kişilik Hizmetleri</a:t>
          </a:r>
          <a:endParaRPr lang="tr-TR" sz="1900" kern="1200" noProof="0" dirty="0"/>
        </a:p>
      </dsp:txBody>
      <dsp:txXfrm>
        <a:off x="3305972" y="1942207"/>
        <a:ext cx="1617655" cy="784422"/>
      </dsp:txXfrm>
    </dsp:sp>
    <dsp:sp modelId="{2DF9CDC9-1BFA-4816-97A5-BE8F8B321EF6}">
      <dsp:nvSpPr>
        <dsp:cNvPr id="0" name=""/>
        <dsp:cNvSpPr/>
      </dsp:nvSpPr>
      <dsp:spPr>
        <a:xfrm rot="17350740">
          <a:off x="4266798" y="1360139"/>
          <a:ext cx="2029053" cy="32124"/>
        </a:xfrm>
        <a:custGeom>
          <a:avLst/>
          <a:gdLst/>
          <a:ahLst/>
          <a:cxnLst/>
          <a:rect l="0" t="0" r="0" b="0"/>
          <a:pathLst>
            <a:path>
              <a:moveTo>
                <a:pt x="0" y="16062"/>
              </a:moveTo>
              <a:lnTo>
                <a:pt x="2029053" y="16062"/>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a:off x="5230599" y="1325475"/>
        <a:ext cx="101452" cy="101452"/>
      </dsp:txXfrm>
    </dsp:sp>
    <dsp:sp modelId="{6FFFC10D-91D7-4919-B52C-D8FE2F775B71}">
      <dsp:nvSpPr>
        <dsp:cNvPr id="0" name=""/>
        <dsp:cNvSpPr/>
      </dsp:nvSpPr>
      <dsp:spPr>
        <a:xfrm>
          <a:off x="5614618" y="1367"/>
          <a:ext cx="1666465" cy="83323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tr-TR" sz="1900" kern="1200" noProof="0" smtClean="0"/>
            <a:t>Psikolojik Danışma ve Rehberlik</a:t>
          </a:r>
          <a:endParaRPr lang="tr-TR" sz="1900" kern="1200" noProof="0"/>
        </a:p>
      </dsp:txBody>
      <dsp:txXfrm>
        <a:off x="5639023" y="25772"/>
        <a:ext cx="1617655" cy="784422"/>
      </dsp:txXfrm>
    </dsp:sp>
    <dsp:sp modelId="{19E03DD5-316F-4005-8178-59907E7B38D1}">
      <dsp:nvSpPr>
        <dsp:cNvPr id="0" name=""/>
        <dsp:cNvSpPr/>
      </dsp:nvSpPr>
      <dsp:spPr>
        <a:xfrm rot="18289469">
          <a:off x="4697690" y="1839248"/>
          <a:ext cx="1167269" cy="32124"/>
        </a:xfrm>
        <a:custGeom>
          <a:avLst/>
          <a:gdLst/>
          <a:ahLst/>
          <a:cxnLst/>
          <a:rect l="0" t="0" r="0" b="0"/>
          <a:pathLst>
            <a:path>
              <a:moveTo>
                <a:pt x="0" y="16062"/>
              </a:moveTo>
              <a:lnTo>
                <a:pt x="1167269" y="16062"/>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252143" y="1826128"/>
        <a:ext cx="58363" cy="58363"/>
      </dsp:txXfrm>
    </dsp:sp>
    <dsp:sp modelId="{6B99A836-6C9A-493A-A133-6763BD210E9B}">
      <dsp:nvSpPr>
        <dsp:cNvPr id="0" name=""/>
        <dsp:cNvSpPr/>
      </dsp:nvSpPr>
      <dsp:spPr>
        <a:xfrm>
          <a:off x="5614618" y="959585"/>
          <a:ext cx="1666465" cy="83323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tr-TR" sz="1900" kern="1200" noProof="0" smtClean="0"/>
            <a:t>Özel Eğitim ve Özel Yetiştirme</a:t>
          </a:r>
          <a:endParaRPr lang="tr-TR" sz="1900" kern="1200" noProof="0"/>
        </a:p>
      </dsp:txBody>
      <dsp:txXfrm>
        <a:off x="5639023" y="983990"/>
        <a:ext cx="1617655" cy="784422"/>
      </dsp:txXfrm>
    </dsp:sp>
    <dsp:sp modelId="{91BD01AA-4E18-47B7-83E4-2699481BE244}">
      <dsp:nvSpPr>
        <dsp:cNvPr id="0" name=""/>
        <dsp:cNvSpPr/>
      </dsp:nvSpPr>
      <dsp:spPr>
        <a:xfrm>
          <a:off x="4948032" y="2318356"/>
          <a:ext cx="666586" cy="32124"/>
        </a:xfrm>
        <a:custGeom>
          <a:avLst/>
          <a:gdLst/>
          <a:ahLst/>
          <a:cxnLst/>
          <a:rect l="0" t="0" r="0" b="0"/>
          <a:pathLst>
            <a:path>
              <a:moveTo>
                <a:pt x="0" y="16062"/>
              </a:moveTo>
              <a:lnTo>
                <a:pt x="666586" y="16062"/>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264660" y="2317754"/>
        <a:ext cx="33329" cy="33329"/>
      </dsp:txXfrm>
    </dsp:sp>
    <dsp:sp modelId="{A2F8703F-3B8C-496F-B672-475704AD26F4}">
      <dsp:nvSpPr>
        <dsp:cNvPr id="0" name=""/>
        <dsp:cNvSpPr/>
      </dsp:nvSpPr>
      <dsp:spPr>
        <a:xfrm>
          <a:off x="5614618" y="1917802"/>
          <a:ext cx="1666465" cy="83323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tr-TR" sz="1900" kern="1200" noProof="0" smtClean="0"/>
            <a:t>Sağlık Hizmetleri</a:t>
          </a:r>
          <a:endParaRPr lang="tr-TR" sz="1900" kern="1200" noProof="0"/>
        </a:p>
      </dsp:txBody>
      <dsp:txXfrm>
        <a:off x="5639023" y="1942207"/>
        <a:ext cx="1617655" cy="784422"/>
      </dsp:txXfrm>
    </dsp:sp>
    <dsp:sp modelId="{9DFD52C2-B95B-4777-8147-26C6917AC6C4}">
      <dsp:nvSpPr>
        <dsp:cNvPr id="0" name=""/>
        <dsp:cNvSpPr/>
      </dsp:nvSpPr>
      <dsp:spPr>
        <a:xfrm rot="3310531">
          <a:off x="4697690" y="2797465"/>
          <a:ext cx="1167269" cy="32124"/>
        </a:xfrm>
        <a:custGeom>
          <a:avLst/>
          <a:gdLst/>
          <a:ahLst/>
          <a:cxnLst/>
          <a:rect l="0" t="0" r="0" b="0"/>
          <a:pathLst>
            <a:path>
              <a:moveTo>
                <a:pt x="0" y="16062"/>
              </a:moveTo>
              <a:lnTo>
                <a:pt x="1167269" y="16062"/>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252143" y="2784345"/>
        <a:ext cx="58363" cy="58363"/>
      </dsp:txXfrm>
    </dsp:sp>
    <dsp:sp modelId="{33D222EE-0DB7-48C2-9F7D-93BA7790B9EC}">
      <dsp:nvSpPr>
        <dsp:cNvPr id="0" name=""/>
        <dsp:cNvSpPr/>
      </dsp:nvSpPr>
      <dsp:spPr>
        <a:xfrm>
          <a:off x="5614618" y="2876020"/>
          <a:ext cx="1666465" cy="83323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tr-TR" sz="1900" kern="1200" noProof="0" dirty="0" smtClean="0"/>
            <a:t>Sosyal Yardım Hizmetleri</a:t>
          </a:r>
        </a:p>
      </dsp:txBody>
      <dsp:txXfrm>
        <a:off x="5639023" y="2900425"/>
        <a:ext cx="1617655" cy="784422"/>
      </dsp:txXfrm>
    </dsp:sp>
    <dsp:sp modelId="{C7A8C435-27C0-49FA-91FF-73F44FEFD27F}">
      <dsp:nvSpPr>
        <dsp:cNvPr id="0" name=""/>
        <dsp:cNvSpPr/>
      </dsp:nvSpPr>
      <dsp:spPr>
        <a:xfrm rot="4249260">
          <a:off x="4266798" y="3276574"/>
          <a:ext cx="2029053" cy="32124"/>
        </a:xfrm>
        <a:custGeom>
          <a:avLst/>
          <a:gdLst/>
          <a:ahLst/>
          <a:cxnLst/>
          <a:rect l="0" t="0" r="0" b="0"/>
          <a:pathLst>
            <a:path>
              <a:moveTo>
                <a:pt x="0" y="16062"/>
              </a:moveTo>
              <a:lnTo>
                <a:pt x="2029053" y="16062"/>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a:off x="5230599" y="3241910"/>
        <a:ext cx="101452" cy="101452"/>
      </dsp:txXfrm>
    </dsp:sp>
    <dsp:sp modelId="{12A5B62E-71D0-4EB1-BCEB-4B3F0D09B7B2}">
      <dsp:nvSpPr>
        <dsp:cNvPr id="0" name=""/>
        <dsp:cNvSpPr/>
      </dsp:nvSpPr>
      <dsp:spPr>
        <a:xfrm>
          <a:off x="5614618" y="3834237"/>
          <a:ext cx="1666465" cy="83323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tr-TR" sz="1900" kern="1200" noProof="0" smtClean="0"/>
            <a:t>Sosyal ve Kültürel Etkinlikler</a:t>
          </a:r>
        </a:p>
      </dsp:txBody>
      <dsp:txXfrm>
        <a:off x="5639023" y="3858642"/>
        <a:ext cx="1617655" cy="784422"/>
      </dsp:txXfrm>
    </dsp:sp>
    <dsp:sp modelId="{AE72D49B-29F6-4315-BA95-8AFFC3969060}">
      <dsp:nvSpPr>
        <dsp:cNvPr id="0" name=""/>
        <dsp:cNvSpPr/>
      </dsp:nvSpPr>
      <dsp:spPr>
        <a:xfrm rot="3310531">
          <a:off x="2364639" y="2797465"/>
          <a:ext cx="1167269" cy="32124"/>
        </a:xfrm>
        <a:custGeom>
          <a:avLst/>
          <a:gdLst/>
          <a:ahLst/>
          <a:cxnLst/>
          <a:rect l="0" t="0" r="0" b="0"/>
          <a:pathLst>
            <a:path>
              <a:moveTo>
                <a:pt x="0" y="16062"/>
              </a:moveTo>
              <a:lnTo>
                <a:pt x="1167269" y="16062"/>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919092" y="2784345"/>
        <a:ext cx="58363" cy="58363"/>
      </dsp:txXfrm>
    </dsp:sp>
    <dsp:sp modelId="{AD7F6220-FA1A-4A8D-985E-9F9D38A61C43}">
      <dsp:nvSpPr>
        <dsp:cNvPr id="0" name=""/>
        <dsp:cNvSpPr/>
      </dsp:nvSpPr>
      <dsp:spPr>
        <a:xfrm>
          <a:off x="3281567" y="2876020"/>
          <a:ext cx="1666465" cy="83323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tr-TR" sz="1900" kern="1200" noProof="0" dirty="0" smtClean="0"/>
            <a:t>Yönetim</a:t>
          </a:r>
        </a:p>
      </dsp:txBody>
      <dsp:txXfrm>
        <a:off x="3305972" y="2900425"/>
        <a:ext cx="1617655" cy="78442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10.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D0D7D9-5C20-4A74-86B7-F2DB5DBD7421}" type="datetimeFigureOut">
              <a:rPr lang="tr-TR" smtClean="0"/>
              <a:t>15.3.2017</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A74F1D-6A61-4823-BC1E-1BA3FDBB728D}" type="slidenum">
              <a:rPr lang="tr-TR" smtClean="0"/>
              <a:t>‹#›</a:t>
            </a:fld>
            <a:endParaRPr lang="tr-TR"/>
          </a:p>
        </p:txBody>
      </p:sp>
    </p:spTree>
    <p:extLst>
      <p:ext uri="{BB962C8B-B14F-4D97-AF65-F5344CB8AC3E}">
        <p14:creationId xmlns:p14="http://schemas.microsoft.com/office/powerpoint/2010/main" val="4239623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noProof="1" smtClean="0">
                <a:solidFill>
                  <a:srgbClr val="000090"/>
                </a:solidFill>
              </a:rPr>
              <a:t>Gelişimsel rehberlik</a:t>
            </a:r>
          </a:p>
          <a:p>
            <a:r>
              <a:rPr lang="tr-TR" noProof="1" smtClean="0">
                <a:solidFill>
                  <a:srgbClr val="000090"/>
                </a:solidFill>
              </a:rPr>
              <a:t>Önleyici rehberlik</a:t>
            </a:r>
          </a:p>
          <a:p>
            <a:r>
              <a:rPr lang="tr-TR" noProof="1" smtClean="0">
                <a:solidFill>
                  <a:srgbClr val="000090"/>
                </a:solidFill>
              </a:rPr>
              <a:t>İyileştirici rehberlik</a:t>
            </a:r>
          </a:p>
          <a:p>
            <a:pPr marL="0" indent="0">
              <a:buNone/>
            </a:pPr>
            <a:r>
              <a:rPr lang="tr-TR" noProof="1" smtClean="0"/>
              <a:t>ve</a:t>
            </a:r>
          </a:p>
          <a:p>
            <a:r>
              <a:rPr lang="tr-TR" noProof="1" smtClean="0">
                <a:solidFill>
                  <a:srgbClr val="FF0000"/>
                </a:solidFill>
              </a:rPr>
              <a:t>Kriz yönelimli rehberlik</a:t>
            </a:r>
          </a:p>
          <a:p>
            <a:pPr marL="0" indent="0">
              <a:buNone/>
            </a:pPr>
            <a:endParaRPr lang="tr-TR" noProof="1" smtClean="0"/>
          </a:p>
          <a:p>
            <a:pPr marL="0" indent="0">
              <a:buNone/>
            </a:pPr>
            <a:r>
              <a:rPr lang="tr-TR" noProof="1" smtClean="0"/>
              <a:t>Bu sınıflandırmalar iki başlık altında da ele alınabilir:</a:t>
            </a:r>
          </a:p>
          <a:p>
            <a:r>
              <a:rPr lang="tr-TR" noProof="1" smtClean="0">
                <a:solidFill>
                  <a:srgbClr val="292934"/>
                </a:solidFill>
              </a:rPr>
              <a:t>Temel işlevlerine rehberlik hizmetleri</a:t>
            </a:r>
          </a:p>
          <a:p>
            <a:r>
              <a:rPr lang="tr-TR" noProof="1" smtClean="0">
                <a:solidFill>
                  <a:srgbClr val="292934"/>
                </a:solidFill>
              </a:rPr>
              <a:t>Rehberlik yaklaşımları</a:t>
            </a:r>
          </a:p>
          <a:p>
            <a:endParaRPr lang="tr-TR" dirty="0"/>
          </a:p>
        </p:txBody>
      </p:sp>
      <p:sp>
        <p:nvSpPr>
          <p:cNvPr id="4" name="Slayt Numarası Yer Tutucusu 3"/>
          <p:cNvSpPr>
            <a:spLocks noGrp="1"/>
          </p:cNvSpPr>
          <p:nvPr>
            <p:ph type="sldNum" sz="quarter" idx="10"/>
          </p:nvPr>
        </p:nvSpPr>
        <p:spPr/>
        <p:txBody>
          <a:bodyPr/>
          <a:lstStyle/>
          <a:p>
            <a:fld id="{94A74F1D-6A61-4823-BC1E-1BA3FDBB728D}" type="slidenum">
              <a:rPr lang="tr-TR" smtClean="0"/>
              <a:t>11</a:t>
            </a:fld>
            <a:endParaRPr lang="tr-TR"/>
          </a:p>
        </p:txBody>
      </p:sp>
    </p:spTree>
    <p:extLst>
      <p:ext uri="{BB962C8B-B14F-4D97-AF65-F5344CB8AC3E}">
        <p14:creationId xmlns:p14="http://schemas.microsoft.com/office/powerpoint/2010/main" val="3183372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50AAFE10-1EE5-44CB-A60E-7F5483B5A707}" type="datetimeFigureOut">
              <a:rPr lang="en-US" smtClean="0"/>
              <a:pPr/>
              <a:t>3/15/2017</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3A19794F-B833-4CE1-9C8E-AC0ABB50163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0AAFE10-1EE5-44CB-A60E-7F5483B5A707}" type="datetimeFigureOut">
              <a:rPr lang="en-US" smtClean="0"/>
              <a:pPr/>
              <a:t>3/15/2017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9794F-B833-4CE1-9C8E-AC0ABB50163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0AAFE10-1EE5-44CB-A60E-7F5483B5A707}" type="datetimeFigureOut">
              <a:rPr lang="en-US" smtClean="0"/>
              <a:pPr/>
              <a:t>3/15/2017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9794F-B833-4CE1-9C8E-AC0ABB50163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0AAFE10-1EE5-44CB-A60E-7F5483B5A707}" type="datetimeFigureOut">
              <a:rPr lang="en-US" smtClean="0"/>
              <a:pPr/>
              <a:t>3/15/2017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9794F-B833-4CE1-9C8E-AC0ABB50163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0AAFE10-1EE5-44CB-A60E-7F5483B5A707}" type="datetimeFigureOut">
              <a:rPr lang="en-US" smtClean="0"/>
              <a:pPr/>
              <a:t>3/15/2017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9794F-B833-4CE1-9C8E-AC0ABB50163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0AAFE10-1EE5-44CB-A60E-7F5483B5A707}" type="datetimeFigureOut">
              <a:rPr lang="en-US" smtClean="0"/>
              <a:pPr/>
              <a:t>3/15/2017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19794F-B833-4CE1-9C8E-AC0ABB50163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50AAFE10-1EE5-44CB-A60E-7F5483B5A707}" type="datetimeFigureOut">
              <a:rPr lang="en-US" smtClean="0"/>
              <a:pPr/>
              <a:t>3/15/2017</a:t>
            </a:fld>
            <a:endParaRPr lang="en-US"/>
          </a:p>
        </p:txBody>
      </p:sp>
      <p:sp>
        <p:nvSpPr>
          <p:cNvPr id="27" name="Slide Number Placeholder 26"/>
          <p:cNvSpPr>
            <a:spLocks noGrp="1"/>
          </p:cNvSpPr>
          <p:nvPr>
            <p:ph type="sldNum" sz="quarter" idx="11"/>
          </p:nvPr>
        </p:nvSpPr>
        <p:spPr/>
        <p:txBody>
          <a:bodyPr rtlCol="0"/>
          <a:lstStyle/>
          <a:p>
            <a:fld id="{3A19794F-B833-4CE1-9C8E-AC0ABB50163B}"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50AAFE10-1EE5-44CB-A60E-7F5483B5A707}" type="datetimeFigureOut">
              <a:rPr lang="en-US" smtClean="0"/>
              <a:pPr/>
              <a:t>3/15/2017</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3A19794F-B833-4CE1-9C8E-AC0ABB50163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AAFE10-1EE5-44CB-A60E-7F5483B5A707}" type="datetimeFigureOut">
              <a:rPr lang="en-US" smtClean="0"/>
              <a:pPr/>
              <a:t>3/15/2017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19794F-B833-4CE1-9C8E-AC0ABB50163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0AAFE10-1EE5-44CB-A60E-7F5483B5A707}" type="datetimeFigureOut">
              <a:rPr lang="en-US" smtClean="0"/>
              <a:pPr/>
              <a:t>3/15/2017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19794F-B833-4CE1-9C8E-AC0ABB50163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0AAFE10-1EE5-44CB-A60E-7F5483B5A707}" type="datetimeFigureOut">
              <a:rPr lang="en-US" smtClean="0"/>
              <a:pPr/>
              <a:t>3/15/2017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19794F-B833-4CE1-9C8E-AC0ABB50163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0AAFE10-1EE5-44CB-A60E-7F5483B5A707}" type="datetimeFigureOut">
              <a:rPr lang="en-US" smtClean="0"/>
              <a:pPr/>
              <a:t>3/15/2017</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3A19794F-B833-4CE1-9C8E-AC0ABB50163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2.jp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401887"/>
            <a:ext cx="8458200" cy="1255713"/>
          </a:xfrm>
        </p:spPr>
        <p:txBody>
          <a:bodyPr>
            <a:noAutofit/>
          </a:bodyPr>
          <a:lstStyle/>
          <a:p>
            <a:r>
              <a:rPr lang="tr-TR" sz="3200" b="1" smtClean="0"/>
              <a:t>ÇAĞDAŞ EĞİTİM SİSTEMİNDE ÖĞRENCİ KİŞİLİK HİZMETLERİ VE REHBERLİK</a:t>
            </a:r>
            <a:endParaRPr lang="tr-TR" sz="3200"/>
          </a:p>
        </p:txBody>
      </p:sp>
      <p:sp>
        <p:nvSpPr>
          <p:cNvPr id="3" name="Subtitle 2"/>
          <p:cNvSpPr>
            <a:spLocks noGrp="1"/>
          </p:cNvSpPr>
          <p:nvPr>
            <p:ph type="subTitle" idx="1"/>
          </p:nvPr>
        </p:nvSpPr>
        <p:spPr/>
        <p:txBody>
          <a:bodyPr/>
          <a:lstStyle/>
          <a:p>
            <a:r>
              <a:rPr lang="tr-TR" dirty="0" smtClean="0"/>
              <a:t>Yrd. </a:t>
            </a:r>
            <a:r>
              <a:rPr lang="tr-TR" smtClean="0"/>
              <a:t>Doç. Dr</a:t>
            </a:r>
            <a:r>
              <a:rPr lang="tr-TR" dirty="0" smtClean="0"/>
              <a:t>. Gökhan Atik</a:t>
            </a:r>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3600" dirty="0" smtClean="0">
                <a:solidFill>
                  <a:srgbClr val="C00000"/>
                </a:solidFill>
              </a:rPr>
              <a:t>Rehberliğin İlkeleri (Devamı…)</a:t>
            </a:r>
            <a:endParaRPr lang="tr-TR" sz="3600" dirty="0">
              <a:solidFill>
                <a:srgbClr val="C00000"/>
              </a:solidFill>
            </a:endParaRPr>
          </a:p>
        </p:txBody>
      </p:sp>
      <p:graphicFrame>
        <p:nvGraphicFramePr>
          <p:cNvPr id="4" name="Content Placeholder 3"/>
          <p:cNvGraphicFramePr>
            <a:graphicFrameLocks noGrp="1"/>
          </p:cNvGraphicFramePr>
          <p:nvPr>
            <p:ph idx="1"/>
          </p:nvPr>
        </p:nvGraphicFramePr>
        <p:xfrm>
          <a:off x="457200" y="2249488"/>
          <a:ext cx="8229600" cy="43243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dirty="0" smtClean="0">
                <a:solidFill>
                  <a:srgbClr val="C00000"/>
                </a:solidFill>
              </a:rPr>
              <a:t>Rehberlik Hizmetleri: İnceleme Kategorileri</a:t>
            </a:r>
            <a:endParaRPr lang="tr-TR" sz="3200" dirty="0">
              <a:solidFill>
                <a:srgbClr val="C00000"/>
              </a:solidFill>
            </a:endParaRPr>
          </a:p>
        </p:txBody>
      </p:sp>
      <p:graphicFrame>
        <p:nvGraphicFramePr>
          <p:cNvPr id="4" name="Content Placeholder 3"/>
          <p:cNvGraphicFramePr>
            <a:graphicFrameLocks noGrp="1"/>
          </p:cNvGraphicFramePr>
          <p:nvPr>
            <p:ph idx="1"/>
          </p:nvPr>
        </p:nvGraphicFramePr>
        <p:xfrm>
          <a:off x="457200" y="2249488"/>
          <a:ext cx="8229600" cy="43243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dirty="0" smtClean="0">
                <a:solidFill>
                  <a:srgbClr val="C00000"/>
                </a:solidFill>
              </a:rPr>
              <a:t>Rehberlik Hizmetleri: İnceleme Kategorileri</a:t>
            </a:r>
            <a:endParaRPr lang="tr-TR" sz="3200" dirty="0">
              <a:solidFill>
                <a:srgbClr val="C00000"/>
              </a:solidFill>
            </a:endParaRPr>
          </a:p>
        </p:txBody>
      </p:sp>
      <p:graphicFrame>
        <p:nvGraphicFramePr>
          <p:cNvPr id="4" name="Content Placeholder 3"/>
          <p:cNvGraphicFramePr>
            <a:graphicFrameLocks noGrp="1"/>
          </p:cNvGraphicFramePr>
          <p:nvPr>
            <p:ph idx="1"/>
          </p:nvPr>
        </p:nvGraphicFramePr>
        <p:xfrm>
          <a:off x="1447800" y="2209800"/>
          <a:ext cx="6019800" cy="381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79512"/>
            <a:ext cx="8229600" cy="1066800"/>
          </a:xfrm>
        </p:spPr>
        <p:txBody>
          <a:bodyPr>
            <a:noAutofit/>
          </a:bodyPr>
          <a:lstStyle/>
          <a:p>
            <a:r>
              <a:rPr lang="tr-TR" sz="2800" dirty="0" smtClean="0">
                <a:solidFill>
                  <a:srgbClr val="C00000"/>
                </a:solidFill>
              </a:rPr>
              <a:t>Çağdaş Eğitimde Öğrenci Kişilik Hizmetlerinin Yeri</a:t>
            </a:r>
            <a:endParaRPr lang="tr-TR" sz="2800" dirty="0">
              <a:solidFill>
                <a:srgbClr val="C00000"/>
              </a:solidFill>
            </a:endParaRPr>
          </a:p>
        </p:txBody>
      </p:sp>
      <p:graphicFrame>
        <p:nvGraphicFramePr>
          <p:cNvPr id="4" name="Content Placeholder 3"/>
          <p:cNvGraphicFramePr>
            <a:graphicFrameLocks noGrp="1"/>
          </p:cNvGraphicFramePr>
          <p:nvPr>
            <p:ph idx="1"/>
          </p:nvPr>
        </p:nvGraphicFramePr>
        <p:xfrm>
          <a:off x="457200" y="2057400"/>
          <a:ext cx="8229600" cy="45529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229600" cy="1066800"/>
          </a:xfrm>
        </p:spPr>
        <p:txBody>
          <a:bodyPr>
            <a:normAutofit/>
          </a:bodyPr>
          <a:lstStyle/>
          <a:p>
            <a:pPr algn="ctr"/>
            <a:r>
              <a:rPr lang="tr-TR" sz="2400" dirty="0" smtClean="0">
                <a:solidFill>
                  <a:srgbClr val="C00000"/>
                </a:solidFill>
              </a:rPr>
              <a:t>Çağdaş Örgün Eğitim Kurumlarında Yer Alan Öğrenci Kişilik Hizmetleri Kapsamı</a:t>
            </a:r>
            <a:endParaRPr lang="tr-TR" sz="2400" dirty="0">
              <a:solidFill>
                <a:srgbClr val="C00000"/>
              </a:solidFill>
            </a:endParaRPr>
          </a:p>
        </p:txBody>
      </p:sp>
      <p:graphicFrame>
        <p:nvGraphicFramePr>
          <p:cNvPr id="4" name="Content Placeholder 3"/>
          <p:cNvGraphicFramePr>
            <a:graphicFrameLocks noGrp="1"/>
          </p:cNvGraphicFramePr>
          <p:nvPr>
            <p:ph idx="1"/>
          </p:nvPr>
        </p:nvGraphicFramePr>
        <p:xfrm>
          <a:off x="457200" y="1905000"/>
          <a:ext cx="8229600" cy="46688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229600" cy="762000"/>
          </a:xfrm>
        </p:spPr>
        <p:txBody>
          <a:bodyPr>
            <a:normAutofit/>
          </a:bodyPr>
          <a:lstStyle/>
          <a:p>
            <a:r>
              <a:rPr lang="tr-TR" sz="3200" dirty="0" smtClean="0">
                <a:solidFill>
                  <a:srgbClr val="FF0000"/>
                </a:solidFill>
              </a:rPr>
              <a:t>Psikolojik Danışma ve Rehberlik Hizmetleri</a:t>
            </a:r>
            <a:endParaRPr lang="tr-TR" sz="3200" dirty="0">
              <a:solidFill>
                <a:srgbClr val="FF0000"/>
              </a:solidFill>
            </a:endParaRPr>
          </a:p>
        </p:txBody>
      </p:sp>
      <p:graphicFrame>
        <p:nvGraphicFramePr>
          <p:cNvPr id="5" name="Content Placeholder 4"/>
          <p:cNvGraphicFramePr>
            <a:graphicFrameLocks noGrp="1"/>
          </p:cNvGraphicFramePr>
          <p:nvPr>
            <p:ph idx="1"/>
          </p:nvPr>
        </p:nvGraphicFramePr>
        <p:xfrm>
          <a:off x="457200" y="2249488"/>
          <a:ext cx="8229600" cy="43243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itle 1"/>
          <p:cNvSpPr txBox="1">
            <a:spLocks/>
          </p:cNvSpPr>
          <p:nvPr/>
        </p:nvSpPr>
        <p:spPr>
          <a:xfrm>
            <a:off x="457200" y="1600200"/>
            <a:ext cx="8229600" cy="762000"/>
          </a:xfrm>
          <a:prstGeom prst="rect">
            <a:avLst/>
          </a:prstGeom>
        </p:spPr>
        <p:txBody>
          <a:bodyPr vert="horz"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200" b="0" i="0" u="none" strike="noStrike" kern="1200" cap="none" spc="0" normalizeH="0" baseline="0" dirty="0" smtClean="0">
                <a:ln>
                  <a:noFill/>
                </a:ln>
                <a:solidFill>
                  <a:schemeClr val="accent6">
                    <a:lumMod val="75000"/>
                  </a:schemeClr>
                </a:solidFill>
                <a:effectLst/>
                <a:uLnTx/>
                <a:uFillTx/>
                <a:latin typeface="+mj-lt"/>
                <a:ea typeface="+mj-ea"/>
                <a:cs typeface="+mj-cs"/>
              </a:rPr>
              <a:t>Tanımlar</a:t>
            </a:r>
            <a:endParaRPr kumimoji="0" lang="tr-TR" sz="3200" b="0" i="0" u="none" strike="noStrike" kern="1200" cap="none" spc="0" normalizeH="0" baseline="0" dirty="0">
              <a:ln>
                <a:noFill/>
              </a:ln>
              <a:solidFill>
                <a:schemeClr val="accent6">
                  <a:lumMod val="75000"/>
                </a:schemeClr>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3200" dirty="0" smtClean="0">
                <a:solidFill>
                  <a:srgbClr val="C00000"/>
                </a:solidFill>
              </a:rPr>
              <a:t>Rehberlik Tanımlarının Ortak Noktaları</a:t>
            </a:r>
            <a:endParaRPr lang="tr-TR" sz="3200" dirty="0">
              <a:solidFill>
                <a:srgbClr val="C00000"/>
              </a:solidFill>
            </a:endParaRPr>
          </a:p>
        </p:txBody>
      </p:sp>
      <p:graphicFrame>
        <p:nvGraphicFramePr>
          <p:cNvPr id="4" name="Content Placeholder 3"/>
          <p:cNvGraphicFramePr>
            <a:graphicFrameLocks noGrp="1"/>
          </p:cNvGraphicFramePr>
          <p:nvPr>
            <p:ph idx="1"/>
          </p:nvPr>
        </p:nvGraphicFramePr>
        <p:xfrm>
          <a:off x="457200" y="2249488"/>
          <a:ext cx="8153400" cy="44561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229600" cy="685800"/>
          </a:xfrm>
        </p:spPr>
        <p:txBody>
          <a:bodyPr>
            <a:normAutofit/>
          </a:bodyPr>
          <a:lstStyle/>
          <a:p>
            <a:pPr algn="ctr"/>
            <a:r>
              <a:rPr lang="tr-TR" sz="3200" dirty="0" smtClean="0">
                <a:solidFill>
                  <a:srgbClr val="C00000"/>
                </a:solidFill>
              </a:rPr>
              <a:t>Rehberliğin Kapsamı</a:t>
            </a:r>
            <a:endParaRPr lang="tr-TR" sz="3200" dirty="0">
              <a:solidFill>
                <a:srgbClr val="C0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62419196"/>
              </p:ext>
            </p:extLst>
          </p:nvPr>
        </p:nvGraphicFramePr>
        <p:xfrm>
          <a:off x="457200" y="1676400"/>
          <a:ext cx="8382000" cy="48974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Resim 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31908" y="1981200"/>
            <a:ext cx="7632583" cy="403860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3600" dirty="0" smtClean="0">
                <a:solidFill>
                  <a:srgbClr val="C00000"/>
                </a:solidFill>
              </a:rPr>
              <a:t>Rehberliğin İlkeleri</a:t>
            </a:r>
            <a:endParaRPr lang="tr-TR" sz="3600" dirty="0">
              <a:solidFill>
                <a:srgbClr val="C00000"/>
              </a:solidFill>
            </a:endParaRPr>
          </a:p>
        </p:txBody>
      </p:sp>
      <p:graphicFrame>
        <p:nvGraphicFramePr>
          <p:cNvPr id="4" name="Content Placeholder 3"/>
          <p:cNvGraphicFramePr>
            <a:graphicFrameLocks noGrp="1"/>
          </p:cNvGraphicFramePr>
          <p:nvPr>
            <p:ph idx="1"/>
          </p:nvPr>
        </p:nvGraphicFramePr>
        <p:xfrm>
          <a:off x="457200" y="2249488"/>
          <a:ext cx="8229600" cy="43243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3600" dirty="0" smtClean="0">
                <a:solidFill>
                  <a:srgbClr val="C00000"/>
                </a:solidFill>
              </a:rPr>
              <a:t>Rehberliğin İlkeleri (Devamı…)</a:t>
            </a:r>
            <a:endParaRPr lang="tr-TR" sz="3600" dirty="0">
              <a:solidFill>
                <a:srgbClr val="C00000"/>
              </a:solidFill>
            </a:endParaRPr>
          </a:p>
        </p:txBody>
      </p:sp>
      <p:graphicFrame>
        <p:nvGraphicFramePr>
          <p:cNvPr id="4" name="Content Placeholder 3"/>
          <p:cNvGraphicFramePr>
            <a:graphicFrameLocks noGrp="1"/>
          </p:cNvGraphicFramePr>
          <p:nvPr>
            <p:ph idx="1"/>
          </p:nvPr>
        </p:nvGraphicFramePr>
        <p:xfrm>
          <a:off x="457200" y="2249488"/>
          <a:ext cx="8229600" cy="43243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3600" dirty="0" smtClean="0">
                <a:solidFill>
                  <a:srgbClr val="C00000"/>
                </a:solidFill>
              </a:rPr>
              <a:t>Rehberliğin İlkeleri (Devamı…)</a:t>
            </a:r>
            <a:endParaRPr lang="tr-TR" sz="3600" dirty="0">
              <a:solidFill>
                <a:srgbClr val="C00000"/>
              </a:solidFill>
            </a:endParaRPr>
          </a:p>
        </p:txBody>
      </p:sp>
      <p:graphicFrame>
        <p:nvGraphicFramePr>
          <p:cNvPr id="4" name="Content Placeholder 3"/>
          <p:cNvGraphicFramePr>
            <a:graphicFrameLocks noGrp="1"/>
          </p:cNvGraphicFramePr>
          <p:nvPr>
            <p:ph idx="1"/>
          </p:nvPr>
        </p:nvGraphicFramePr>
        <p:xfrm>
          <a:off x="457200" y="2249488"/>
          <a:ext cx="8229600" cy="43243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Urban</Template>
  <TotalTime>125</TotalTime>
  <Words>654</Words>
  <Application>Microsoft Office PowerPoint</Application>
  <PresentationFormat>Ekran Gösterisi (4:3)</PresentationFormat>
  <Paragraphs>85</Paragraphs>
  <Slides>12</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Calibri</vt:lpstr>
      <vt:lpstr>Georgia</vt:lpstr>
      <vt:lpstr>Trebuchet MS</vt:lpstr>
      <vt:lpstr>Wingdings 2</vt:lpstr>
      <vt:lpstr>Urban</vt:lpstr>
      <vt:lpstr>ÇAĞDAŞ EĞİTİM SİSTEMİNDE ÖĞRENCİ KİŞİLİK HİZMETLERİ VE REHBERLİK</vt:lpstr>
      <vt:lpstr>Çağdaş Eğitimde Öğrenci Kişilik Hizmetlerinin Yeri</vt:lpstr>
      <vt:lpstr>Çağdaş Örgün Eğitim Kurumlarında Yer Alan Öğrenci Kişilik Hizmetleri Kapsamı</vt:lpstr>
      <vt:lpstr>Psikolojik Danışma ve Rehberlik Hizmetleri</vt:lpstr>
      <vt:lpstr>Rehberlik Tanımlarının Ortak Noktaları</vt:lpstr>
      <vt:lpstr>Rehberliğin Kapsamı</vt:lpstr>
      <vt:lpstr>Rehberliğin İlkeleri</vt:lpstr>
      <vt:lpstr>Rehberliğin İlkeleri (Devamı…)</vt:lpstr>
      <vt:lpstr>Rehberliğin İlkeleri (Devamı…)</vt:lpstr>
      <vt:lpstr>Rehberliğin İlkeleri (Devamı…)</vt:lpstr>
      <vt:lpstr>Rehberlik Hizmetleri: İnceleme Kategorileri</vt:lpstr>
      <vt:lpstr>Rehberlik Hizmetleri: İnceleme Kategorileri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ÇAĞDAŞ EĞİTİM SİSTEMİNDE ÖĞRENCİ KİŞİLİK HİZMETLERİ VE REHBERLİK</dc:title>
  <dc:creator>Reviewer</dc:creator>
  <cp:lastModifiedBy>Reviewer</cp:lastModifiedBy>
  <cp:revision>25</cp:revision>
  <dcterms:created xsi:type="dcterms:W3CDTF">2014-02-19T21:00:18Z</dcterms:created>
  <dcterms:modified xsi:type="dcterms:W3CDTF">2017-03-15T12:38:06Z</dcterms:modified>
</cp:coreProperties>
</file>