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3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4" autoAdjust="0"/>
    <p:restoredTop sz="94660"/>
  </p:normalViewPr>
  <p:slideViewPr>
    <p:cSldViewPr snapToGrid="0">
      <p:cViewPr varScale="1">
        <p:scale>
          <a:sx n="46" d="100"/>
          <a:sy n="46" d="100"/>
        </p:scale>
        <p:origin x="66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791A9-617A-485F-BD27-81C1A088444D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BDED7DF-87E9-411A-ACD1-83082622D9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1997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791A9-617A-485F-BD27-81C1A088444D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BDED7DF-87E9-411A-ACD1-83082622D9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5687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791A9-617A-485F-BD27-81C1A088444D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BDED7DF-87E9-411A-ACD1-83082622D9E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2829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791A9-617A-485F-BD27-81C1A088444D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BDED7DF-87E9-411A-ACD1-83082622D9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330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791A9-617A-485F-BD27-81C1A088444D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BDED7DF-87E9-411A-ACD1-83082622D9E9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2873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791A9-617A-485F-BD27-81C1A088444D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BDED7DF-87E9-411A-ACD1-83082622D9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8039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791A9-617A-485F-BD27-81C1A088444D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D7DF-87E9-411A-ACD1-83082622D9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77354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791A9-617A-485F-BD27-81C1A088444D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D7DF-87E9-411A-ACD1-83082622D9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567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791A9-617A-485F-BD27-81C1A088444D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D7DF-87E9-411A-ACD1-83082622D9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9158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791A9-617A-485F-BD27-81C1A088444D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BDED7DF-87E9-411A-ACD1-83082622D9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766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791A9-617A-485F-BD27-81C1A088444D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BDED7DF-87E9-411A-ACD1-83082622D9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329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791A9-617A-485F-BD27-81C1A088444D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BDED7DF-87E9-411A-ACD1-83082622D9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399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791A9-617A-485F-BD27-81C1A088444D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D7DF-87E9-411A-ACD1-83082622D9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935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791A9-617A-485F-BD27-81C1A088444D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D7DF-87E9-411A-ACD1-83082622D9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704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791A9-617A-485F-BD27-81C1A088444D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D7DF-87E9-411A-ACD1-83082622D9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32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791A9-617A-485F-BD27-81C1A088444D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BDED7DF-87E9-411A-ACD1-83082622D9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7558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791A9-617A-485F-BD27-81C1A088444D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BDED7DF-87E9-411A-ACD1-83082622D9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93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Çocukta Kesir Kavramının Gelişimi</a:t>
            </a:r>
            <a:endParaRPr lang="tr-T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r"/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</a:rPr>
              <a:t>Matematik Öğretimi 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</a:rPr>
              <a:t>II</a:t>
            </a:r>
          </a:p>
          <a:p>
            <a:pPr algn="r"/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</a:rPr>
              <a:t>Kaynak: </a:t>
            </a:r>
            <a:r>
              <a:rPr lang="tr-TR" sz="2800" dirty="0"/>
              <a:t>Van De </a:t>
            </a:r>
            <a:r>
              <a:rPr lang="tr-TR" sz="2800" dirty="0" err="1"/>
              <a:t>Wale</a:t>
            </a:r>
            <a:r>
              <a:rPr lang="tr-TR" sz="2800" dirty="0"/>
              <a:t> (2012). İlkokul ve Ortaokul Matematiği Gelişimsel Yaklaşımla Öğretim (Çev. Ed. Soner Durmuş), Nobel Akademik Yayıncılık, Ankara. </a:t>
            </a:r>
            <a:endParaRPr lang="tr-TR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322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366" y="849793"/>
            <a:ext cx="4458789" cy="5123017"/>
          </a:xfrm>
        </p:spPr>
      </p:pic>
    </p:spTree>
    <p:extLst>
      <p:ext uri="{BB962C8B-B14F-4D97-AF65-F5344CB8AC3E}">
        <p14:creationId xmlns:p14="http://schemas.microsoft.com/office/powerpoint/2010/main" val="349509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3863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karşılaştırma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4" y="1634063"/>
            <a:ext cx="3302000" cy="4390999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73" y="2727655"/>
            <a:ext cx="4313238" cy="2203814"/>
          </a:xfrm>
        </p:spPr>
      </p:pic>
    </p:spTree>
    <p:extLst>
      <p:ext uri="{BB962C8B-B14F-4D97-AF65-F5344CB8AC3E}">
        <p14:creationId xmlns:p14="http://schemas.microsoft.com/office/powerpoint/2010/main" val="2169167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4597823" cy="560454"/>
          </a:xfrm>
        </p:spPr>
        <p:txBody>
          <a:bodyPr>
            <a:normAutofit/>
          </a:bodyPr>
          <a:lstStyle/>
          <a:p>
            <a:r>
              <a:rPr lang="tr-TR" sz="2800" dirty="0" smtClean="0"/>
              <a:t>4. sınıf düzeyinde</a:t>
            </a:r>
            <a:endParaRPr lang="tr-TR" sz="2800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109" y="1518063"/>
            <a:ext cx="4324467" cy="4993447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345" y="1518063"/>
            <a:ext cx="4301837" cy="4871464"/>
          </a:xfrm>
        </p:spPr>
      </p:pic>
    </p:spTree>
    <p:extLst>
      <p:ext uri="{BB962C8B-B14F-4D97-AF65-F5344CB8AC3E}">
        <p14:creationId xmlns:p14="http://schemas.microsoft.com/office/powerpoint/2010/main" val="1325523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390" y="1915804"/>
            <a:ext cx="7268889" cy="3038464"/>
          </a:xfrm>
        </p:spPr>
      </p:pic>
    </p:spTree>
    <p:extLst>
      <p:ext uri="{BB962C8B-B14F-4D97-AF65-F5344CB8AC3E}">
        <p14:creationId xmlns:p14="http://schemas.microsoft.com/office/powerpoint/2010/main" val="1845356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85145"/>
          </a:xfrm>
        </p:spPr>
        <p:txBody>
          <a:bodyPr/>
          <a:lstStyle/>
          <a:p>
            <a:r>
              <a:rPr lang="tr-TR" dirty="0" smtClean="0"/>
              <a:t>Denklik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032" y="1870364"/>
            <a:ext cx="4313237" cy="3428999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782" y="1309255"/>
            <a:ext cx="4625831" cy="4165766"/>
          </a:xfrm>
        </p:spPr>
      </p:pic>
    </p:spTree>
    <p:extLst>
      <p:ext uri="{BB962C8B-B14F-4D97-AF65-F5344CB8AC3E}">
        <p14:creationId xmlns:p14="http://schemas.microsoft.com/office/powerpoint/2010/main" val="13819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73467"/>
          </a:xfrm>
        </p:spPr>
        <p:txBody>
          <a:bodyPr/>
          <a:lstStyle/>
          <a:p>
            <a:r>
              <a:rPr lang="tr-TR" dirty="0" smtClean="0"/>
              <a:t>denklik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793" y="1898468"/>
            <a:ext cx="4373766" cy="4222388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606" y="2173410"/>
            <a:ext cx="4313238" cy="3369246"/>
          </a:xfrm>
        </p:spPr>
      </p:pic>
    </p:spTree>
    <p:extLst>
      <p:ext uri="{BB962C8B-B14F-4D97-AF65-F5344CB8AC3E}">
        <p14:creationId xmlns:p14="http://schemas.microsoft.com/office/powerpoint/2010/main" val="1697172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656" y="1267691"/>
            <a:ext cx="6316302" cy="4644159"/>
          </a:xfrm>
        </p:spPr>
      </p:pic>
    </p:spTree>
    <p:extLst>
      <p:ext uri="{BB962C8B-B14F-4D97-AF65-F5344CB8AC3E}">
        <p14:creationId xmlns:p14="http://schemas.microsoft.com/office/powerpoint/2010/main" val="4190471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Kesirlerde Dört İşlem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4066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2279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Toplama ve çıkarma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322" y="2448822"/>
            <a:ext cx="4313237" cy="3147806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909" y="1546384"/>
            <a:ext cx="4542702" cy="2088800"/>
          </a:xfr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909" y="4022725"/>
            <a:ext cx="4542702" cy="207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275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2279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Çarpma işlemi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836" y="1683327"/>
            <a:ext cx="9296875" cy="4228523"/>
          </a:xfrm>
        </p:spPr>
      </p:pic>
    </p:spTree>
    <p:extLst>
      <p:ext uri="{BB962C8B-B14F-4D97-AF65-F5344CB8AC3E}">
        <p14:creationId xmlns:p14="http://schemas.microsoft.com/office/powerpoint/2010/main" val="506994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8105" y="1870364"/>
            <a:ext cx="8915400" cy="383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71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656" y="1205345"/>
            <a:ext cx="3865417" cy="4706505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127" y="1205345"/>
            <a:ext cx="4269663" cy="4706505"/>
          </a:xfrm>
        </p:spPr>
      </p:pic>
    </p:spTree>
    <p:extLst>
      <p:ext uri="{BB962C8B-B14F-4D97-AF65-F5344CB8AC3E}">
        <p14:creationId xmlns:p14="http://schemas.microsoft.com/office/powerpoint/2010/main" val="27925303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055" y="1433946"/>
            <a:ext cx="9509558" cy="4253616"/>
          </a:xfrm>
        </p:spPr>
      </p:pic>
    </p:spTree>
    <p:extLst>
      <p:ext uri="{BB962C8B-B14F-4D97-AF65-F5344CB8AC3E}">
        <p14:creationId xmlns:p14="http://schemas.microsoft.com/office/powerpoint/2010/main" val="13636663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564" y="353291"/>
            <a:ext cx="7419109" cy="6089073"/>
          </a:xfrm>
        </p:spPr>
      </p:pic>
    </p:spTree>
    <p:extLst>
      <p:ext uri="{BB962C8B-B14F-4D97-AF65-F5344CB8AC3E}">
        <p14:creationId xmlns:p14="http://schemas.microsoft.com/office/powerpoint/2010/main" val="16586945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2279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Bölme İşlemi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873" y="1413164"/>
            <a:ext cx="6546272" cy="4779818"/>
          </a:xfrm>
        </p:spPr>
      </p:pic>
    </p:spTree>
    <p:extLst>
      <p:ext uri="{BB962C8B-B14F-4D97-AF65-F5344CB8AC3E}">
        <p14:creationId xmlns:p14="http://schemas.microsoft.com/office/powerpoint/2010/main" val="1071197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307" y="1433945"/>
            <a:ext cx="3886683" cy="4469967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637" y="1433945"/>
            <a:ext cx="4842976" cy="4469967"/>
          </a:xfrm>
        </p:spPr>
      </p:pic>
    </p:spTree>
    <p:extLst>
      <p:ext uri="{BB962C8B-B14F-4D97-AF65-F5344CB8AC3E}">
        <p14:creationId xmlns:p14="http://schemas.microsoft.com/office/powerpoint/2010/main" val="15434302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818" y="810491"/>
            <a:ext cx="5569527" cy="5320145"/>
          </a:xfrm>
        </p:spPr>
      </p:pic>
    </p:spTree>
    <p:extLst>
      <p:ext uri="{BB962C8B-B14F-4D97-AF65-F5344CB8AC3E}">
        <p14:creationId xmlns:p14="http://schemas.microsoft.com/office/powerpoint/2010/main" val="3229567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3863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Ondalık Sayılar… (2017 öncesi)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6183" y="1884839"/>
            <a:ext cx="4057841" cy="359907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5567" y="1884839"/>
            <a:ext cx="3927566" cy="372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455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402" y="1358537"/>
            <a:ext cx="5887678" cy="4622981"/>
          </a:xfrm>
        </p:spPr>
      </p:pic>
    </p:spTree>
    <p:extLst>
      <p:ext uri="{BB962C8B-B14F-4D97-AF65-F5344CB8AC3E}">
        <p14:creationId xmlns:p14="http://schemas.microsoft.com/office/powerpoint/2010/main" val="38506109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177" y="1428206"/>
            <a:ext cx="9529826" cy="4196261"/>
          </a:xfrm>
        </p:spPr>
      </p:pic>
    </p:spTree>
    <p:extLst>
      <p:ext uri="{BB962C8B-B14F-4D97-AF65-F5344CB8AC3E}">
        <p14:creationId xmlns:p14="http://schemas.microsoft.com/office/powerpoint/2010/main" val="1448167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795" y="787749"/>
            <a:ext cx="6548846" cy="5124101"/>
          </a:xfrm>
        </p:spPr>
      </p:pic>
    </p:spTree>
    <p:extLst>
      <p:ext uri="{BB962C8B-B14F-4D97-AF65-F5344CB8AC3E}">
        <p14:creationId xmlns:p14="http://schemas.microsoft.com/office/powerpoint/2010/main" val="2720207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Rasyonel Sayıların Anlamları</a:t>
            </a:r>
            <a:endParaRPr lang="tr-TR" sz="2800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2400" b="1" dirty="0" smtClean="0">
                <a:solidFill>
                  <a:schemeClr val="accent1">
                    <a:lumMod val="75000"/>
                  </a:schemeClr>
                </a:solidFill>
              </a:rPr>
              <a:t>Parça Bütün</a:t>
            </a:r>
          </a:p>
          <a:p>
            <a:r>
              <a:rPr lang="tr-TR" sz="2400" b="1" dirty="0" smtClean="0">
                <a:solidFill>
                  <a:schemeClr val="accent1">
                    <a:lumMod val="75000"/>
                  </a:schemeClr>
                </a:solidFill>
              </a:rPr>
              <a:t>Ölçme</a:t>
            </a:r>
          </a:p>
          <a:p>
            <a:r>
              <a:rPr lang="tr-TR" sz="2400" b="1" dirty="0" smtClean="0">
                <a:solidFill>
                  <a:schemeClr val="accent1">
                    <a:lumMod val="75000"/>
                  </a:schemeClr>
                </a:solidFill>
              </a:rPr>
              <a:t>Bölme</a:t>
            </a:r>
          </a:p>
          <a:p>
            <a:r>
              <a:rPr lang="tr-TR" sz="2400" b="1" dirty="0" smtClean="0">
                <a:solidFill>
                  <a:schemeClr val="accent1">
                    <a:lumMod val="75000"/>
                  </a:schemeClr>
                </a:solidFill>
              </a:rPr>
              <a:t>İşlemci</a:t>
            </a:r>
          </a:p>
          <a:p>
            <a:r>
              <a:rPr lang="tr-TR" sz="2400" b="1" dirty="0" smtClean="0">
                <a:solidFill>
                  <a:schemeClr val="accent1">
                    <a:lumMod val="75000"/>
                  </a:schemeClr>
                </a:solidFill>
              </a:rPr>
              <a:t>Oran</a:t>
            </a:r>
            <a:endParaRPr lang="tr-T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505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892963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Kesir Öğretiminde Kullanılabilecek Modeller</a:t>
            </a:r>
            <a:endParaRPr lang="tr-T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748061" y="1228942"/>
            <a:ext cx="3000773" cy="576262"/>
          </a:xfrm>
        </p:spPr>
        <p:txBody>
          <a:bodyPr/>
          <a:lstStyle/>
          <a:p>
            <a:r>
              <a:rPr lang="tr-TR" sz="2800" b="1" dirty="0" smtClean="0"/>
              <a:t>Alan Modeli</a:t>
            </a:r>
            <a:endParaRPr lang="tr-TR" sz="2800" b="1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241" y="2098242"/>
            <a:ext cx="2799195" cy="3884155"/>
          </a:xfrm>
        </p:spPr>
      </p:pic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798" y="2121906"/>
            <a:ext cx="2832002" cy="3777244"/>
          </a:xfr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664" y="2121905"/>
            <a:ext cx="2954678" cy="386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881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253902" y="603329"/>
            <a:ext cx="4514458" cy="539672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Uzunluk Modeli</a:t>
            </a:r>
            <a:endParaRPr lang="tr-TR" sz="2800" b="1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348" y="2125663"/>
            <a:ext cx="3859074" cy="2817957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131" y="1552521"/>
            <a:ext cx="4010891" cy="4392955"/>
          </a:xfrm>
        </p:spPr>
      </p:pic>
    </p:spTree>
    <p:extLst>
      <p:ext uri="{BB962C8B-B14F-4D97-AF65-F5344CB8AC3E}">
        <p14:creationId xmlns:p14="http://schemas.microsoft.com/office/powerpoint/2010/main" val="1533887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12671" y="540983"/>
            <a:ext cx="3807875" cy="664363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Küme Modeli</a:t>
            </a:r>
            <a:endParaRPr lang="tr-TR" sz="2800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205346"/>
            <a:ext cx="5619014" cy="5385263"/>
          </a:xfrm>
        </p:spPr>
      </p:pic>
    </p:spTree>
    <p:extLst>
      <p:ext uri="{BB962C8B-B14F-4D97-AF65-F5344CB8AC3E}">
        <p14:creationId xmlns:p14="http://schemas.microsoft.com/office/powerpoint/2010/main" val="232526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709" y="1078118"/>
            <a:ext cx="8815011" cy="5153114"/>
          </a:xfrm>
        </p:spPr>
      </p:pic>
    </p:spTree>
    <p:extLst>
      <p:ext uri="{BB962C8B-B14F-4D97-AF65-F5344CB8AC3E}">
        <p14:creationId xmlns:p14="http://schemas.microsoft.com/office/powerpoint/2010/main" val="26213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/>
              <a:t>Kesir öğretiminde izlenecek sıra</a:t>
            </a:r>
            <a:endParaRPr lang="tr-TR" sz="2400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sz="2400" b="1" dirty="0" smtClean="0">
                <a:solidFill>
                  <a:schemeClr val="accent1">
                    <a:lumMod val="75000"/>
                  </a:schemeClr>
                </a:solidFill>
              </a:rPr>
              <a:t>Tam, yarım, çeyrek, dörtte bir, beşte bir gibi parça bütün ilişkileri</a:t>
            </a:r>
          </a:p>
          <a:p>
            <a:r>
              <a:rPr lang="tr-TR" sz="2400" b="1" dirty="0" smtClean="0">
                <a:solidFill>
                  <a:schemeClr val="accent1">
                    <a:lumMod val="75000"/>
                  </a:schemeClr>
                </a:solidFill>
              </a:rPr>
              <a:t>Karşılaştırma</a:t>
            </a:r>
          </a:p>
          <a:p>
            <a:r>
              <a:rPr lang="tr-TR" sz="2400" b="1" dirty="0" smtClean="0">
                <a:solidFill>
                  <a:schemeClr val="accent1">
                    <a:lumMod val="75000"/>
                  </a:schemeClr>
                </a:solidFill>
              </a:rPr>
              <a:t>Denklik</a:t>
            </a:r>
          </a:p>
          <a:p>
            <a:r>
              <a:rPr lang="tr-TR" sz="2400" b="1" dirty="0" smtClean="0">
                <a:solidFill>
                  <a:schemeClr val="accent1">
                    <a:lumMod val="75000"/>
                  </a:schemeClr>
                </a:solidFill>
              </a:rPr>
              <a:t>Sıralama</a:t>
            </a:r>
          </a:p>
          <a:p>
            <a:r>
              <a:rPr lang="tr-TR" sz="2400" b="1" dirty="0" smtClean="0">
                <a:solidFill>
                  <a:schemeClr val="accent1">
                    <a:lumMod val="75000"/>
                  </a:schemeClr>
                </a:solidFill>
              </a:rPr>
              <a:t>Kesirlerde aritmetik işlemler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3503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45575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Parça-bütün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494" y="2309820"/>
            <a:ext cx="3646124" cy="2597438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707" y="1288869"/>
            <a:ext cx="3969391" cy="2502550"/>
          </a:xfr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707" y="4061188"/>
            <a:ext cx="3996327" cy="246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56832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148</TotalTime>
  <Words>105</Words>
  <Application>Microsoft Office PowerPoint</Application>
  <PresentationFormat>Geniş ekran</PresentationFormat>
  <Paragraphs>30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3" baseType="lpstr">
      <vt:lpstr>Arial</vt:lpstr>
      <vt:lpstr>Century Gothic</vt:lpstr>
      <vt:lpstr>Wingdings 3</vt:lpstr>
      <vt:lpstr>Duman</vt:lpstr>
      <vt:lpstr>Çocukta Kesir Kavramının Gelişimi</vt:lpstr>
      <vt:lpstr>PowerPoint Sunusu</vt:lpstr>
      <vt:lpstr>PowerPoint Sunusu</vt:lpstr>
      <vt:lpstr>Kesir Öğretiminde Kullanılabilecek Modeller</vt:lpstr>
      <vt:lpstr>Uzunluk Modeli</vt:lpstr>
      <vt:lpstr>Küme Modeli</vt:lpstr>
      <vt:lpstr>PowerPoint Sunusu</vt:lpstr>
      <vt:lpstr>PowerPoint Sunusu</vt:lpstr>
      <vt:lpstr>Parça-bütün</vt:lpstr>
      <vt:lpstr>PowerPoint Sunusu</vt:lpstr>
      <vt:lpstr>karşılaştırma</vt:lpstr>
      <vt:lpstr>4. sınıf düzeyinde</vt:lpstr>
      <vt:lpstr>PowerPoint Sunusu</vt:lpstr>
      <vt:lpstr>Denklik</vt:lpstr>
      <vt:lpstr>denklik</vt:lpstr>
      <vt:lpstr>PowerPoint Sunusu</vt:lpstr>
      <vt:lpstr>Kesirlerde Dört İşlem</vt:lpstr>
      <vt:lpstr>Toplama ve çıkarma</vt:lpstr>
      <vt:lpstr>Çarpma işlemi</vt:lpstr>
      <vt:lpstr>PowerPoint Sunusu</vt:lpstr>
      <vt:lpstr>PowerPoint Sunusu</vt:lpstr>
      <vt:lpstr>PowerPoint Sunusu</vt:lpstr>
      <vt:lpstr>Bölme İşlemi</vt:lpstr>
      <vt:lpstr>PowerPoint Sunusu</vt:lpstr>
      <vt:lpstr>PowerPoint Sunusu</vt:lpstr>
      <vt:lpstr>Ondalık Sayılar… (2017 öncesi)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ea</dc:creator>
  <cp:lastModifiedBy>ea</cp:lastModifiedBy>
  <cp:revision>20</cp:revision>
  <dcterms:created xsi:type="dcterms:W3CDTF">2017-03-10T12:10:20Z</dcterms:created>
  <dcterms:modified xsi:type="dcterms:W3CDTF">2018-04-09T13:09:26Z</dcterms:modified>
</cp:coreProperties>
</file>