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8" y="-2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FEA2-B073-B04E-810E-95381AA05EF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795-B058-A642-B5EE-10BD5E20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FEA2-B073-B04E-810E-95381AA05EF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795-B058-A642-B5EE-10BD5E20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3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FEA2-B073-B04E-810E-95381AA05EF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795-B058-A642-B5EE-10BD5E20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FEA2-B073-B04E-810E-95381AA05EF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795-B058-A642-B5EE-10BD5E20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1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FEA2-B073-B04E-810E-95381AA05EF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795-B058-A642-B5EE-10BD5E20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3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FEA2-B073-B04E-810E-95381AA05EF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795-B058-A642-B5EE-10BD5E20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7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FEA2-B073-B04E-810E-95381AA05EF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795-B058-A642-B5EE-10BD5E20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FEA2-B073-B04E-810E-95381AA05EF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795-B058-A642-B5EE-10BD5E20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4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FEA2-B073-B04E-810E-95381AA05EF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795-B058-A642-B5EE-10BD5E20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8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FEA2-B073-B04E-810E-95381AA05EF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795-B058-A642-B5EE-10BD5E20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2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FEA2-B073-B04E-810E-95381AA05EF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7E795-B058-A642-B5EE-10BD5E20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5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DFEA2-B073-B04E-810E-95381AA05EFA}" type="datetimeFigureOut">
              <a:rPr lang="en-US" smtClean="0"/>
              <a:t>12/02/18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7E795-B058-A642-B5EE-10BD5E208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tr-TR" dirty="0" smtClean="0"/>
              <a:t> </a:t>
            </a:r>
            <a:r>
              <a:rPr lang="tr-TR" b="1" dirty="0" smtClean="0"/>
              <a:t>Televizyon ve Yeni Medya - 2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Yayıncılığa Giriş RTS105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26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0" b="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3293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TV </a:t>
            </a:r>
            <a:r>
              <a:rPr lang="tr-TR" dirty="0" err="1"/>
              <a:t>Arayüzu</a:t>
            </a:r>
            <a:r>
              <a:rPr lang="tr-TR" dirty="0"/>
              <a:t>̈ - “dijital analog” yapı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Geleneksel televizyon ve yeni medya ortamında benzer </a:t>
            </a:r>
            <a:r>
              <a:rPr lang="tr-TR" dirty="0" smtClean="0"/>
              <a:t>görseller</a:t>
            </a:r>
            <a:r>
              <a:rPr lang="en-US" dirty="0" smtClean="0"/>
              <a:t> </a:t>
            </a:r>
            <a:r>
              <a:rPr lang="tr-TR" dirty="0" smtClean="0"/>
              <a:t>kullanılmaktadır</a:t>
            </a:r>
            <a:endParaRPr lang="en-US" dirty="0"/>
          </a:p>
          <a:p>
            <a:r>
              <a:rPr lang="tr-TR" dirty="0" smtClean="0"/>
              <a:t>Kullanılan </a:t>
            </a:r>
            <a:r>
              <a:rPr lang="tr-TR" dirty="0"/>
              <a:t>bazı görsellerin kökeni video/kaset okuyucu cihazlar.</a:t>
            </a:r>
            <a:endParaRPr lang="en-US" dirty="0"/>
          </a:p>
          <a:p>
            <a:r>
              <a:rPr lang="tr-TR" dirty="0" smtClean="0"/>
              <a:t>Video </a:t>
            </a:r>
            <a:r>
              <a:rPr lang="tr-TR" dirty="0" err="1"/>
              <a:t>görüntülenemediği</a:t>
            </a:r>
            <a:r>
              <a:rPr lang="tr-TR" dirty="0"/>
              <a:t> zaman yapay bir kumlanma </a:t>
            </a:r>
            <a:r>
              <a:rPr lang="tr-TR" dirty="0" err="1" smtClean="0"/>
              <a:t>görüntüsün</a:t>
            </a:r>
            <a:r>
              <a:rPr lang="en-US" dirty="0" smtClean="0"/>
              <a:t> </a:t>
            </a:r>
            <a:r>
              <a:rPr lang="tr-TR" dirty="0" smtClean="0"/>
              <a:t>olması</a:t>
            </a:r>
            <a:r>
              <a:rPr lang="tr-TR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3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3212" b="232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941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İçerik </a:t>
            </a:r>
            <a:r>
              <a:rPr lang="tr-TR" dirty="0"/>
              <a:t>nasıl </a:t>
            </a:r>
            <a:r>
              <a:rPr lang="tr-TR" dirty="0" err="1"/>
              <a:t>düzenleniyor</a:t>
            </a:r>
            <a:r>
              <a:rPr lang="tr-TR" dirty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Geleneksel </a:t>
            </a:r>
            <a:r>
              <a:rPr lang="tr-TR" dirty="0" err="1" smtClean="0"/>
              <a:t>televizyon:Yayın</a:t>
            </a:r>
            <a:r>
              <a:rPr lang="tr-TR" dirty="0" smtClean="0"/>
              <a:t> </a:t>
            </a:r>
            <a:r>
              <a:rPr lang="tr-TR" dirty="0"/>
              <a:t>Akışı</a:t>
            </a:r>
            <a:endParaRPr lang="en-US" dirty="0"/>
          </a:p>
          <a:p>
            <a:r>
              <a:rPr lang="tr-TR" dirty="0"/>
              <a:t>Yeni </a:t>
            </a:r>
            <a:r>
              <a:rPr lang="tr-TR" dirty="0" smtClean="0"/>
              <a:t>medya: </a:t>
            </a:r>
            <a:r>
              <a:rPr lang="tr-TR" dirty="0" err="1" smtClean="0"/>
              <a:t>Arayüz</a:t>
            </a:r>
            <a:endParaRPr lang="tr-TR" dirty="0" smtClean="0"/>
          </a:p>
          <a:p>
            <a:endParaRPr lang="en-US" dirty="0"/>
          </a:p>
          <a:p>
            <a:pPr marL="0" indent="0">
              <a:buNone/>
            </a:pPr>
            <a:r>
              <a:rPr lang="tr-TR" dirty="0" err="1"/>
              <a:t>Arayüz</a:t>
            </a:r>
            <a:r>
              <a:rPr lang="tr-TR" dirty="0"/>
              <a:t> </a:t>
            </a:r>
            <a:r>
              <a:rPr lang="tr-TR" dirty="0" err="1"/>
              <a:t>üzerindeki</a:t>
            </a:r>
            <a:r>
              <a:rPr lang="tr-TR" dirty="0"/>
              <a:t> içeriğin belirli amaçlar çerçevesinde yerleştirilmesini</a:t>
            </a:r>
            <a:endParaRPr lang="en-US" dirty="0"/>
          </a:p>
          <a:p>
            <a:pPr marL="0" indent="0">
              <a:buNone/>
            </a:pPr>
            <a:r>
              <a:rPr lang="tr-TR" dirty="0" smtClean="0"/>
              <a:t>Yeni </a:t>
            </a:r>
            <a:r>
              <a:rPr lang="tr-TR" dirty="0"/>
              <a:t>bir grafiksel yayın akışı modeli olarak nitelendirmek </a:t>
            </a:r>
            <a:r>
              <a:rPr lang="tr-TR" dirty="0" err="1"/>
              <a:t>mümkündür</a:t>
            </a:r>
            <a:r>
              <a:rPr lang="tr-TR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9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İçerik nasıl </a:t>
            </a:r>
            <a:r>
              <a:rPr lang="tr-TR" dirty="0" err="1" smtClean="0"/>
              <a:t>düzenleniyor</a:t>
            </a:r>
            <a:r>
              <a:rPr lang="tr-TR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dirty="0"/>
              <a:t>Videoların yerleştirme biçimi</a:t>
            </a:r>
            <a:endParaRPr lang="en-US" dirty="0"/>
          </a:p>
          <a:p>
            <a:r>
              <a:rPr lang="tr-TR" dirty="0" smtClean="0"/>
              <a:t>Sayfa </a:t>
            </a:r>
            <a:r>
              <a:rPr lang="tr-TR" dirty="0"/>
              <a:t>içerisinde içeriğin yerleştirildiği alan</a:t>
            </a:r>
            <a:endParaRPr lang="en-US" dirty="0"/>
          </a:p>
          <a:p>
            <a:r>
              <a:rPr lang="tr-TR" dirty="0" smtClean="0"/>
              <a:t>Boyutlar</a:t>
            </a:r>
            <a:endParaRPr lang="en-US" dirty="0"/>
          </a:p>
          <a:p>
            <a:r>
              <a:rPr lang="tr-TR" dirty="0" smtClean="0"/>
              <a:t>Renkler</a:t>
            </a:r>
            <a:endParaRPr lang="en-US" dirty="0"/>
          </a:p>
          <a:p>
            <a:r>
              <a:rPr lang="tr-TR" dirty="0" smtClean="0"/>
              <a:t>Tipografi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Farklı değişkenler kullanılarak, </a:t>
            </a:r>
            <a:r>
              <a:rPr lang="tr-TR" dirty="0" err="1"/>
              <a:t>arayüz</a:t>
            </a:r>
            <a:r>
              <a:rPr lang="tr-TR" dirty="0"/>
              <a:t> kullanıcısının görsel algısı </a:t>
            </a:r>
            <a:r>
              <a:rPr lang="tr-TR" dirty="0" smtClean="0"/>
              <a:t>belirli</a:t>
            </a:r>
            <a:r>
              <a:rPr lang="en-US" dirty="0" smtClean="0"/>
              <a:t> </a:t>
            </a:r>
            <a:r>
              <a:rPr lang="tr-TR" dirty="0" smtClean="0"/>
              <a:t>içeriklere </a:t>
            </a:r>
            <a:r>
              <a:rPr lang="tr-TR" dirty="0"/>
              <a:t>yönelmesi sağlanmaktadır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4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595" r="35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648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159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5140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264" r="3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18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194" r="71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699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4349" b="243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715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</Words>
  <Application>Microsoft Macintosh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Televizyon ve Yeni Medya - 2</vt:lpstr>
      <vt:lpstr>İçerik nasıl düzenleniyor? </vt:lpstr>
      <vt:lpstr>İçerik nasıl düzenleniyor?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TV Arayüzü - “dijital analog” yapı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Televizyon ve Yeni Medya - 2</dc:title>
  <dc:creator>a</dc:creator>
  <cp:lastModifiedBy>a</cp:lastModifiedBy>
  <cp:revision>1</cp:revision>
  <dcterms:created xsi:type="dcterms:W3CDTF">2018-02-12T20:56:26Z</dcterms:created>
  <dcterms:modified xsi:type="dcterms:W3CDTF">2018-02-12T20:57:55Z</dcterms:modified>
</cp:coreProperties>
</file>