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11" d="100"/>
          <a:sy n="111" d="100"/>
        </p:scale>
        <p:origin x="-128" y="-20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printerSettings" Target="printerSettings/printerSettings1.bin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DFEA2-B073-B04E-810E-95381AA05EFA}" type="datetimeFigureOut">
              <a:rPr lang="en-US" smtClean="0"/>
              <a:t>12/02/18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7E795-B058-A642-B5EE-10BD5E208C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74305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DFEA2-B073-B04E-810E-95381AA05EFA}" type="datetimeFigureOut">
              <a:rPr lang="en-US" smtClean="0"/>
              <a:t>12/02/18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7E795-B058-A642-B5EE-10BD5E208C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66380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DFEA2-B073-B04E-810E-95381AA05EFA}" type="datetimeFigureOut">
              <a:rPr lang="en-US" smtClean="0"/>
              <a:t>12/02/18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7E795-B058-A642-B5EE-10BD5E208C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4554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DFEA2-B073-B04E-810E-95381AA05EFA}" type="datetimeFigureOut">
              <a:rPr lang="en-US" smtClean="0"/>
              <a:t>12/02/18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7E795-B058-A642-B5EE-10BD5E208C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8194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DFEA2-B073-B04E-810E-95381AA05EFA}" type="datetimeFigureOut">
              <a:rPr lang="en-US" smtClean="0"/>
              <a:t>12/02/18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7E795-B058-A642-B5EE-10BD5E208C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5345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DFEA2-B073-B04E-810E-95381AA05EFA}" type="datetimeFigureOut">
              <a:rPr lang="en-US" smtClean="0"/>
              <a:t>12/02/18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7E795-B058-A642-B5EE-10BD5E208C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0701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DFEA2-B073-B04E-810E-95381AA05EFA}" type="datetimeFigureOut">
              <a:rPr lang="en-US" smtClean="0"/>
              <a:t>12/02/18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7E795-B058-A642-B5EE-10BD5E208C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1903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DFEA2-B073-B04E-810E-95381AA05EFA}" type="datetimeFigureOut">
              <a:rPr lang="en-US" smtClean="0"/>
              <a:t>12/02/18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7E795-B058-A642-B5EE-10BD5E208C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28459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DFEA2-B073-B04E-810E-95381AA05EFA}" type="datetimeFigureOut">
              <a:rPr lang="en-US" smtClean="0"/>
              <a:t>12/02/18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7E795-B058-A642-B5EE-10BD5E208C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49845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DFEA2-B073-B04E-810E-95381AA05EFA}" type="datetimeFigureOut">
              <a:rPr lang="en-US" smtClean="0"/>
              <a:t>12/02/18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7E795-B058-A642-B5EE-10BD5E208C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3210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DFEA2-B073-B04E-810E-95381AA05EFA}" type="datetimeFigureOut">
              <a:rPr lang="en-US" smtClean="0"/>
              <a:t>12/02/18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7E795-B058-A642-B5EE-10BD5E208C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2554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0DFEA2-B073-B04E-810E-95381AA05EFA}" type="datetimeFigureOut">
              <a:rPr lang="en-US" smtClean="0"/>
              <a:t>12/02/18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27E795-B058-A642-B5EE-10BD5E208C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7402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tr-TR" dirty="0" smtClean="0"/>
              <a:t> </a:t>
            </a:r>
            <a:r>
              <a:rPr lang="tr-TR" b="1" dirty="0" smtClean="0"/>
              <a:t>Televizyon ve Yeni Medya - 2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Yayıncılığa Giriş RTS105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21260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t="50" b="5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9632930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TV </a:t>
            </a:r>
            <a:r>
              <a:rPr lang="tr-TR" dirty="0" err="1"/>
              <a:t>Arayüzu</a:t>
            </a:r>
            <a:r>
              <a:rPr lang="tr-TR" dirty="0"/>
              <a:t>̈ - “dijital analog” yapı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Geleneksel televizyon ve yeni medya ortamında benzer </a:t>
            </a:r>
            <a:r>
              <a:rPr lang="tr-TR" dirty="0" smtClean="0"/>
              <a:t>görseller</a:t>
            </a:r>
            <a:r>
              <a:rPr lang="en-US" dirty="0" smtClean="0"/>
              <a:t> </a:t>
            </a:r>
            <a:r>
              <a:rPr lang="tr-TR" dirty="0" smtClean="0"/>
              <a:t>kullanılmaktadır</a:t>
            </a:r>
            <a:endParaRPr lang="en-US" dirty="0"/>
          </a:p>
          <a:p>
            <a:r>
              <a:rPr lang="tr-TR" dirty="0" smtClean="0"/>
              <a:t>Kullanılan </a:t>
            </a:r>
            <a:r>
              <a:rPr lang="tr-TR" dirty="0"/>
              <a:t>bazı görsellerin kökeni video/kaset okuyucu cihazlar.</a:t>
            </a:r>
            <a:endParaRPr lang="en-US" dirty="0"/>
          </a:p>
          <a:p>
            <a:r>
              <a:rPr lang="tr-TR" dirty="0" smtClean="0"/>
              <a:t>Video </a:t>
            </a:r>
            <a:r>
              <a:rPr lang="tr-TR" dirty="0" err="1"/>
              <a:t>görüntülenemediği</a:t>
            </a:r>
            <a:r>
              <a:rPr lang="tr-TR" dirty="0"/>
              <a:t> zaman yapay bir kumlanma </a:t>
            </a:r>
            <a:r>
              <a:rPr lang="tr-TR" dirty="0" err="1" smtClean="0"/>
              <a:t>görüntüsün</a:t>
            </a:r>
            <a:r>
              <a:rPr lang="en-US" dirty="0" smtClean="0"/>
              <a:t> </a:t>
            </a:r>
            <a:r>
              <a:rPr lang="tr-TR" dirty="0" smtClean="0"/>
              <a:t>olması</a:t>
            </a:r>
            <a:r>
              <a:rPr lang="tr-TR" dirty="0"/>
              <a:t>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80354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t="23212" b="2321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3094196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İçerik </a:t>
            </a:r>
            <a:r>
              <a:rPr lang="tr-TR" dirty="0"/>
              <a:t>nasıl </a:t>
            </a:r>
            <a:r>
              <a:rPr lang="tr-TR" dirty="0" err="1"/>
              <a:t>düzenleniyor</a:t>
            </a:r>
            <a:r>
              <a:rPr lang="tr-TR" dirty="0"/>
              <a:t>?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Geleneksel </a:t>
            </a:r>
            <a:r>
              <a:rPr lang="tr-TR" dirty="0" err="1" smtClean="0"/>
              <a:t>televizyon:Yayın</a:t>
            </a:r>
            <a:r>
              <a:rPr lang="tr-TR" dirty="0" smtClean="0"/>
              <a:t> </a:t>
            </a:r>
            <a:r>
              <a:rPr lang="tr-TR" dirty="0"/>
              <a:t>Akışı</a:t>
            </a:r>
            <a:endParaRPr lang="en-US" dirty="0"/>
          </a:p>
          <a:p>
            <a:r>
              <a:rPr lang="tr-TR" dirty="0"/>
              <a:t>Yeni </a:t>
            </a:r>
            <a:r>
              <a:rPr lang="tr-TR" dirty="0" smtClean="0"/>
              <a:t>medya: </a:t>
            </a:r>
            <a:r>
              <a:rPr lang="tr-TR" dirty="0" err="1" smtClean="0"/>
              <a:t>Arayüz</a:t>
            </a:r>
            <a:endParaRPr lang="tr-TR" dirty="0" smtClean="0"/>
          </a:p>
          <a:p>
            <a:endParaRPr lang="en-US" dirty="0"/>
          </a:p>
          <a:p>
            <a:pPr marL="0" indent="0">
              <a:buNone/>
            </a:pPr>
            <a:r>
              <a:rPr lang="tr-TR" dirty="0" err="1"/>
              <a:t>Arayüz</a:t>
            </a:r>
            <a:r>
              <a:rPr lang="tr-TR" dirty="0"/>
              <a:t> </a:t>
            </a:r>
            <a:r>
              <a:rPr lang="tr-TR" dirty="0" err="1"/>
              <a:t>üzerindeki</a:t>
            </a:r>
            <a:r>
              <a:rPr lang="tr-TR" dirty="0"/>
              <a:t> içeriğin belirli amaçlar çerçevesinde yerleştirilmesini</a:t>
            </a:r>
            <a:endParaRPr lang="en-US" dirty="0"/>
          </a:p>
          <a:p>
            <a:pPr marL="0" indent="0">
              <a:buNone/>
            </a:pPr>
            <a:r>
              <a:rPr lang="tr-TR" dirty="0" smtClean="0"/>
              <a:t>Yeni </a:t>
            </a:r>
            <a:r>
              <a:rPr lang="tr-TR" dirty="0"/>
              <a:t>bir grafiksel yayın akışı modeli olarak nitelendirmek </a:t>
            </a:r>
            <a:r>
              <a:rPr lang="tr-TR" dirty="0" err="1"/>
              <a:t>mümkündür</a:t>
            </a:r>
            <a:r>
              <a:rPr lang="tr-TR" dirty="0"/>
              <a:t>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35912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İçerik nasıl </a:t>
            </a:r>
            <a:r>
              <a:rPr lang="tr-TR" dirty="0" err="1" smtClean="0"/>
              <a:t>düzenleniyor</a:t>
            </a:r>
            <a:r>
              <a:rPr lang="tr-TR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 </a:t>
            </a:r>
            <a:r>
              <a:rPr lang="tr-TR" dirty="0"/>
              <a:t>Videoların yerleştirme biçimi</a:t>
            </a:r>
            <a:endParaRPr lang="en-US" dirty="0"/>
          </a:p>
          <a:p>
            <a:r>
              <a:rPr lang="tr-TR" dirty="0" smtClean="0"/>
              <a:t>Sayfa </a:t>
            </a:r>
            <a:r>
              <a:rPr lang="tr-TR" dirty="0"/>
              <a:t>içerisinde içeriğin yerleştirildiği alan</a:t>
            </a:r>
            <a:endParaRPr lang="en-US" dirty="0"/>
          </a:p>
          <a:p>
            <a:r>
              <a:rPr lang="tr-TR" dirty="0" smtClean="0"/>
              <a:t>Boyutlar</a:t>
            </a:r>
            <a:endParaRPr lang="en-US" dirty="0"/>
          </a:p>
          <a:p>
            <a:r>
              <a:rPr lang="tr-TR" dirty="0" smtClean="0"/>
              <a:t>Renkler</a:t>
            </a:r>
            <a:endParaRPr lang="en-US" dirty="0"/>
          </a:p>
          <a:p>
            <a:r>
              <a:rPr lang="tr-TR" dirty="0" smtClean="0"/>
              <a:t>Tipografi</a:t>
            </a:r>
            <a:endParaRPr lang="en-US" dirty="0"/>
          </a:p>
          <a:p>
            <a:pPr marL="0" indent="0">
              <a:buNone/>
            </a:pPr>
            <a:r>
              <a:rPr lang="tr-TR" dirty="0"/>
              <a:t>Farklı değişkenler kullanılarak, </a:t>
            </a:r>
            <a:r>
              <a:rPr lang="tr-TR" dirty="0" err="1"/>
              <a:t>arayüz</a:t>
            </a:r>
            <a:r>
              <a:rPr lang="tr-TR" dirty="0"/>
              <a:t> kullanıcısının görsel algısı </a:t>
            </a:r>
            <a:r>
              <a:rPr lang="tr-TR" dirty="0" smtClean="0"/>
              <a:t>belirli</a:t>
            </a:r>
            <a:r>
              <a:rPr lang="en-US" dirty="0" smtClean="0"/>
              <a:t> </a:t>
            </a:r>
            <a:r>
              <a:rPr lang="tr-TR" dirty="0" smtClean="0"/>
              <a:t>içeriklere </a:t>
            </a:r>
            <a:r>
              <a:rPr lang="tr-TR" dirty="0"/>
              <a:t>yönelmesi sağlanmaktadır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13493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3595" r="359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9264851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t="1115" b="111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5315918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t="1115" b="111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514006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3264" r="326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9241888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7194" r="719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5869962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t="24349" b="2434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117150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95</Words>
  <Application>Microsoft Macintosh PowerPoint</Application>
  <PresentationFormat>On-screen Show (4:3)</PresentationFormat>
  <Paragraphs>19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  Televizyon ve Yeni Medya - 2</vt:lpstr>
      <vt:lpstr>İçerik nasıl düzenleniyor? </vt:lpstr>
      <vt:lpstr>İçerik nasıl düzenleniyor?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TV Arayüzü - “dijital analog” yapı 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Televizyon ve Yeni Medya - 2</dc:title>
  <dc:creator>a</dc:creator>
  <cp:lastModifiedBy>a</cp:lastModifiedBy>
  <cp:revision>1</cp:revision>
  <dcterms:created xsi:type="dcterms:W3CDTF">2018-02-12T20:56:26Z</dcterms:created>
  <dcterms:modified xsi:type="dcterms:W3CDTF">2018-02-12T20:57:55Z</dcterms:modified>
</cp:coreProperties>
</file>