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085" r:id="rId5"/>
    <p:sldId id="1086" r:id="rId6"/>
    <p:sldId id="1088" r:id="rId7"/>
    <p:sldId id="1087" r:id="rId8"/>
    <p:sldId id="1089" r:id="rId9"/>
    <p:sldId id="1090" r:id="rId10"/>
    <p:sldId id="1091" r:id="rId11"/>
    <p:sldId id="1093" r:id="rId12"/>
    <p:sldId id="109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ÇEKİCİ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176123"/>
            <a:ext cx="7056473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karar verme süreçleri…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2100262"/>
            <a:ext cx="7943850" cy="294051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 yöneticileri sadece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belirlilik ortamlarında değil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belirsizlik ortamlarında da karar vermektedir.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 sürecinde amaç ve kısıtların belirgin olmadığı ve kararların belirsizlik altında verildiği ortamlar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bulanık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ortamlardır.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Bulanık </a:t>
            </a:r>
            <a:r>
              <a:rPr lang="tr-T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Topsıs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verilen alternatif için pozitif ideal çözümün en kısa mesafesi ve negatif ideal çözümün en uzak mesafesi ilkesine dayanmaktadır.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yöntem hem ideal hem de ideal olmayan çözümleri de bir arada göstermektedir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51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43074" y="3471862"/>
            <a:ext cx="6486526" cy="1568919"/>
          </a:xfrm>
        </p:spPr>
        <p:txBody>
          <a:bodyPr/>
          <a:lstStyle/>
          <a:p>
            <a:pPr marL="0" indent="0" algn="ctr">
              <a:buNone/>
            </a:pPr>
            <a:r>
              <a:rPr lang="tr-TR" sz="24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Yönetim kararlarında maliyet analizi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216353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701" y="314325"/>
            <a:ext cx="6057900" cy="457200"/>
          </a:xfrm>
        </p:spPr>
        <p:txBody>
          <a:bodyPr/>
          <a:lstStyle/>
          <a:p>
            <a:pPr lvl="0"/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</a:t>
            </a:r>
            <a:r>
              <a:rPr lang="tr-TR" sz="22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Kararlarında Maliyet Analizi…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8700" y="2743200"/>
            <a:ext cx="7558088" cy="229758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önetim kararları açısından maliyetlerin sınıflandırılması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Geçerli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a) Ek 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b) Fırsat Maliyetleri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Batmış 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10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4488" y="308914"/>
            <a:ext cx="6799300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Kararlarında Maliyet Analizi…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8700" y="2357438"/>
            <a:ext cx="7543800" cy="268334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Geçerli 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maliyetin, karar verme sürecinde geçerli olarak adlandırılabilmesi yani verilecek kararı doğrudan etkileyebilmesi için;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Gelecekte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gerçekleşeceği beklenen bir maliyet 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seçenekleri arasında farklı olması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4426" y="223189"/>
            <a:ext cx="6229349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Kararlarında Maliyet Analizi…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14426" y="3214688"/>
            <a:ext cx="7615238" cy="1826094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Ek 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Faaliyet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hacminde ortaya çıkan bir değişikliğin; maliyetler üzerinde meydana getirdiği veya alternatifler arasında yapılacak bir seçim sonucunda toplam maliyetlerde ortaya çıkabilecek bütün değişmeler ek maliyet olarak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tanımlanmaktadır.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24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176123"/>
            <a:ext cx="6427823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Kararlarında Maliyet Analizi…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57274" y="3214688"/>
            <a:ext cx="7643814" cy="182609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Fırsat </a:t>
            </a:r>
            <a:r>
              <a:rPr lang="tr-T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Fırsat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maliyeti, yapılan seçim nedeniyle, seçilmemiş olan en iyi alternatifin vazgeçilen net yararı, yapılan seçimin maliyetidir.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Vazgeçilen ya da yerine getirilmeyen seçeneklere ait olan fırsat maliyetleri muhasebe kayıtlarında yer almazlar. </a:t>
            </a:r>
          </a:p>
        </p:txBody>
      </p:sp>
    </p:spTree>
    <p:extLst>
      <p:ext uri="{BB962C8B-B14F-4D97-AF65-F5344CB8AC3E}">
        <p14:creationId xmlns:p14="http://schemas.microsoft.com/office/powerpoint/2010/main" val="360820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80339"/>
            <a:ext cx="6870736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Kararlarında Maliyet Analizi…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00125" y="3143250"/>
            <a:ext cx="7672388" cy="1897532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Batmış Maliyetler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Batmış maliyetler; genellikle geçmişte verilen bir karara ilişkin oldukları için ve bugün verilecek kararlarda bir etkisi olmayacağı için tarihsel maliyet olarak da ifade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1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176123"/>
            <a:ext cx="7654996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karar verme süreçleri…</a:t>
            </a:r>
            <a:endParaRPr lang="tr-TR" sz="22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2" y="2185988"/>
            <a:ext cx="7956586" cy="325755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verme bir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Sürecin bir başlangıç noktası vardır ve başladığı noktadan itibaren farklı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iş, faaliyet ve düşüncelerin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çıkması ile sona ulaşıldığında tercih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İşletmede verilen kararlar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geleceğe yönelik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olmakla birlikte karar verme sürecinde çoğunlukla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geçmiş ile ilgili bilgiler kullanılır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vericiler;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kalitatif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yöntemlerde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 ve yargılara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kantitatif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yöntemlerde ise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sayısal veriler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uygun istatistiksel tekniklere göre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tahminleme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yapabilmektedir.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97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1" y="176123"/>
            <a:ext cx="6727862" cy="51308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karar verme süreçleri…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00163" y="1928813"/>
            <a:ext cx="7329487" cy="352901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Evrensel bir karar verme süreci yoktur.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türüne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tarzına,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vericinin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şahsi fikirlerine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 yapısına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koşullarına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değişik süreçler izlenebilmektedir.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Uygulamada birçok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 genel olarak şu dört adımdan oluşan süreci izlemeyi yararlı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tanımlanması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Alternatiflerin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bilgilerin toplanması ve alternatiflerin değerlendirilmesi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alternatifin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seçilmesi.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496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12517</TotalTime>
  <Words>417</Words>
  <Application>Microsoft Office PowerPoint</Application>
  <PresentationFormat>Ekran Gösterisi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Yönetim Kararlarında Maliyet Analizi… </vt:lpstr>
      <vt:lpstr>Yönetim Kararlarında Maliyet Analizi… </vt:lpstr>
      <vt:lpstr>Yönetim Kararlarında Maliyet Analizi… </vt:lpstr>
      <vt:lpstr>Yönetim Kararlarında Maliyet Analizi… </vt:lpstr>
      <vt:lpstr>Yönetim Kararlarında Maliyet Analizi… </vt:lpstr>
      <vt:lpstr>Yöneticilerin karar verme süreçleri…</vt:lpstr>
      <vt:lpstr>Yöneticilerin karar verme süreçleri…</vt:lpstr>
      <vt:lpstr>Yöneticilerin karar verme süreçleri…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826</cp:revision>
  <cp:lastPrinted>2016-10-24T07:53:35Z</cp:lastPrinted>
  <dcterms:created xsi:type="dcterms:W3CDTF">2016-09-18T09:35:24Z</dcterms:created>
  <dcterms:modified xsi:type="dcterms:W3CDTF">2020-03-25T14:22:30Z</dcterms:modified>
</cp:coreProperties>
</file>