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819" r:id="rId2"/>
    <p:sldId id="716" r:id="rId3"/>
    <p:sldId id="703" r:id="rId4"/>
    <p:sldId id="717" r:id="rId5"/>
    <p:sldId id="749" r:id="rId6"/>
    <p:sldId id="682" r:id="rId7"/>
    <p:sldId id="762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mla Güler" initials="DG" lastIdx="3" clrIdx="0">
    <p:extLst>
      <p:ext uri="{19B8F6BF-5375-455C-9EA6-DF929625EA0E}">
        <p15:presenceInfo xmlns:p15="http://schemas.microsoft.com/office/powerpoint/2012/main" userId="88e680b55ea01af9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6A4CE"/>
    <a:srgbClr val="85A644"/>
    <a:srgbClr val="1BB5A3"/>
    <a:srgbClr val="5DA309"/>
    <a:srgbClr val="68B60A"/>
    <a:srgbClr val="F9AD6F"/>
    <a:srgbClr val="0649D0"/>
    <a:srgbClr val="327A54"/>
    <a:srgbClr val="94DA9C"/>
    <a:srgbClr val="5147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A488322-F2BA-4B5B-9748-0D474271808F}" styleName="Orta Stil 3 - Vurgu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2DE63D5-997A-4646-A377-4702673A728D}" styleName="Açık Stil 2 - Vurgu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93296810-A885-4BE3-A3E7-6D5BEEA58F35}" styleName="Orta Stil 2 - Vurgu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FD0F851-EC5A-4D38-B0AD-8093EC10F338}" styleName="Açık Stil 1 - Vurgu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DF18680-E054-41AD-8BC1-D1AEF772440D}" styleName="Orta Stil 2 - Vurgu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16" autoAdjust="0"/>
    <p:restoredTop sz="84020" autoAdjust="0"/>
  </p:normalViewPr>
  <p:slideViewPr>
    <p:cSldViewPr>
      <p:cViewPr varScale="1">
        <p:scale>
          <a:sx n="74" d="100"/>
          <a:sy n="74" d="100"/>
        </p:scale>
        <p:origin x="2040" y="4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3154" y="67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B72CC97-EAAD-4E24-8115-923234480F04}" type="doc">
      <dgm:prSet loTypeId="urn:microsoft.com/office/officeart/2005/8/layout/hProcess3" loCatId="process" qsTypeId="urn:microsoft.com/office/officeart/2005/8/quickstyle/simple4" qsCatId="simple" csTypeId="urn:microsoft.com/office/officeart/2005/8/colors/accent5_1" csCatId="accent5" phldr="1"/>
      <dgm:spPr/>
    </dgm:pt>
    <dgm:pt modelId="{5FDEE4D2-E050-4488-AA50-10685A3D24A1}">
      <dgm:prSet phldrT="[Metin]" custT="1"/>
      <dgm:spPr/>
      <dgm:t>
        <a:bodyPr/>
        <a:lstStyle/>
        <a:p>
          <a:r>
            <a:rPr lang="tr-TR" sz="2400" dirty="0"/>
            <a:t>Davranışçı Yaklaşımdan </a:t>
          </a:r>
        </a:p>
      </dgm:t>
    </dgm:pt>
    <dgm:pt modelId="{0EFF77D0-C79F-4559-A634-40C3DD62C109}" type="parTrans" cxnId="{43EF26E2-6F6F-46B0-BA09-D1AE664BC6FF}">
      <dgm:prSet/>
      <dgm:spPr/>
      <dgm:t>
        <a:bodyPr/>
        <a:lstStyle/>
        <a:p>
          <a:endParaRPr lang="tr-TR"/>
        </a:p>
      </dgm:t>
    </dgm:pt>
    <dgm:pt modelId="{1FD29EF2-7D91-4EC3-8EAD-8E1E3A104A8C}" type="sibTrans" cxnId="{43EF26E2-6F6F-46B0-BA09-D1AE664BC6FF}">
      <dgm:prSet/>
      <dgm:spPr/>
      <dgm:t>
        <a:bodyPr/>
        <a:lstStyle/>
        <a:p>
          <a:endParaRPr lang="tr-TR"/>
        </a:p>
      </dgm:t>
    </dgm:pt>
    <dgm:pt modelId="{C6F40D47-DC7D-47DE-B296-C1DD9381B796}">
      <dgm:prSet phldrT="[Metin]" phldr="1"/>
      <dgm:spPr/>
      <dgm:t>
        <a:bodyPr/>
        <a:lstStyle/>
        <a:p>
          <a:endParaRPr lang="tr-TR" dirty="0"/>
        </a:p>
      </dgm:t>
    </dgm:pt>
    <dgm:pt modelId="{2E6BA34E-275D-473D-A027-C956693E8506}" type="sibTrans" cxnId="{91069CC5-5F8B-4CA8-8E2A-4F5C64F89955}">
      <dgm:prSet/>
      <dgm:spPr/>
      <dgm:t>
        <a:bodyPr/>
        <a:lstStyle/>
        <a:p>
          <a:endParaRPr lang="tr-TR"/>
        </a:p>
      </dgm:t>
    </dgm:pt>
    <dgm:pt modelId="{8D0BDED7-6E58-47FD-9CA6-A4719D6DC124}" type="parTrans" cxnId="{91069CC5-5F8B-4CA8-8E2A-4F5C64F89955}">
      <dgm:prSet/>
      <dgm:spPr/>
      <dgm:t>
        <a:bodyPr/>
        <a:lstStyle/>
        <a:p>
          <a:endParaRPr lang="tr-TR"/>
        </a:p>
      </dgm:t>
    </dgm:pt>
    <dgm:pt modelId="{AD952CA7-BF2D-4E46-993F-FB46C92F2B6A}">
      <dgm:prSet phldrT="[Metin]" phldr="1"/>
      <dgm:spPr/>
      <dgm:t>
        <a:bodyPr/>
        <a:lstStyle/>
        <a:p>
          <a:endParaRPr lang="tr-TR" dirty="0"/>
        </a:p>
      </dgm:t>
    </dgm:pt>
    <dgm:pt modelId="{8014C6D2-D85F-4888-BD38-9E4BF476946E}" type="sibTrans" cxnId="{15C41051-1273-4CBF-BF08-407063D6FE98}">
      <dgm:prSet/>
      <dgm:spPr/>
      <dgm:t>
        <a:bodyPr/>
        <a:lstStyle/>
        <a:p>
          <a:endParaRPr lang="tr-TR"/>
        </a:p>
      </dgm:t>
    </dgm:pt>
    <dgm:pt modelId="{636956C2-99AD-4C28-A789-6B365CF404F9}" type="parTrans" cxnId="{15C41051-1273-4CBF-BF08-407063D6FE98}">
      <dgm:prSet/>
      <dgm:spPr/>
      <dgm:t>
        <a:bodyPr/>
        <a:lstStyle/>
        <a:p>
          <a:endParaRPr lang="tr-TR"/>
        </a:p>
      </dgm:t>
    </dgm:pt>
    <dgm:pt modelId="{6C5B5EC0-6539-483D-8894-DC73C4A3A9A5}" type="pres">
      <dgm:prSet presAssocID="{FB72CC97-EAAD-4E24-8115-923234480F04}" presName="Name0" presStyleCnt="0">
        <dgm:presLayoutVars>
          <dgm:dir/>
          <dgm:animLvl val="lvl"/>
          <dgm:resizeHandles val="exact"/>
        </dgm:presLayoutVars>
      </dgm:prSet>
      <dgm:spPr/>
    </dgm:pt>
    <dgm:pt modelId="{46DDBFA4-7660-4B4D-A89E-58A5B1530176}" type="pres">
      <dgm:prSet presAssocID="{FB72CC97-EAAD-4E24-8115-923234480F04}" presName="dummy" presStyleCnt="0"/>
      <dgm:spPr/>
    </dgm:pt>
    <dgm:pt modelId="{C6EB118E-79AB-40F1-B653-222E3B85BF1B}" type="pres">
      <dgm:prSet presAssocID="{FB72CC97-EAAD-4E24-8115-923234480F04}" presName="linH" presStyleCnt="0"/>
      <dgm:spPr/>
    </dgm:pt>
    <dgm:pt modelId="{202E3BAD-E9FA-4C13-A743-0E63BC210061}" type="pres">
      <dgm:prSet presAssocID="{FB72CC97-EAAD-4E24-8115-923234480F04}" presName="padding1" presStyleCnt="0"/>
      <dgm:spPr/>
    </dgm:pt>
    <dgm:pt modelId="{ED77F9BA-2FC1-4912-8538-0CBCF0A5E5AF}" type="pres">
      <dgm:prSet presAssocID="{5FDEE4D2-E050-4488-AA50-10685A3D24A1}" presName="linV" presStyleCnt="0"/>
      <dgm:spPr/>
    </dgm:pt>
    <dgm:pt modelId="{9FD4288C-7108-4352-BA2B-2E36870D5C7B}" type="pres">
      <dgm:prSet presAssocID="{5FDEE4D2-E050-4488-AA50-10685A3D24A1}" presName="spVertical1" presStyleCnt="0"/>
      <dgm:spPr/>
    </dgm:pt>
    <dgm:pt modelId="{815A3842-FC4A-495F-9597-8F3613684286}" type="pres">
      <dgm:prSet presAssocID="{5FDEE4D2-E050-4488-AA50-10685A3D24A1}" presName="parTx" presStyleLbl="revTx" presStyleIdx="0" presStyleCnt="3" custScaleX="862788" custLinFactNeighborX="11016" custLinFactNeighborY="-822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83BE220-480F-4387-88D6-4DCE4EDAB899}" type="pres">
      <dgm:prSet presAssocID="{5FDEE4D2-E050-4488-AA50-10685A3D24A1}" presName="spVertical2" presStyleCnt="0"/>
      <dgm:spPr/>
    </dgm:pt>
    <dgm:pt modelId="{D7D50831-1CA0-4BC0-8B73-62D10C155F46}" type="pres">
      <dgm:prSet presAssocID="{5FDEE4D2-E050-4488-AA50-10685A3D24A1}" presName="spVertical3" presStyleCnt="0"/>
      <dgm:spPr/>
    </dgm:pt>
    <dgm:pt modelId="{881A3A22-8405-49AE-BBCE-AB69733AD1EA}" type="pres">
      <dgm:prSet presAssocID="{1FD29EF2-7D91-4EC3-8EAD-8E1E3A104A8C}" presName="space" presStyleCnt="0"/>
      <dgm:spPr/>
    </dgm:pt>
    <dgm:pt modelId="{84731F3C-0429-4DC9-B3A3-67D479E946CD}" type="pres">
      <dgm:prSet presAssocID="{AD952CA7-BF2D-4E46-993F-FB46C92F2B6A}" presName="linV" presStyleCnt="0"/>
      <dgm:spPr/>
    </dgm:pt>
    <dgm:pt modelId="{B793DAAB-DE76-4707-87DA-927D5CEBA3CA}" type="pres">
      <dgm:prSet presAssocID="{AD952CA7-BF2D-4E46-993F-FB46C92F2B6A}" presName="spVertical1" presStyleCnt="0"/>
      <dgm:spPr/>
    </dgm:pt>
    <dgm:pt modelId="{2870B9A1-8AF0-4A2C-B94B-36D7FADB93C4}" type="pres">
      <dgm:prSet presAssocID="{AD952CA7-BF2D-4E46-993F-FB46C92F2B6A}" presName="parTx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D600D12-F073-4346-B11C-A3AFC45AAE50}" type="pres">
      <dgm:prSet presAssocID="{AD952CA7-BF2D-4E46-993F-FB46C92F2B6A}" presName="spVertical2" presStyleCnt="0"/>
      <dgm:spPr/>
    </dgm:pt>
    <dgm:pt modelId="{EAF4A198-C550-477E-B4A8-FD78B1F175DD}" type="pres">
      <dgm:prSet presAssocID="{AD952CA7-BF2D-4E46-993F-FB46C92F2B6A}" presName="spVertical3" presStyleCnt="0"/>
      <dgm:spPr/>
    </dgm:pt>
    <dgm:pt modelId="{3812EB9C-BA2C-4748-926E-EAECEEC39A16}" type="pres">
      <dgm:prSet presAssocID="{8014C6D2-D85F-4888-BD38-9E4BF476946E}" presName="space" presStyleCnt="0"/>
      <dgm:spPr/>
    </dgm:pt>
    <dgm:pt modelId="{0083B28E-67B8-4774-833E-9B1A94E16CEC}" type="pres">
      <dgm:prSet presAssocID="{C6F40D47-DC7D-47DE-B296-C1DD9381B796}" presName="linV" presStyleCnt="0"/>
      <dgm:spPr/>
    </dgm:pt>
    <dgm:pt modelId="{5243CC4E-ED7D-41CF-9016-09F3AC614B05}" type="pres">
      <dgm:prSet presAssocID="{C6F40D47-DC7D-47DE-B296-C1DD9381B796}" presName="spVertical1" presStyleCnt="0"/>
      <dgm:spPr/>
    </dgm:pt>
    <dgm:pt modelId="{A1729048-FF61-45BF-8FDD-81635867223E}" type="pres">
      <dgm:prSet presAssocID="{C6F40D47-DC7D-47DE-B296-C1DD9381B796}" presName="parTx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C3235EC-8701-49B3-9ED0-7E4965B8F2CE}" type="pres">
      <dgm:prSet presAssocID="{C6F40D47-DC7D-47DE-B296-C1DD9381B796}" presName="spVertical2" presStyleCnt="0"/>
      <dgm:spPr/>
    </dgm:pt>
    <dgm:pt modelId="{DCA802A1-C2DD-4537-A765-0E3B5C9F5710}" type="pres">
      <dgm:prSet presAssocID="{C6F40D47-DC7D-47DE-B296-C1DD9381B796}" presName="spVertical3" presStyleCnt="0"/>
      <dgm:spPr/>
    </dgm:pt>
    <dgm:pt modelId="{8793279D-D09A-41B6-9D3D-5042DF00E2A4}" type="pres">
      <dgm:prSet presAssocID="{FB72CC97-EAAD-4E24-8115-923234480F04}" presName="padding2" presStyleCnt="0"/>
      <dgm:spPr/>
    </dgm:pt>
    <dgm:pt modelId="{CBAFF5A4-F174-4D8C-B6E4-2B65EF2C9285}" type="pres">
      <dgm:prSet presAssocID="{FB72CC97-EAAD-4E24-8115-923234480F04}" presName="negArrow" presStyleCnt="0"/>
      <dgm:spPr/>
    </dgm:pt>
    <dgm:pt modelId="{AE14B4C8-08F4-4578-B7A5-CD18A1DBBF4A}" type="pres">
      <dgm:prSet presAssocID="{FB72CC97-EAAD-4E24-8115-923234480F04}" presName="backgroundArrow" presStyleLbl="node1" presStyleIdx="0" presStyleCnt="1" custScaleY="217338" custLinFactNeighborX="13682" custLinFactNeighborY="-74123"/>
      <dgm:spPr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</dgm:pt>
  </dgm:ptLst>
  <dgm:cxnLst>
    <dgm:cxn modelId="{3948045A-4BD5-4353-9E88-EB058E079D11}" type="presOf" srcId="{AD952CA7-BF2D-4E46-993F-FB46C92F2B6A}" destId="{2870B9A1-8AF0-4A2C-B94B-36D7FADB93C4}" srcOrd="0" destOrd="0" presId="urn:microsoft.com/office/officeart/2005/8/layout/hProcess3"/>
    <dgm:cxn modelId="{15C41051-1273-4CBF-BF08-407063D6FE98}" srcId="{FB72CC97-EAAD-4E24-8115-923234480F04}" destId="{AD952CA7-BF2D-4E46-993F-FB46C92F2B6A}" srcOrd="1" destOrd="0" parTransId="{636956C2-99AD-4C28-A789-6B365CF404F9}" sibTransId="{8014C6D2-D85F-4888-BD38-9E4BF476946E}"/>
    <dgm:cxn modelId="{85AD27DA-BD9C-40AA-A662-A8CCC2A6B25E}" type="presOf" srcId="{C6F40D47-DC7D-47DE-B296-C1DD9381B796}" destId="{A1729048-FF61-45BF-8FDD-81635867223E}" srcOrd="0" destOrd="0" presId="urn:microsoft.com/office/officeart/2005/8/layout/hProcess3"/>
    <dgm:cxn modelId="{43EF26E2-6F6F-46B0-BA09-D1AE664BC6FF}" srcId="{FB72CC97-EAAD-4E24-8115-923234480F04}" destId="{5FDEE4D2-E050-4488-AA50-10685A3D24A1}" srcOrd="0" destOrd="0" parTransId="{0EFF77D0-C79F-4559-A634-40C3DD62C109}" sibTransId="{1FD29EF2-7D91-4EC3-8EAD-8E1E3A104A8C}"/>
    <dgm:cxn modelId="{DF7CEE97-09AF-400A-8AF4-F2228133FBC3}" type="presOf" srcId="{5FDEE4D2-E050-4488-AA50-10685A3D24A1}" destId="{815A3842-FC4A-495F-9597-8F3613684286}" srcOrd="0" destOrd="0" presId="urn:microsoft.com/office/officeart/2005/8/layout/hProcess3"/>
    <dgm:cxn modelId="{EF0B9F16-6B03-486E-A5BA-388B11073D8C}" type="presOf" srcId="{FB72CC97-EAAD-4E24-8115-923234480F04}" destId="{6C5B5EC0-6539-483D-8894-DC73C4A3A9A5}" srcOrd="0" destOrd="0" presId="urn:microsoft.com/office/officeart/2005/8/layout/hProcess3"/>
    <dgm:cxn modelId="{91069CC5-5F8B-4CA8-8E2A-4F5C64F89955}" srcId="{FB72CC97-EAAD-4E24-8115-923234480F04}" destId="{C6F40D47-DC7D-47DE-B296-C1DD9381B796}" srcOrd="2" destOrd="0" parTransId="{8D0BDED7-6E58-47FD-9CA6-A4719D6DC124}" sibTransId="{2E6BA34E-275D-473D-A027-C956693E8506}"/>
    <dgm:cxn modelId="{A9A3D13B-B80F-4D4D-8064-E7EC8D0C6DBC}" type="presParOf" srcId="{6C5B5EC0-6539-483D-8894-DC73C4A3A9A5}" destId="{46DDBFA4-7660-4B4D-A89E-58A5B1530176}" srcOrd="0" destOrd="0" presId="urn:microsoft.com/office/officeart/2005/8/layout/hProcess3"/>
    <dgm:cxn modelId="{EF472D96-9163-4658-9B1A-72BC0CF8E620}" type="presParOf" srcId="{6C5B5EC0-6539-483D-8894-DC73C4A3A9A5}" destId="{C6EB118E-79AB-40F1-B653-222E3B85BF1B}" srcOrd="1" destOrd="0" presId="urn:microsoft.com/office/officeart/2005/8/layout/hProcess3"/>
    <dgm:cxn modelId="{C85960F7-1FCE-4D8A-8472-4214B522DFFE}" type="presParOf" srcId="{C6EB118E-79AB-40F1-B653-222E3B85BF1B}" destId="{202E3BAD-E9FA-4C13-A743-0E63BC210061}" srcOrd="0" destOrd="0" presId="urn:microsoft.com/office/officeart/2005/8/layout/hProcess3"/>
    <dgm:cxn modelId="{D84FFEA9-69C5-4406-BE51-1F5AD43DE70C}" type="presParOf" srcId="{C6EB118E-79AB-40F1-B653-222E3B85BF1B}" destId="{ED77F9BA-2FC1-4912-8538-0CBCF0A5E5AF}" srcOrd="1" destOrd="0" presId="urn:microsoft.com/office/officeart/2005/8/layout/hProcess3"/>
    <dgm:cxn modelId="{0AF274C2-BC71-4894-A44C-ADC999F2DEEF}" type="presParOf" srcId="{ED77F9BA-2FC1-4912-8538-0CBCF0A5E5AF}" destId="{9FD4288C-7108-4352-BA2B-2E36870D5C7B}" srcOrd="0" destOrd="0" presId="urn:microsoft.com/office/officeart/2005/8/layout/hProcess3"/>
    <dgm:cxn modelId="{D851C93E-EEAC-4188-9449-023C013261E7}" type="presParOf" srcId="{ED77F9BA-2FC1-4912-8538-0CBCF0A5E5AF}" destId="{815A3842-FC4A-495F-9597-8F3613684286}" srcOrd="1" destOrd="0" presId="urn:microsoft.com/office/officeart/2005/8/layout/hProcess3"/>
    <dgm:cxn modelId="{9EEAA5D2-332A-4131-928E-399B44A4A647}" type="presParOf" srcId="{ED77F9BA-2FC1-4912-8538-0CBCF0A5E5AF}" destId="{183BE220-480F-4387-88D6-4DCE4EDAB899}" srcOrd="2" destOrd="0" presId="urn:microsoft.com/office/officeart/2005/8/layout/hProcess3"/>
    <dgm:cxn modelId="{359A16DE-0F02-4DF5-9B41-793CEA007B60}" type="presParOf" srcId="{ED77F9BA-2FC1-4912-8538-0CBCF0A5E5AF}" destId="{D7D50831-1CA0-4BC0-8B73-62D10C155F46}" srcOrd="3" destOrd="0" presId="urn:microsoft.com/office/officeart/2005/8/layout/hProcess3"/>
    <dgm:cxn modelId="{A618954A-9C76-4E20-9D3C-5F41B13470BD}" type="presParOf" srcId="{C6EB118E-79AB-40F1-B653-222E3B85BF1B}" destId="{881A3A22-8405-49AE-BBCE-AB69733AD1EA}" srcOrd="2" destOrd="0" presId="urn:microsoft.com/office/officeart/2005/8/layout/hProcess3"/>
    <dgm:cxn modelId="{F61AF128-059D-4547-8DE0-0D6F37520906}" type="presParOf" srcId="{C6EB118E-79AB-40F1-B653-222E3B85BF1B}" destId="{84731F3C-0429-4DC9-B3A3-67D479E946CD}" srcOrd="3" destOrd="0" presId="urn:microsoft.com/office/officeart/2005/8/layout/hProcess3"/>
    <dgm:cxn modelId="{9995D089-BA05-4DD8-9737-22F6377AD98C}" type="presParOf" srcId="{84731F3C-0429-4DC9-B3A3-67D479E946CD}" destId="{B793DAAB-DE76-4707-87DA-927D5CEBA3CA}" srcOrd="0" destOrd="0" presId="urn:microsoft.com/office/officeart/2005/8/layout/hProcess3"/>
    <dgm:cxn modelId="{FB20BF1C-DC24-4F1B-9A76-47CE205F8197}" type="presParOf" srcId="{84731F3C-0429-4DC9-B3A3-67D479E946CD}" destId="{2870B9A1-8AF0-4A2C-B94B-36D7FADB93C4}" srcOrd="1" destOrd="0" presId="urn:microsoft.com/office/officeart/2005/8/layout/hProcess3"/>
    <dgm:cxn modelId="{CC4C331F-5E8C-48E9-BE24-CDD691136AD9}" type="presParOf" srcId="{84731F3C-0429-4DC9-B3A3-67D479E946CD}" destId="{3D600D12-F073-4346-B11C-A3AFC45AAE50}" srcOrd="2" destOrd="0" presId="urn:microsoft.com/office/officeart/2005/8/layout/hProcess3"/>
    <dgm:cxn modelId="{BB15C883-25E6-4647-BDD4-C49B01A720DF}" type="presParOf" srcId="{84731F3C-0429-4DC9-B3A3-67D479E946CD}" destId="{EAF4A198-C550-477E-B4A8-FD78B1F175DD}" srcOrd="3" destOrd="0" presId="urn:microsoft.com/office/officeart/2005/8/layout/hProcess3"/>
    <dgm:cxn modelId="{1CD36EA5-216E-44D5-B5B8-564236FF27E6}" type="presParOf" srcId="{C6EB118E-79AB-40F1-B653-222E3B85BF1B}" destId="{3812EB9C-BA2C-4748-926E-EAECEEC39A16}" srcOrd="4" destOrd="0" presId="urn:microsoft.com/office/officeart/2005/8/layout/hProcess3"/>
    <dgm:cxn modelId="{94507970-A043-4431-B72D-5E8765CEA788}" type="presParOf" srcId="{C6EB118E-79AB-40F1-B653-222E3B85BF1B}" destId="{0083B28E-67B8-4774-833E-9B1A94E16CEC}" srcOrd="5" destOrd="0" presId="urn:microsoft.com/office/officeart/2005/8/layout/hProcess3"/>
    <dgm:cxn modelId="{3A3094A4-ACC0-4C4F-8196-06D4D75F6F3D}" type="presParOf" srcId="{0083B28E-67B8-4774-833E-9B1A94E16CEC}" destId="{5243CC4E-ED7D-41CF-9016-09F3AC614B05}" srcOrd="0" destOrd="0" presId="urn:microsoft.com/office/officeart/2005/8/layout/hProcess3"/>
    <dgm:cxn modelId="{93805A4E-8E22-4CA0-AF54-4526119A4AEA}" type="presParOf" srcId="{0083B28E-67B8-4774-833E-9B1A94E16CEC}" destId="{A1729048-FF61-45BF-8FDD-81635867223E}" srcOrd="1" destOrd="0" presId="urn:microsoft.com/office/officeart/2005/8/layout/hProcess3"/>
    <dgm:cxn modelId="{8A906811-FA5B-4155-8AA2-7776BB04A8B7}" type="presParOf" srcId="{0083B28E-67B8-4774-833E-9B1A94E16CEC}" destId="{6C3235EC-8701-49B3-9ED0-7E4965B8F2CE}" srcOrd="2" destOrd="0" presId="urn:microsoft.com/office/officeart/2005/8/layout/hProcess3"/>
    <dgm:cxn modelId="{AD506B7C-2440-498A-91C5-78262378BD2B}" type="presParOf" srcId="{0083B28E-67B8-4774-833E-9B1A94E16CEC}" destId="{DCA802A1-C2DD-4537-A765-0E3B5C9F5710}" srcOrd="3" destOrd="0" presId="urn:microsoft.com/office/officeart/2005/8/layout/hProcess3"/>
    <dgm:cxn modelId="{6496CDEC-B5E0-4141-AE82-96402015F00B}" type="presParOf" srcId="{C6EB118E-79AB-40F1-B653-222E3B85BF1B}" destId="{8793279D-D09A-41B6-9D3D-5042DF00E2A4}" srcOrd="6" destOrd="0" presId="urn:microsoft.com/office/officeart/2005/8/layout/hProcess3"/>
    <dgm:cxn modelId="{52A81B77-C75C-47E3-A36E-BA6D2A0DB99A}" type="presParOf" srcId="{C6EB118E-79AB-40F1-B653-222E3B85BF1B}" destId="{CBAFF5A4-F174-4D8C-B6E4-2B65EF2C9285}" srcOrd="7" destOrd="0" presId="urn:microsoft.com/office/officeart/2005/8/layout/hProcess3"/>
    <dgm:cxn modelId="{807E91D6-683D-4AEF-BCC6-5EA7E07C2122}" type="presParOf" srcId="{C6EB118E-79AB-40F1-B653-222E3B85BF1B}" destId="{AE14B4C8-08F4-4578-B7A5-CD18A1DBBF4A}" srcOrd="8" destOrd="0" presId="urn:microsoft.com/office/officeart/2005/8/layout/h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DBDA14A-F265-4FDC-939A-89276B1CFEEA}" type="doc">
      <dgm:prSet loTypeId="urn:microsoft.com/office/officeart/2005/8/layout/StepDownProcess" loCatId="process" qsTypeId="urn:microsoft.com/office/officeart/2005/8/quickstyle/simple3" qsCatId="simple" csTypeId="urn:microsoft.com/office/officeart/2005/8/colors/accent1_4" csCatId="accent1" phldr="1"/>
      <dgm:spPr/>
      <dgm:t>
        <a:bodyPr/>
        <a:lstStyle/>
        <a:p>
          <a:endParaRPr lang="tr-TR"/>
        </a:p>
      </dgm:t>
    </dgm:pt>
    <dgm:pt modelId="{DC969478-7109-4D05-AC6B-34D6B2D53515}">
      <dgm:prSet phldrT="[Metin]"/>
      <dgm:spPr/>
      <dgm:t>
        <a:bodyPr/>
        <a:lstStyle/>
        <a:p>
          <a:r>
            <a:rPr lang="tr-T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Spor Eğitiminin Temelleri Kitabı</a:t>
          </a:r>
          <a:endParaRPr lang="tr-TR" dirty="0"/>
        </a:p>
      </dgm:t>
    </dgm:pt>
    <dgm:pt modelId="{C7F1103E-1459-43F1-83E1-90E3DFE008FA}" type="parTrans" cxnId="{42544B64-3372-4085-A1C4-AB920F582BAC}">
      <dgm:prSet/>
      <dgm:spPr/>
      <dgm:t>
        <a:bodyPr/>
        <a:lstStyle/>
        <a:p>
          <a:endParaRPr lang="tr-TR"/>
        </a:p>
      </dgm:t>
    </dgm:pt>
    <dgm:pt modelId="{7A6F738D-D5D2-4041-B896-EF4BFA775FCC}" type="sibTrans" cxnId="{42544B64-3372-4085-A1C4-AB920F582BAC}">
      <dgm:prSet/>
      <dgm:spPr/>
      <dgm:t>
        <a:bodyPr/>
        <a:lstStyle/>
        <a:p>
          <a:endParaRPr lang="tr-TR"/>
        </a:p>
      </dgm:t>
    </dgm:pt>
    <dgm:pt modelId="{372F4F2F-BD86-4358-97FB-BFA22F52EC26}">
      <dgm:prSet phldrT="[Metin]" custT="1"/>
      <dgm:spPr/>
      <dgm:t>
        <a:bodyPr/>
        <a:lstStyle/>
        <a:p>
          <a:endParaRPr lang="tr-TR" sz="2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AD0F4E4-B537-48D3-9141-030A6394C382}" type="parTrans" cxnId="{4FF85183-FA69-43AE-83B7-A85115FF0023}">
      <dgm:prSet/>
      <dgm:spPr/>
      <dgm:t>
        <a:bodyPr/>
        <a:lstStyle/>
        <a:p>
          <a:endParaRPr lang="tr-TR"/>
        </a:p>
      </dgm:t>
    </dgm:pt>
    <dgm:pt modelId="{4B83A7BE-9B04-4978-85BB-7AA0D6F4E904}" type="sibTrans" cxnId="{4FF85183-FA69-43AE-83B7-A85115FF0023}">
      <dgm:prSet/>
      <dgm:spPr/>
      <dgm:t>
        <a:bodyPr/>
        <a:lstStyle/>
        <a:p>
          <a:endParaRPr lang="tr-TR"/>
        </a:p>
      </dgm:t>
    </dgm:pt>
    <dgm:pt modelId="{E3EEC0A0-7107-415E-ADB3-202255419724}">
      <dgm:prSet phldrT="[Metin]"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2400" b="0" dirty="0" err="1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Dramatizasyon</a:t>
          </a:r>
          <a:endParaRPr lang="tr-TR" sz="2400" b="0" dirty="0">
            <a:effectLst/>
          </a:endParaRPr>
        </a:p>
        <a:p>
          <a:pPr marL="0" lvl="0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dirty="0"/>
        </a:p>
      </dgm:t>
    </dgm:pt>
    <dgm:pt modelId="{B6933249-C589-431B-8D15-8FF266505DCA}" type="parTrans" cxnId="{A4277250-C995-4C12-A9ED-2E593BF29F6E}">
      <dgm:prSet/>
      <dgm:spPr/>
      <dgm:t>
        <a:bodyPr/>
        <a:lstStyle/>
        <a:p>
          <a:endParaRPr lang="tr-TR"/>
        </a:p>
      </dgm:t>
    </dgm:pt>
    <dgm:pt modelId="{68DDE438-54DB-481C-8326-C32FAAED824F}" type="sibTrans" cxnId="{A4277250-C995-4C12-A9ED-2E593BF29F6E}">
      <dgm:prSet/>
      <dgm:spPr/>
      <dgm:t>
        <a:bodyPr/>
        <a:lstStyle/>
        <a:p>
          <a:endParaRPr lang="tr-TR"/>
        </a:p>
      </dgm:t>
    </dgm:pt>
    <dgm:pt modelId="{03EE53EC-6B77-4125-B4BA-0F07B2C05AB8}" type="pres">
      <dgm:prSet presAssocID="{1DBDA14A-F265-4FDC-939A-89276B1CFEEA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tr-TR"/>
        </a:p>
      </dgm:t>
    </dgm:pt>
    <dgm:pt modelId="{9BC17CF3-B2AD-4F08-B5F2-B45FD7592038}" type="pres">
      <dgm:prSet presAssocID="{DC969478-7109-4D05-AC6B-34D6B2D53515}" presName="composite" presStyleCnt="0"/>
      <dgm:spPr/>
    </dgm:pt>
    <dgm:pt modelId="{E409B466-FF40-4434-98BB-5B854D10CF47}" type="pres">
      <dgm:prSet presAssocID="{DC969478-7109-4D05-AC6B-34D6B2D53515}" presName="bentUpArrow1" presStyleLbl="alignImgPlace1" presStyleIdx="0" presStyleCnt="2"/>
      <dgm:spPr/>
    </dgm:pt>
    <dgm:pt modelId="{E71F4A1E-B159-435A-8675-45637ECFE978}" type="pres">
      <dgm:prSet presAssocID="{DC969478-7109-4D05-AC6B-34D6B2D53515}" presName="ParentText" presStyleLbl="node1" presStyleIdx="0" presStyleCnt="3" custScaleX="186995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9EA5B55-BE77-488E-AC50-60863D21415A}" type="pres">
      <dgm:prSet presAssocID="{DC969478-7109-4D05-AC6B-34D6B2D53515}" presName="ChildText" presStyleLbl="revTx" presStyleIdx="0" presStyleCnt="2" custLinFactX="24569" custLinFactNeighborX="100000" custLinFactNeighborY="8794">
        <dgm:presLayoutVars>
          <dgm:chMax val="0"/>
          <dgm:chPref val="0"/>
          <dgm:bulletEnabled val="1"/>
        </dgm:presLayoutVars>
      </dgm:prSet>
      <dgm:spPr/>
    </dgm:pt>
    <dgm:pt modelId="{7731B058-BAAC-4FEF-AC08-68C1325E6ACF}" type="pres">
      <dgm:prSet presAssocID="{7A6F738D-D5D2-4041-B896-EF4BFA775FCC}" presName="sibTrans" presStyleCnt="0"/>
      <dgm:spPr/>
    </dgm:pt>
    <dgm:pt modelId="{9B5CE85E-CE01-4B6C-8AF3-4E0DDCB1698E}" type="pres">
      <dgm:prSet presAssocID="{372F4F2F-BD86-4358-97FB-BFA22F52EC26}" presName="composite" presStyleCnt="0"/>
      <dgm:spPr/>
    </dgm:pt>
    <dgm:pt modelId="{FD9DC868-13C1-4341-A2B7-2C4238529339}" type="pres">
      <dgm:prSet presAssocID="{372F4F2F-BD86-4358-97FB-BFA22F52EC26}" presName="bentUpArrow1" presStyleLbl="alignImgPlace1" presStyleIdx="1" presStyleCnt="2"/>
      <dgm:spPr/>
    </dgm:pt>
    <dgm:pt modelId="{224F7081-8175-4772-B323-7302C9A906AB}" type="pres">
      <dgm:prSet presAssocID="{372F4F2F-BD86-4358-97FB-BFA22F52EC26}" presName="ParentText" presStyleLbl="node1" presStyleIdx="1" presStyleCnt="3" custScaleX="18207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04AD13A-166E-4F1B-8FA9-7511733DDD94}" type="pres">
      <dgm:prSet presAssocID="{372F4F2F-BD86-4358-97FB-BFA22F52EC26}" presName="ChildText" presStyleLbl="revTx" presStyleIdx="1" presStyleCnt="2" custLinFactX="13601" custLinFactNeighborX="100000" custLinFactNeighborY="1563">
        <dgm:presLayoutVars>
          <dgm:chMax val="0"/>
          <dgm:chPref val="0"/>
          <dgm:bulletEnabled val="1"/>
        </dgm:presLayoutVars>
      </dgm:prSet>
      <dgm:spPr/>
    </dgm:pt>
    <dgm:pt modelId="{F4EB2E47-21A0-4AD7-95B4-F093AA68203C}" type="pres">
      <dgm:prSet presAssocID="{4B83A7BE-9B04-4978-85BB-7AA0D6F4E904}" presName="sibTrans" presStyleCnt="0"/>
      <dgm:spPr/>
    </dgm:pt>
    <dgm:pt modelId="{743EB776-BF98-4F95-A121-2AE076EA7CDA}" type="pres">
      <dgm:prSet presAssocID="{E3EEC0A0-7107-415E-ADB3-202255419724}" presName="composite" presStyleCnt="0"/>
      <dgm:spPr/>
    </dgm:pt>
    <dgm:pt modelId="{8E4FF6A2-A460-4F85-9B68-835E00742234}" type="pres">
      <dgm:prSet presAssocID="{E3EEC0A0-7107-415E-ADB3-202255419724}" presName="ParentText" presStyleLbl="node1" presStyleIdx="2" presStyleCnt="3" custScaleX="140838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42544B64-3372-4085-A1C4-AB920F582BAC}" srcId="{1DBDA14A-F265-4FDC-939A-89276B1CFEEA}" destId="{DC969478-7109-4D05-AC6B-34D6B2D53515}" srcOrd="0" destOrd="0" parTransId="{C7F1103E-1459-43F1-83E1-90E3DFE008FA}" sibTransId="{7A6F738D-D5D2-4041-B896-EF4BFA775FCC}"/>
    <dgm:cxn modelId="{4FECBD2F-0010-4BB3-BABC-819ADD1164B4}" type="presOf" srcId="{372F4F2F-BD86-4358-97FB-BFA22F52EC26}" destId="{224F7081-8175-4772-B323-7302C9A906AB}" srcOrd="0" destOrd="0" presId="urn:microsoft.com/office/officeart/2005/8/layout/StepDownProcess"/>
    <dgm:cxn modelId="{4FF85183-FA69-43AE-83B7-A85115FF0023}" srcId="{1DBDA14A-F265-4FDC-939A-89276B1CFEEA}" destId="{372F4F2F-BD86-4358-97FB-BFA22F52EC26}" srcOrd="1" destOrd="0" parTransId="{3AD0F4E4-B537-48D3-9141-030A6394C382}" sibTransId="{4B83A7BE-9B04-4978-85BB-7AA0D6F4E904}"/>
    <dgm:cxn modelId="{A4277250-C995-4C12-A9ED-2E593BF29F6E}" srcId="{1DBDA14A-F265-4FDC-939A-89276B1CFEEA}" destId="{E3EEC0A0-7107-415E-ADB3-202255419724}" srcOrd="2" destOrd="0" parTransId="{B6933249-C589-431B-8D15-8FF266505DCA}" sibTransId="{68DDE438-54DB-481C-8326-C32FAAED824F}"/>
    <dgm:cxn modelId="{58A97DBA-B88F-410B-A697-025330832D3E}" type="presOf" srcId="{DC969478-7109-4D05-AC6B-34D6B2D53515}" destId="{E71F4A1E-B159-435A-8675-45637ECFE978}" srcOrd="0" destOrd="0" presId="urn:microsoft.com/office/officeart/2005/8/layout/StepDownProcess"/>
    <dgm:cxn modelId="{EDB880CF-37D3-453D-B52B-74A456DCDF40}" type="presOf" srcId="{1DBDA14A-F265-4FDC-939A-89276B1CFEEA}" destId="{03EE53EC-6B77-4125-B4BA-0F07B2C05AB8}" srcOrd="0" destOrd="0" presId="urn:microsoft.com/office/officeart/2005/8/layout/StepDownProcess"/>
    <dgm:cxn modelId="{B8781601-EF01-4F15-AD62-D7BDFECF6B8E}" type="presOf" srcId="{E3EEC0A0-7107-415E-ADB3-202255419724}" destId="{8E4FF6A2-A460-4F85-9B68-835E00742234}" srcOrd="0" destOrd="0" presId="urn:microsoft.com/office/officeart/2005/8/layout/StepDownProcess"/>
    <dgm:cxn modelId="{64C4AB9D-C2D2-4FF8-85D5-09FFF8571028}" type="presParOf" srcId="{03EE53EC-6B77-4125-B4BA-0F07B2C05AB8}" destId="{9BC17CF3-B2AD-4F08-B5F2-B45FD7592038}" srcOrd="0" destOrd="0" presId="urn:microsoft.com/office/officeart/2005/8/layout/StepDownProcess"/>
    <dgm:cxn modelId="{BE2CCCE7-D576-463A-890F-BD5CCD202963}" type="presParOf" srcId="{9BC17CF3-B2AD-4F08-B5F2-B45FD7592038}" destId="{E409B466-FF40-4434-98BB-5B854D10CF47}" srcOrd="0" destOrd="0" presId="urn:microsoft.com/office/officeart/2005/8/layout/StepDownProcess"/>
    <dgm:cxn modelId="{0A13FDB7-3090-4672-BD19-0F98EDA8ACB6}" type="presParOf" srcId="{9BC17CF3-B2AD-4F08-B5F2-B45FD7592038}" destId="{E71F4A1E-B159-435A-8675-45637ECFE978}" srcOrd="1" destOrd="0" presId="urn:microsoft.com/office/officeart/2005/8/layout/StepDownProcess"/>
    <dgm:cxn modelId="{D01DBFE4-56A9-47E1-9DB2-DC29142DC8B3}" type="presParOf" srcId="{9BC17CF3-B2AD-4F08-B5F2-B45FD7592038}" destId="{09EA5B55-BE77-488E-AC50-60863D21415A}" srcOrd="2" destOrd="0" presId="urn:microsoft.com/office/officeart/2005/8/layout/StepDownProcess"/>
    <dgm:cxn modelId="{51F246AC-F72C-4167-AE9E-B5A027A8F0EF}" type="presParOf" srcId="{03EE53EC-6B77-4125-B4BA-0F07B2C05AB8}" destId="{7731B058-BAAC-4FEF-AC08-68C1325E6ACF}" srcOrd="1" destOrd="0" presId="urn:microsoft.com/office/officeart/2005/8/layout/StepDownProcess"/>
    <dgm:cxn modelId="{B60D8C33-CF26-42E1-BC37-A818411E44D3}" type="presParOf" srcId="{03EE53EC-6B77-4125-B4BA-0F07B2C05AB8}" destId="{9B5CE85E-CE01-4B6C-8AF3-4E0DDCB1698E}" srcOrd="2" destOrd="0" presId="urn:microsoft.com/office/officeart/2005/8/layout/StepDownProcess"/>
    <dgm:cxn modelId="{0951CA44-EB8B-4F4E-A83A-7FEF433021FE}" type="presParOf" srcId="{9B5CE85E-CE01-4B6C-8AF3-4E0DDCB1698E}" destId="{FD9DC868-13C1-4341-A2B7-2C4238529339}" srcOrd="0" destOrd="0" presId="urn:microsoft.com/office/officeart/2005/8/layout/StepDownProcess"/>
    <dgm:cxn modelId="{F47F086F-F3A6-4EF7-991F-43CC05CEDAD6}" type="presParOf" srcId="{9B5CE85E-CE01-4B6C-8AF3-4E0DDCB1698E}" destId="{224F7081-8175-4772-B323-7302C9A906AB}" srcOrd="1" destOrd="0" presId="urn:microsoft.com/office/officeart/2005/8/layout/StepDownProcess"/>
    <dgm:cxn modelId="{CA8C7708-9F74-44E7-B892-69AF07EFAF02}" type="presParOf" srcId="{9B5CE85E-CE01-4B6C-8AF3-4E0DDCB1698E}" destId="{204AD13A-166E-4F1B-8FA9-7511733DDD94}" srcOrd="2" destOrd="0" presId="urn:microsoft.com/office/officeart/2005/8/layout/StepDownProcess"/>
    <dgm:cxn modelId="{AA15ED7F-18E3-454C-9385-BE84001A27C4}" type="presParOf" srcId="{03EE53EC-6B77-4125-B4BA-0F07B2C05AB8}" destId="{F4EB2E47-21A0-4AD7-95B4-F093AA68203C}" srcOrd="3" destOrd="0" presId="urn:microsoft.com/office/officeart/2005/8/layout/StepDownProcess"/>
    <dgm:cxn modelId="{FDC52B2E-C6C0-4824-B82B-A88E1BE3FE4C}" type="presParOf" srcId="{03EE53EC-6B77-4125-B4BA-0F07B2C05AB8}" destId="{743EB776-BF98-4F95-A121-2AE076EA7CDA}" srcOrd="4" destOrd="0" presId="urn:microsoft.com/office/officeart/2005/8/layout/StepDownProcess"/>
    <dgm:cxn modelId="{624DDD5E-EACC-40D5-BC57-6827293D13C2}" type="presParOf" srcId="{743EB776-BF98-4F95-A121-2AE076EA7CDA}" destId="{8E4FF6A2-A460-4F85-9B68-835E00742234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14B4C8-08F4-4578-B7A5-CD18A1DBBF4A}">
      <dsp:nvSpPr>
        <dsp:cNvPr id="0" name=""/>
        <dsp:cNvSpPr/>
      </dsp:nvSpPr>
      <dsp:spPr>
        <a:xfrm>
          <a:off x="5247" y="310789"/>
          <a:ext cx="2682712" cy="2336783"/>
        </a:xfrm>
        <a:prstGeom prst="rightArrow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1729048-FF61-45BF-8FDD-81635867223E}">
      <dsp:nvSpPr>
        <dsp:cNvPr id="0" name=""/>
        <dsp:cNvSpPr/>
      </dsp:nvSpPr>
      <dsp:spPr>
        <a:xfrm>
          <a:off x="2217629" y="1376544"/>
          <a:ext cx="199435" cy="5375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50800" rIns="0" bIns="5080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 dirty="0"/>
        </a:p>
      </dsp:txBody>
      <dsp:txXfrm>
        <a:off x="2217629" y="1376544"/>
        <a:ext cx="199435" cy="537592"/>
      </dsp:txXfrm>
    </dsp:sp>
    <dsp:sp modelId="{2870B9A1-8AF0-4A2C-B94B-36D7FADB93C4}">
      <dsp:nvSpPr>
        <dsp:cNvPr id="0" name=""/>
        <dsp:cNvSpPr/>
      </dsp:nvSpPr>
      <dsp:spPr>
        <a:xfrm>
          <a:off x="1978307" y="1376544"/>
          <a:ext cx="199435" cy="5375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50800" rIns="0" bIns="5080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 dirty="0"/>
        </a:p>
      </dsp:txBody>
      <dsp:txXfrm>
        <a:off x="1978307" y="1376544"/>
        <a:ext cx="199435" cy="537592"/>
      </dsp:txXfrm>
    </dsp:sp>
    <dsp:sp modelId="{815A3842-FC4A-495F-9597-8F3613684286}">
      <dsp:nvSpPr>
        <dsp:cNvPr id="0" name=""/>
        <dsp:cNvSpPr/>
      </dsp:nvSpPr>
      <dsp:spPr>
        <a:xfrm>
          <a:off x="239688" y="1155593"/>
          <a:ext cx="1720701" cy="5375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43840" rIns="0" bIns="2438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/>
            <a:t>Davranışçı Yaklaşımdan </a:t>
          </a:r>
        </a:p>
      </dsp:txBody>
      <dsp:txXfrm>
        <a:off x="239688" y="1155593"/>
        <a:ext cx="1720701" cy="53759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09B466-FF40-4434-98BB-5B854D10CF47}">
      <dsp:nvSpPr>
        <dsp:cNvPr id="0" name=""/>
        <dsp:cNvSpPr/>
      </dsp:nvSpPr>
      <dsp:spPr>
        <a:xfrm rot="5400000">
          <a:off x="2128019" y="1160671"/>
          <a:ext cx="1026514" cy="1168650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E71F4A1E-B159-435A-8675-45637ECFE978}">
      <dsp:nvSpPr>
        <dsp:cNvPr id="0" name=""/>
        <dsp:cNvSpPr/>
      </dsp:nvSpPr>
      <dsp:spPr>
        <a:xfrm>
          <a:off x="1104399" y="22760"/>
          <a:ext cx="3231358" cy="1209575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1">
                <a:shade val="5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shade val="5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shade val="5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000" kern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Spor Eğitiminin Temelleri Kitabı</a:t>
          </a:r>
          <a:endParaRPr lang="tr-TR" sz="3000" kern="1200" dirty="0"/>
        </a:p>
      </dsp:txBody>
      <dsp:txXfrm>
        <a:off x="1163456" y="81817"/>
        <a:ext cx="3113244" cy="1091461"/>
      </dsp:txXfrm>
    </dsp:sp>
    <dsp:sp modelId="{09EA5B55-BE77-488E-AC50-60863D21415A}">
      <dsp:nvSpPr>
        <dsp:cNvPr id="0" name=""/>
        <dsp:cNvSpPr/>
      </dsp:nvSpPr>
      <dsp:spPr>
        <a:xfrm>
          <a:off x="5149703" y="224093"/>
          <a:ext cx="1256815" cy="9776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9DC868-13C1-4341-A2B7-2C4238529339}">
      <dsp:nvSpPr>
        <dsp:cNvPr id="0" name=""/>
        <dsp:cNvSpPr/>
      </dsp:nvSpPr>
      <dsp:spPr>
        <a:xfrm rot="5400000">
          <a:off x="3879046" y="2519424"/>
          <a:ext cx="1026514" cy="1168650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-13806"/>
            <a:satOff val="574"/>
            <a:lumOff val="-2133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224F7081-8175-4772-B323-7302C9A906AB}">
      <dsp:nvSpPr>
        <dsp:cNvPr id="0" name=""/>
        <dsp:cNvSpPr/>
      </dsp:nvSpPr>
      <dsp:spPr>
        <a:xfrm>
          <a:off x="2897927" y="1381513"/>
          <a:ext cx="3146356" cy="1209575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1">
                <a:shade val="50000"/>
                <a:hueOff val="240958"/>
                <a:satOff val="-5040"/>
                <a:lumOff val="28042"/>
                <a:alphaOff val="0"/>
                <a:tint val="50000"/>
                <a:satMod val="300000"/>
              </a:schemeClr>
            </a:gs>
            <a:gs pos="35000">
              <a:schemeClr val="accent1">
                <a:shade val="50000"/>
                <a:hueOff val="240958"/>
                <a:satOff val="-5040"/>
                <a:lumOff val="28042"/>
                <a:alphaOff val="0"/>
                <a:tint val="37000"/>
                <a:satMod val="300000"/>
              </a:schemeClr>
            </a:gs>
            <a:gs pos="100000">
              <a:schemeClr val="accent1">
                <a:shade val="50000"/>
                <a:hueOff val="240958"/>
                <a:satOff val="-5040"/>
                <a:lumOff val="28042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956984" y="1440570"/>
        <a:ext cx="3028242" cy="1091461"/>
      </dsp:txXfrm>
    </dsp:sp>
    <dsp:sp modelId="{204AD13A-166E-4F1B-8FA9-7511733DDD94}">
      <dsp:nvSpPr>
        <dsp:cNvPr id="0" name=""/>
        <dsp:cNvSpPr/>
      </dsp:nvSpPr>
      <dsp:spPr>
        <a:xfrm>
          <a:off x="6762883" y="1512154"/>
          <a:ext cx="1256815" cy="9776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4FF6A2-A460-4F85-9B68-835E00742234}">
      <dsp:nvSpPr>
        <dsp:cNvPr id="0" name=""/>
        <dsp:cNvSpPr/>
      </dsp:nvSpPr>
      <dsp:spPr>
        <a:xfrm>
          <a:off x="4691456" y="2740265"/>
          <a:ext cx="2433744" cy="1209575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1">
                <a:shade val="50000"/>
                <a:hueOff val="240958"/>
                <a:satOff val="-5040"/>
                <a:lumOff val="28042"/>
                <a:alphaOff val="0"/>
                <a:tint val="50000"/>
                <a:satMod val="300000"/>
              </a:schemeClr>
            </a:gs>
            <a:gs pos="35000">
              <a:schemeClr val="accent1">
                <a:shade val="50000"/>
                <a:hueOff val="240958"/>
                <a:satOff val="-5040"/>
                <a:lumOff val="28042"/>
                <a:alphaOff val="0"/>
                <a:tint val="37000"/>
                <a:satMod val="300000"/>
              </a:schemeClr>
            </a:gs>
            <a:gs pos="100000">
              <a:schemeClr val="accent1">
                <a:shade val="50000"/>
                <a:hueOff val="240958"/>
                <a:satOff val="-5040"/>
                <a:lumOff val="28042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2400" b="0" kern="1200" dirty="0" err="1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Dramatizasyon</a:t>
          </a:r>
          <a:endParaRPr lang="tr-TR" sz="2400" b="0" kern="1200" dirty="0">
            <a:effectLst/>
          </a:endParaRPr>
        </a:p>
        <a:p>
          <a:pPr marL="0"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kern="1200" dirty="0"/>
        </a:p>
      </dsp:txBody>
      <dsp:txXfrm>
        <a:off x="4750513" y="2799322"/>
        <a:ext cx="2315630" cy="10914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>
            <a:extLst>
              <a:ext uri="{FF2B5EF4-FFF2-40B4-BE49-F238E27FC236}">
                <a16:creationId xmlns:a16="http://schemas.microsoft.com/office/drawing/2014/main" id="{088C8FDE-166C-464C-9DA1-8F6E45CB23A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994518BE-ACAB-4B43-AB88-EBDF03FF9AA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86BACD-D7DA-4084-B6EB-D0854552C37B}" type="datetimeFigureOut">
              <a:rPr lang="tr-TR" smtClean="0"/>
              <a:t>28.07.2021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11CDDF67-13BB-4C46-A4CA-2632F8DC1C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BD4458B2-11D0-4479-9780-5F84C85BA29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66B198-31A0-4B5E-9762-DB18A77C72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9893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BEB5DE-2340-4039-AAD1-246EADEE6D7C}" type="datetimeFigureOut">
              <a:rPr lang="tr-TR" smtClean="0"/>
              <a:t>28.07.2021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680133-E6F4-4E0D-86A1-D7A27675BCD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95481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96">
              <a:lnSpc>
                <a:spcPct val="107000"/>
              </a:lnSpc>
              <a:spcAft>
                <a:spcPts val="600"/>
              </a:spcAft>
            </a:pP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680133-E6F4-4E0D-86A1-D7A27675BCD5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578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96">
              <a:lnSpc>
                <a:spcPct val="107000"/>
              </a:lnSpc>
              <a:spcAft>
                <a:spcPts val="600"/>
              </a:spcAft>
            </a:pP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680133-E6F4-4E0D-86A1-D7A27675BCD5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90617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680133-E6F4-4E0D-86A1-D7A27675BCD5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54599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680133-E6F4-4E0D-86A1-D7A27675BCD5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09526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680133-E6F4-4E0D-86A1-D7A27675BCD5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89947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</p:spTree>
    <p:extLst>
      <p:ext uri="{BB962C8B-B14F-4D97-AF65-F5344CB8AC3E}">
        <p14:creationId xmlns:p14="http://schemas.microsoft.com/office/powerpoint/2010/main" val="23712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1600201"/>
            <a:ext cx="8229600" cy="348498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2195736" y="6182506"/>
            <a:ext cx="4824536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527918D-5FE1-4D4C-A66B-F38C624061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1070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2195736" y="6182506"/>
            <a:ext cx="4824536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527918D-5FE1-4D4C-A66B-F38C624061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96379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9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9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9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9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9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5" name="Küçük Resim Yer Tutucusu 4"/>
          <p:cNvSpPr>
            <a:spLocks noGrp="1"/>
          </p:cNvSpPr>
          <p:nvPr>
            <p:ph type="clipArt" sz="quarter" idx="10"/>
          </p:nvPr>
        </p:nvSpPr>
        <p:spPr>
          <a:xfrm>
            <a:off x="8215683" y="20187"/>
            <a:ext cx="914400" cy="914400"/>
          </a:xfrm>
        </p:spPr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03179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48498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6876256" y="6381328"/>
            <a:ext cx="4824536" cy="365125"/>
          </a:xfrm>
          <a:prstGeom prst="rect">
            <a:avLst/>
          </a:prstGeom>
        </p:spPr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6588224" y="6381328"/>
            <a:ext cx="2133600" cy="365125"/>
          </a:xfrm>
          <a:prstGeom prst="rect">
            <a:avLst/>
          </a:prstGeom>
        </p:spPr>
        <p:txBody>
          <a:bodyPr/>
          <a:lstStyle/>
          <a:p>
            <a:fld id="{E527918D-5FE1-4D4C-A66B-F38C624061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9962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2195736" y="6182506"/>
            <a:ext cx="4824536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527918D-5FE1-4D4C-A66B-F38C624061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6036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2195736" y="6182506"/>
            <a:ext cx="4824536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527918D-5FE1-4D4C-A66B-F38C624061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9056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>
          <a:xfrm>
            <a:off x="2195736" y="6182506"/>
            <a:ext cx="4824536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527918D-5FE1-4D4C-A66B-F38C624061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6437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7092280" y="6381328"/>
            <a:ext cx="4824536" cy="365125"/>
          </a:xfrm>
          <a:prstGeom prst="rect">
            <a:avLst/>
          </a:prstGeom>
        </p:spPr>
        <p:txBody>
          <a:bodyPr/>
          <a:lstStyle/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tr-TR" dirty="0"/>
              <a:t> 6</a:t>
            </a:r>
          </a:p>
        </p:txBody>
      </p:sp>
    </p:spTree>
    <p:extLst>
      <p:ext uri="{BB962C8B-B14F-4D97-AF65-F5344CB8AC3E}">
        <p14:creationId xmlns:p14="http://schemas.microsoft.com/office/powerpoint/2010/main" val="347932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>
          <a:xfrm>
            <a:off x="2195736" y="6182506"/>
            <a:ext cx="4824536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527918D-5FE1-4D4C-A66B-F38C624061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8605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2195736" y="6182506"/>
            <a:ext cx="4824536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527918D-5FE1-4D4C-A66B-F38C624061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2304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2051720" y="4869160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6948264" y="6381328"/>
            <a:ext cx="4824536" cy="365125"/>
          </a:xfrm>
          <a:prstGeom prst="rect">
            <a:avLst/>
          </a:prstGeom>
        </p:spPr>
        <p:txBody>
          <a:bodyPr/>
          <a:lstStyle/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527918D-5FE1-4D4C-A66B-F38C624061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7081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Göktuğ\Üniversite\Ankara Üniversitesi\İdari\İnternet Sitesi\logoooooo.jpg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5589240"/>
            <a:ext cx="1080120" cy="1045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Toshıba\Desktop\fakülte türkçe logo.png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5589240"/>
            <a:ext cx="1203847" cy="10944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Başlık Yer Tutucusu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8" name="Metin Yer Tutucusu 7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24768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9" name="Metin kutusu 8"/>
          <p:cNvSpPr txBox="1"/>
          <p:nvPr userDrawn="1"/>
        </p:nvSpPr>
        <p:spPr>
          <a:xfrm>
            <a:off x="2339752" y="6250136"/>
            <a:ext cx="4752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 Spor Bilimleri Fakültesi</a:t>
            </a:r>
          </a:p>
        </p:txBody>
      </p:sp>
    </p:spTree>
    <p:extLst>
      <p:ext uri="{BB962C8B-B14F-4D97-AF65-F5344CB8AC3E}">
        <p14:creationId xmlns:p14="http://schemas.microsoft.com/office/powerpoint/2010/main" val="1990363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11560" y="4149080"/>
            <a:ext cx="7772400" cy="1470025"/>
          </a:xfrm>
        </p:spPr>
        <p:txBody>
          <a:bodyPr/>
          <a:lstStyle/>
          <a:p>
            <a:r>
              <a:rPr lang="tr-TR" b="1" dirty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Eğitimde Yaratıcı Drama ve </a:t>
            </a:r>
            <a:r>
              <a:rPr lang="tr-TR" b="1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Beden ve Beden Eğitimi</a:t>
            </a:r>
            <a:endParaRPr lang="tr-TR" dirty="0"/>
          </a:p>
        </p:txBody>
      </p:sp>
      <p:pic>
        <p:nvPicPr>
          <p:cNvPr id="5" name="Picture 4" descr="yaratÄ±cÄ± drama ile ilgili gÃ¶rsel sonucu">
            <a:extLst>
              <a:ext uri="{FF2B5EF4-FFF2-40B4-BE49-F238E27FC236}">
                <a16:creationId xmlns:a16="http://schemas.microsoft.com/office/drawing/2014/main" id="{F5407782-A4EF-46A9-90BE-3493986DED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294288"/>
            <a:ext cx="2062673" cy="1265106"/>
          </a:xfrm>
          <a:prstGeom prst="rect">
            <a:avLst/>
          </a:prstGeom>
          <a:noFill/>
          <a:effectLst>
            <a:outerShdw blurRad="50800" dist="38100" dir="16200000" rotWithShape="0">
              <a:prstClr val="black">
                <a:alpha val="40000"/>
              </a:prstClr>
            </a:outerShdw>
            <a:softEdge rad="31750"/>
          </a:effectLst>
          <a:scene3d>
            <a:camera prst="perspectiveAbove"/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beden eÄitiminde yaratÄ±cÄ± drama ile ilgili gÃ¶rsel sonucu">
            <a:extLst>
              <a:ext uri="{FF2B5EF4-FFF2-40B4-BE49-F238E27FC236}">
                <a16:creationId xmlns:a16="http://schemas.microsoft.com/office/drawing/2014/main" id="{C1BE2C95-67B4-4A37-B6B5-C61F1F6AAC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600324"/>
            <a:ext cx="4731107" cy="2653034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reflection blurRad="6350" stA="52000" endA="300" endPos="35000" dir="5400000" sy="-100000" algn="bl" rotWithShape="0"/>
            <a:softEdge rad="317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26597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F614FC2-0DF9-4CF9-A09C-19018A6D8D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Beden Eğitiminde Yaratıcı Drama</a:t>
            </a:r>
          </a:p>
        </p:txBody>
      </p:sp>
      <p:pic>
        <p:nvPicPr>
          <p:cNvPr id="1026" name="Picture 2" descr="yaratÄ±cÄ± drama ile ilgili gÃ¶rsel sonucu">
            <a:extLst>
              <a:ext uri="{FF2B5EF4-FFF2-40B4-BE49-F238E27FC236}">
                <a16:creationId xmlns:a16="http://schemas.microsoft.com/office/drawing/2014/main" id="{6ED1B20A-DF00-4259-81D3-88FEA3C135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1047087"/>
            <a:ext cx="4248472" cy="318225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028" name="Picture 4" descr="beden eÄitimi ile ilgili gÃ¶rsel sonucu">
            <a:extLst>
              <a:ext uri="{FF2B5EF4-FFF2-40B4-BE49-F238E27FC236}">
                <a16:creationId xmlns:a16="http://schemas.microsoft.com/office/drawing/2014/main" id="{695C4D1F-5351-4C52-8EE8-8F2795EBA0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417638"/>
            <a:ext cx="4392488" cy="409959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8" name="Picture 4" descr="Health and Physical Education Wordle">
            <a:extLst>
              <a:ext uri="{FF2B5EF4-FFF2-40B4-BE49-F238E27FC236}">
                <a16:creationId xmlns:a16="http://schemas.microsoft.com/office/drawing/2014/main" id="{CC168016-FFF4-42B5-A2DD-5A9FCB6E67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2611" y="3651476"/>
            <a:ext cx="4824536" cy="189683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6481208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F614FC2-0DF9-4CF9-A09C-19018A6D8D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9860"/>
            <a:ext cx="8229600" cy="1143000"/>
          </a:xfrm>
        </p:spPr>
        <p:txBody>
          <a:bodyPr>
            <a:normAutofit/>
          </a:bodyPr>
          <a:lstStyle/>
          <a:p>
            <a:r>
              <a:rPr lang="tr-TR" sz="4000" b="1" dirty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Beden Eğitiminde Yaratıcı Drama</a:t>
            </a:r>
          </a:p>
        </p:txBody>
      </p:sp>
      <p:graphicFrame>
        <p:nvGraphicFramePr>
          <p:cNvPr id="3" name="Diyagram 2">
            <a:extLst>
              <a:ext uri="{FF2B5EF4-FFF2-40B4-BE49-F238E27FC236}">
                <a16:creationId xmlns:a16="http://schemas.microsoft.com/office/drawing/2014/main" id="{475FA874-C996-48F3-85BD-C066DEFEC7D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69485425"/>
              </p:ext>
            </p:extLst>
          </p:nvPr>
        </p:nvGraphicFramePr>
        <p:xfrm>
          <a:off x="971600" y="836712"/>
          <a:ext cx="2687960" cy="4552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Ok: Sağ 5">
            <a:extLst>
              <a:ext uri="{FF2B5EF4-FFF2-40B4-BE49-F238E27FC236}">
                <a16:creationId xmlns:a16="http://schemas.microsoft.com/office/drawing/2014/main" id="{0B284F4A-3E7C-48BD-9D66-EBA9119AB004}"/>
              </a:ext>
            </a:extLst>
          </p:cNvPr>
          <p:cNvSpPr/>
          <p:nvPr/>
        </p:nvSpPr>
        <p:spPr>
          <a:xfrm>
            <a:off x="5136558" y="1073898"/>
            <a:ext cx="2687960" cy="2503733"/>
          </a:xfrm>
          <a:prstGeom prst="rightArrow">
            <a:avLst>
              <a:gd name="adj1" fmla="val 49039"/>
              <a:gd name="adj2" fmla="val 50000"/>
            </a:avLst>
          </a:prstGeom>
          <a:solidFill>
            <a:schemeClr val="accent5">
              <a:lumMod val="60000"/>
              <a:lumOff val="4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5">
              <a:shade val="80000"/>
              <a:hueOff val="0"/>
              <a:satOff val="0"/>
              <a:lumOff val="0"/>
              <a:alphaOff val="0"/>
            </a:schemeClr>
          </a:lnRef>
          <a:fillRef idx="3">
            <a:schemeClr val="lt1">
              <a:hueOff val="0"/>
              <a:satOff val="0"/>
              <a:lumOff val="0"/>
              <a:alphaOff val="0"/>
            </a:schemeClr>
          </a:fillRef>
          <a:effectRef idx="2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/>
            <a:r>
              <a:rPr lang="tr-TR" sz="2400" dirty="0" err="1"/>
              <a:t>Yapılandırmacı</a:t>
            </a:r>
            <a:r>
              <a:rPr lang="tr-TR" sz="2400" dirty="0"/>
              <a:t> Yaklaşıma </a:t>
            </a:r>
          </a:p>
        </p:txBody>
      </p:sp>
      <p:sp>
        <p:nvSpPr>
          <p:cNvPr id="7" name="Dikdörtgen 6">
            <a:extLst>
              <a:ext uri="{FF2B5EF4-FFF2-40B4-BE49-F238E27FC236}">
                <a16:creationId xmlns:a16="http://schemas.microsoft.com/office/drawing/2014/main" id="{49A13A3E-07B7-4F2D-9D26-2ED2F43344FE}"/>
              </a:ext>
            </a:extLst>
          </p:cNvPr>
          <p:cNvSpPr/>
          <p:nvPr/>
        </p:nvSpPr>
        <p:spPr>
          <a:xfrm>
            <a:off x="683568" y="3577631"/>
            <a:ext cx="8640959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/>
              <a:t>Paradigma Değişiminin temelinde öğrencilerin bilgiye ulaşmaları ve keşfetmelerini sağlayan öğretim strateji, yöntem ve tekniklerinin </a:t>
            </a:r>
            <a:r>
              <a:rPr lang="tr-TR" sz="2800" b="1" dirty="0"/>
              <a:t>çağın gereksinimleri </a:t>
            </a:r>
            <a:r>
              <a:rPr lang="tr-TR" sz="2800" dirty="0"/>
              <a:t>karşılaması yatmaktadır.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8F8D95D3-A5C0-4219-BE28-90D5BD68527D}"/>
              </a:ext>
            </a:extLst>
          </p:cNvPr>
          <p:cNvSpPr/>
          <p:nvPr/>
        </p:nvSpPr>
        <p:spPr>
          <a:xfrm>
            <a:off x="1871699" y="5882589"/>
            <a:ext cx="6264695" cy="4143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96">
              <a:lnSpc>
                <a:spcPct val="107000"/>
              </a:lnSpc>
              <a:spcAft>
                <a:spcPts val="600"/>
              </a:spcAft>
            </a:pPr>
            <a:r>
              <a:rPr lang="en-US" sz="1000" dirty="0"/>
              <a:t>Boghossian, P. (2006). Behaviorism, constructivism, and Socratic pedagogy. </a:t>
            </a:r>
            <a:r>
              <a:rPr lang="en-US" sz="1000" i="1" dirty="0"/>
              <a:t>Educational Philosophy and Theory</a:t>
            </a:r>
            <a:r>
              <a:rPr lang="en-US" sz="1000" dirty="0"/>
              <a:t>, </a:t>
            </a:r>
            <a:r>
              <a:rPr lang="en-US" sz="1000" i="1" dirty="0"/>
              <a:t>38</a:t>
            </a:r>
            <a:r>
              <a:rPr lang="en-US" sz="1000" dirty="0"/>
              <a:t>(6), 713-722.</a:t>
            </a:r>
            <a:endParaRPr lang="tr-TR" sz="1000" dirty="0"/>
          </a:p>
        </p:txBody>
      </p:sp>
    </p:spTree>
    <p:extLst>
      <p:ext uri="{BB962C8B-B14F-4D97-AF65-F5344CB8AC3E}">
        <p14:creationId xmlns:p14="http://schemas.microsoft.com/office/powerpoint/2010/main" val="22267692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F614FC2-0DF9-4CF9-A09C-19018A6D8D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886" y="20016"/>
            <a:ext cx="8229600" cy="1143000"/>
          </a:xfrm>
        </p:spPr>
        <p:txBody>
          <a:bodyPr>
            <a:normAutofit/>
          </a:bodyPr>
          <a:lstStyle/>
          <a:p>
            <a:r>
              <a:rPr lang="tr-TR" sz="4000" b="1" dirty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Beden Eğitiminde Yaratıcı Drama</a:t>
            </a:r>
          </a:p>
        </p:txBody>
      </p:sp>
      <p:pic>
        <p:nvPicPr>
          <p:cNvPr id="2050" name="Picture 2" descr="Ä°lgili resim">
            <a:extLst>
              <a:ext uri="{FF2B5EF4-FFF2-40B4-BE49-F238E27FC236}">
                <a16:creationId xmlns:a16="http://schemas.microsoft.com/office/drawing/2014/main" id="{B92230CD-A682-4846-9DF7-EBCD5D4540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12776"/>
            <a:ext cx="3810000" cy="3810000"/>
          </a:xfrm>
          <a:prstGeom prst="rect">
            <a:avLst/>
          </a:prstGeom>
          <a:noFill/>
          <a:effectLst>
            <a:reflection blurRad="6350" stA="52000" endA="300" endPos="35000" dir="5400000" sy="-100000" algn="bl" rotWithShape="0"/>
          </a:effectLst>
          <a:scene3d>
            <a:camera prst="isometricOffAxis1Right"/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Dikdörtgen 2">
            <a:extLst>
              <a:ext uri="{FF2B5EF4-FFF2-40B4-BE49-F238E27FC236}">
                <a16:creationId xmlns:a16="http://schemas.microsoft.com/office/drawing/2014/main" id="{23EFBDB0-C512-4129-99F6-7F7791698A8C}"/>
              </a:ext>
            </a:extLst>
          </p:cNvPr>
          <p:cNvSpPr/>
          <p:nvPr/>
        </p:nvSpPr>
        <p:spPr>
          <a:xfrm>
            <a:off x="3491880" y="3140968"/>
            <a:ext cx="537062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/>
              <a:t>Genel eğitim çerçevesinde görülen bu </a:t>
            </a:r>
            <a:r>
              <a:rPr lang="tr-TR" sz="2400" b="1" dirty="0"/>
              <a:t>değişimden</a:t>
            </a:r>
            <a:r>
              <a:rPr lang="tr-TR" sz="2400" dirty="0"/>
              <a:t> </a:t>
            </a:r>
            <a:r>
              <a:rPr lang="tr-TR" sz="2400" b="1" dirty="0"/>
              <a:t>beden eğitimi alanındaki</a:t>
            </a:r>
            <a:r>
              <a:rPr lang="tr-TR" sz="2400" dirty="0"/>
              <a:t> uygulamalar da etkilenmiştir.</a:t>
            </a:r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id="{A4971621-EA44-4CDD-A0E8-2277DAC4F785}"/>
              </a:ext>
            </a:extLst>
          </p:cNvPr>
          <p:cNvSpPr/>
          <p:nvPr/>
        </p:nvSpPr>
        <p:spPr>
          <a:xfrm>
            <a:off x="2555776" y="5509629"/>
            <a:ext cx="4572000" cy="743665"/>
          </a:xfrm>
          <a:prstGeom prst="rect">
            <a:avLst/>
          </a:prstGeom>
        </p:spPr>
        <p:txBody>
          <a:bodyPr>
            <a:spAutoFit/>
          </a:bodyPr>
          <a:lstStyle/>
          <a:p>
            <a:pPr marL="171496">
              <a:lnSpc>
                <a:spcPct val="107000"/>
              </a:lnSpc>
              <a:spcAft>
                <a:spcPts val="600"/>
              </a:spcAft>
            </a:pPr>
            <a:r>
              <a:rPr lang="tr-TR" sz="1000" dirty="0" err="1"/>
              <a:t>Yıldızer</a:t>
            </a:r>
            <a:r>
              <a:rPr lang="tr-TR" sz="1000" dirty="0"/>
              <a:t>, G., Yılmaz, İ., Solmaz, D. Y. ve  Şimşek, D.(2018).  Beden Eğitimi Öğretmenliği ve Sertifika Programlarında Öğrenim Gören Öğretmen Adaylarının Kullandıkları Öğretim Stilleri. Hacettepe Üniversitesi Eğitim Fakültesi Dergisi,  33(1), 90-106.</a:t>
            </a:r>
          </a:p>
        </p:txBody>
      </p:sp>
    </p:spTree>
    <p:extLst>
      <p:ext uri="{BB962C8B-B14F-4D97-AF65-F5344CB8AC3E}">
        <p14:creationId xmlns:p14="http://schemas.microsoft.com/office/powerpoint/2010/main" val="6198312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F614FC2-0DF9-4CF9-A09C-19018A6D8D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b="1" dirty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Beden Eğitiminde Yaratıcı Drama</a:t>
            </a:r>
          </a:p>
        </p:txBody>
      </p:sp>
      <p:sp>
        <p:nvSpPr>
          <p:cNvPr id="5" name="Rounded Rectangle 303">
            <a:extLst>
              <a:ext uri="{FF2B5EF4-FFF2-40B4-BE49-F238E27FC236}">
                <a16:creationId xmlns:a16="http://schemas.microsoft.com/office/drawing/2014/main" id="{CE634B21-C854-4A8A-8C73-DF784FD7FA24}"/>
              </a:ext>
            </a:extLst>
          </p:cNvPr>
          <p:cNvSpPr/>
          <p:nvPr/>
        </p:nvSpPr>
        <p:spPr>
          <a:xfrm>
            <a:off x="1469710" y="1616073"/>
            <a:ext cx="7023931" cy="2942066"/>
          </a:xfrm>
          <a:prstGeom prst="roundRect">
            <a:avLst>
              <a:gd name="adj" fmla="val 15417"/>
            </a:avLst>
          </a:prstGeom>
          <a:solidFill>
            <a:schemeClr val="accent6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dirty="0"/>
              <a:t>Beden eğitimi derslerinde öğrencinin maksimum gelişimine yardımcı olacak etkenlerden biri öğretim etkinliklerinin sunum biçimidir. 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Freeform 301">
            <a:extLst>
              <a:ext uri="{FF2B5EF4-FFF2-40B4-BE49-F238E27FC236}">
                <a16:creationId xmlns:a16="http://schemas.microsoft.com/office/drawing/2014/main" id="{1E56534C-DBA0-4732-BA38-9E0FDBE9857C}"/>
              </a:ext>
            </a:extLst>
          </p:cNvPr>
          <p:cNvSpPr>
            <a:spLocks/>
          </p:cNvSpPr>
          <p:nvPr/>
        </p:nvSpPr>
        <p:spPr bwMode="auto">
          <a:xfrm>
            <a:off x="933362" y="2240034"/>
            <a:ext cx="827846" cy="648212"/>
          </a:xfrm>
          <a:custGeom>
            <a:avLst/>
            <a:gdLst>
              <a:gd name="T0" fmla="*/ 163 w 163"/>
              <a:gd name="T1" fmla="*/ 1 h 98"/>
              <a:gd name="T2" fmla="*/ 148 w 163"/>
              <a:gd name="T3" fmla="*/ 0 h 98"/>
              <a:gd name="T4" fmla="*/ 0 w 163"/>
              <a:gd name="T5" fmla="*/ 98 h 98"/>
              <a:gd name="T6" fmla="*/ 134 w 163"/>
              <a:gd name="T7" fmla="*/ 26 h 98"/>
              <a:gd name="T8" fmla="*/ 163 w 163"/>
              <a:gd name="T9" fmla="*/ 29 h 98"/>
              <a:gd name="T10" fmla="*/ 163 w 163"/>
              <a:gd name="T11" fmla="*/ 1 h 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63" h="98">
                <a:moveTo>
                  <a:pt x="163" y="1"/>
                </a:moveTo>
                <a:cubicBezTo>
                  <a:pt x="158" y="1"/>
                  <a:pt x="153" y="0"/>
                  <a:pt x="148" y="0"/>
                </a:cubicBezTo>
                <a:cubicBezTo>
                  <a:pt x="81" y="0"/>
                  <a:pt x="24" y="41"/>
                  <a:pt x="0" y="98"/>
                </a:cubicBezTo>
                <a:cubicBezTo>
                  <a:pt x="29" y="55"/>
                  <a:pt x="78" y="26"/>
                  <a:pt x="134" y="26"/>
                </a:cubicBezTo>
                <a:cubicBezTo>
                  <a:pt x="144" y="26"/>
                  <a:pt x="154" y="27"/>
                  <a:pt x="163" y="29"/>
                </a:cubicBezTo>
                <a:lnTo>
                  <a:pt x="163" y="1"/>
                </a:lnTo>
                <a:close/>
              </a:path>
            </a:pathLst>
          </a:custGeom>
          <a:solidFill>
            <a:schemeClr val="accent6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Group 189">
            <a:extLst>
              <a:ext uri="{FF2B5EF4-FFF2-40B4-BE49-F238E27FC236}">
                <a16:creationId xmlns:a16="http://schemas.microsoft.com/office/drawing/2014/main" id="{7F7363FD-0A8F-48B1-A97D-8BA51A9D6A31}"/>
              </a:ext>
            </a:extLst>
          </p:cNvPr>
          <p:cNvGrpSpPr/>
          <p:nvPr/>
        </p:nvGrpSpPr>
        <p:grpSpPr>
          <a:xfrm>
            <a:off x="107504" y="2633904"/>
            <a:ext cx="1349603" cy="2671701"/>
            <a:chOff x="7847012" y="2033588"/>
            <a:chExt cx="1827766" cy="3618282"/>
          </a:xfrm>
        </p:grpSpPr>
        <p:grpSp>
          <p:nvGrpSpPr>
            <p:cNvPr id="8" name="Group 190">
              <a:extLst>
                <a:ext uri="{FF2B5EF4-FFF2-40B4-BE49-F238E27FC236}">
                  <a16:creationId xmlns:a16="http://schemas.microsoft.com/office/drawing/2014/main" id="{8F3057EA-F53D-4222-918D-1A07529F6D86}"/>
                </a:ext>
              </a:extLst>
            </p:cNvPr>
            <p:cNvGrpSpPr/>
            <p:nvPr/>
          </p:nvGrpSpPr>
          <p:grpSpPr>
            <a:xfrm>
              <a:off x="7963970" y="2033588"/>
              <a:ext cx="1593850" cy="3529012"/>
              <a:chOff x="8074026" y="2033588"/>
              <a:chExt cx="1593850" cy="3529012"/>
            </a:xfrm>
          </p:grpSpPr>
          <p:sp>
            <p:nvSpPr>
              <p:cNvPr id="10" name="Freeform 6">
                <a:extLst>
                  <a:ext uri="{FF2B5EF4-FFF2-40B4-BE49-F238E27FC236}">
                    <a16:creationId xmlns:a16="http://schemas.microsoft.com/office/drawing/2014/main" id="{A0655482-6474-496D-90E0-3D55E0B623C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380538" y="2949575"/>
                <a:ext cx="287338" cy="330200"/>
              </a:xfrm>
              <a:custGeom>
                <a:avLst/>
                <a:gdLst/>
                <a:ahLst/>
                <a:cxnLst>
                  <a:cxn ang="0">
                    <a:pos x="67" y="0"/>
                  </a:cxn>
                  <a:cxn ang="0">
                    <a:pos x="84" y="1"/>
                  </a:cxn>
                  <a:cxn ang="0">
                    <a:pos x="100" y="3"/>
                  </a:cxn>
                  <a:cxn ang="0">
                    <a:pos x="115" y="7"/>
                  </a:cxn>
                  <a:cxn ang="0">
                    <a:pos x="129" y="14"/>
                  </a:cxn>
                  <a:cxn ang="0">
                    <a:pos x="143" y="22"/>
                  </a:cxn>
                  <a:cxn ang="0">
                    <a:pos x="154" y="32"/>
                  </a:cxn>
                  <a:cxn ang="0">
                    <a:pos x="163" y="45"/>
                  </a:cxn>
                  <a:cxn ang="0">
                    <a:pos x="171" y="63"/>
                  </a:cxn>
                  <a:cxn ang="0">
                    <a:pos x="177" y="81"/>
                  </a:cxn>
                  <a:cxn ang="0">
                    <a:pos x="181" y="99"/>
                  </a:cxn>
                  <a:cxn ang="0">
                    <a:pos x="181" y="116"/>
                  </a:cxn>
                  <a:cxn ang="0">
                    <a:pos x="181" y="132"/>
                  </a:cxn>
                  <a:cxn ang="0">
                    <a:pos x="179" y="148"/>
                  </a:cxn>
                  <a:cxn ang="0">
                    <a:pos x="177" y="163"/>
                  </a:cxn>
                  <a:cxn ang="0">
                    <a:pos x="174" y="175"/>
                  </a:cxn>
                  <a:cxn ang="0">
                    <a:pos x="171" y="186"/>
                  </a:cxn>
                  <a:cxn ang="0">
                    <a:pos x="167" y="195"/>
                  </a:cxn>
                  <a:cxn ang="0">
                    <a:pos x="164" y="202"/>
                  </a:cxn>
                  <a:cxn ang="0">
                    <a:pos x="162" y="207"/>
                  </a:cxn>
                  <a:cxn ang="0">
                    <a:pos x="162" y="208"/>
                  </a:cxn>
                  <a:cxn ang="0">
                    <a:pos x="27" y="175"/>
                  </a:cxn>
                  <a:cxn ang="0">
                    <a:pos x="30" y="125"/>
                  </a:cxn>
                  <a:cxn ang="0">
                    <a:pos x="28" y="124"/>
                  </a:cxn>
                  <a:cxn ang="0">
                    <a:pos x="26" y="120"/>
                  </a:cxn>
                  <a:cxn ang="0">
                    <a:pos x="22" y="115"/>
                  </a:cxn>
                  <a:cxn ang="0">
                    <a:pos x="16" y="108"/>
                  </a:cxn>
                  <a:cxn ang="0">
                    <a:pos x="11" y="100"/>
                  </a:cxn>
                  <a:cxn ang="0">
                    <a:pos x="6" y="90"/>
                  </a:cxn>
                  <a:cxn ang="0">
                    <a:pos x="3" y="80"/>
                  </a:cxn>
                  <a:cxn ang="0">
                    <a:pos x="0" y="68"/>
                  </a:cxn>
                  <a:cxn ang="0">
                    <a:pos x="0" y="56"/>
                  </a:cxn>
                  <a:cxn ang="0">
                    <a:pos x="2" y="44"/>
                  </a:cxn>
                  <a:cxn ang="0">
                    <a:pos x="7" y="31"/>
                  </a:cxn>
                  <a:cxn ang="0">
                    <a:pos x="15" y="21"/>
                  </a:cxn>
                  <a:cxn ang="0">
                    <a:pos x="26" y="12"/>
                  </a:cxn>
                  <a:cxn ang="0">
                    <a:pos x="38" y="6"/>
                  </a:cxn>
                  <a:cxn ang="0">
                    <a:pos x="53" y="2"/>
                  </a:cxn>
                  <a:cxn ang="0">
                    <a:pos x="67" y="0"/>
                  </a:cxn>
                </a:cxnLst>
                <a:rect l="0" t="0" r="r" b="b"/>
                <a:pathLst>
                  <a:path w="181" h="208">
                    <a:moveTo>
                      <a:pt x="67" y="0"/>
                    </a:moveTo>
                    <a:lnTo>
                      <a:pt x="84" y="1"/>
                    </a:lnTo>
                    <a:lnTo>
                      <a:pt x="100" y="3"/>
                    </a:lnTo>
                    <a:lnTo>
                      <a:pt x="115" y="7"/>
                    </a:lnTo>
                    <a:lnTo>
                      <a:pt x="129" y="14"/>
                    </a:lnTo>
                    <a:lnTo>
                      <a:pt x="143" y="22"/>
                    </a:lnTo>
                    <a:lnTo>
                      <a:pt x="154" y="32"/>
                    </a:lnTo>
                    <a:lnTo>
                      <a:pt x="163" y="45"/>
                    </a:lnTo>
                    <a:lnTo>
                      <a:pt x="171" y="63"/>
                    </a:lnTo>
                    <a:lnTo>
                      <a:pt x="177" y="81"/>
                    </a:lnTo>
                    <a:lnTo>
                      <a:pt x="181" y="99"/>
                    </a:lnTo>
                    <a:lnTo>
                      <a:pt x="181" y="116"/>
                    </a:lnTo>
                    <a:lnTo>
                      <a:pt x="181" y="132"/>
                    </a:lnTo>
                    <a:lnTo>
                      <a:pt x="179" y="148"/>
                    </a:lnTo>
                    <a:lnTo>
                      <a:pt x="177" y="163"/>
                    </a:lnTo>
                    <a:lnTo>
                      <a:pt x="174" y="175"/>
                    </a:lnTo>
                    <a:lnTo>
                      <a:pt x="171" y="186"/>
                    </a:lnTo>
                    <a:lnTo>
                      <a:pt x="167" y="195"/>
                    </a:lnTo>
                    <a:lnTo>
                      <a:pt x="164" y="202"/>
                    </a:lnTo>
                    <a:lnTo>
                      <a:pt x="162" y="207"/>
                    </a:lnTo>
                    <a:lnTo>
                      <a:pt x="162" y="208"/>
                    </a:lnTo>
                    <a:lnTo>
                      <a:pt x="27" y="175"/>
                    </a:lnTo>
                    <a:lnTo>
                      <a:pt x="30" y="125"/>
                    </a:lnTo>
                    <a:lnTo>
                      <a:pt x="28" y="124"/>
                    </a:lnTo>
                    <a:lnTo>
                      <a:pt x="26" y="120"/>
                    </a:lnTo>
                    <a:lnTo>
                      <a:pt x="22" y="115"/>
                    </a:lnTo>
                    <a:lnTo>
                      <a:pt x="16" y="108"/>
                    </a:lnTo>
                    <a:lnTo>
                      <a:pt x="11" y="100"/>
                    </a:lnTo>
                    <a:lnTo>
                      <a:pt x="6" y="90"/>
                    </a:lnTo>
                    <a:lnTo>
                      <a:pt x="3" y="80"/>
                    </a:lnTo>
                    <a:lnTo>
                      <a:pt x="0" y="68"/>
                    </a:lnTo>
                    <a:lnTo>
                      <a:pt x="0" y="56"/>
                    </a:lnTo>
                    <a:lnTo>
                      <a:pt x="2" y="44"/>
                    </a:lnTo>
                    <a:lnTo>
                      <a:pt x="7" y="31"/>
                    </a:lnTo>
                    <a:lnTo>
                      <a:pt x="15" y="21"/>
                    </a:lnTo>
                    <a:lnTo>
                      <a:pt x="26" y="12"/>
                    </a:lnTo>
                    <a:lnTo>
                      <a:pt x="38" y="6"/>
                    </a:lnTo>
                    <a:lnTo>
                      <a:pt x="53" y="2"/>
                    </a:lnTo>
                    <a:lnTo>
                      <a:pt x="67" y="0"/>
                    </a:lnTo>
                    <a:close/>
                  </a:path>
                </a:pathLst>
              </a:custGeom>
              <a:solidFill>
                <a:srgbClr val="FFC89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" name="Freeform 7">
                <a:extLst>
                  <a:ext uri="{FF2B5EF4-FFF2-40B4-BE49-F238E27FC236}">
                    <a16:creationId xmlns:a16="http://schemas.microsoft.com/office/drawing/2014/main" id="{FD41FFB2-B64D-448D-ABE0-4A87D9879C3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378951" y="3048000"/>
                <a:ext cx="255588" cy="21272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" y="10"/>
                  </a:cxn>
                  <a:cxn ang="0">
                    <a:pos x="8" y="18"/>
                  </a:cxn>
                  <a:cxn ang="0">
                    <a:pos x="14" y="27"/>
                  </a:cxn>
                  <a:cxn ang="0">
                    <a:pos x="23" y="35"/>
                  </a:cxn>
                  <a:cxn ang="0">
                    <a:pos x="32" y="41"/>
                  </a:cxn>
                  <a:cxn ang="0">
                    <a:pos x="43" y="44"/>
                  </a:cxn>
                  <a:cxn ang="0">
                    <a:pos x="60" y="46"/>
                  </a:cxn>
                  <a:cxn ang="0">
                    <a:pos x="76" y="46"/>
                  </a:cxn>
                  <a:cxn ang="0">
                    <a:pos x="89" y="45"/>
                  </a:cxn>
                  <a:cxn ang="0">
                    <a:pos x="101" y="42"/>
                  </a:cxn>
                  <a:cxn ang="0">
                    <a:pos x="110" y="39"/>
                  </a:cxn>
                  <a:cxn ang="0">
                    <a:pos x="117" y="37"/>
                  </a:cxn>
                  <a:cxn ang="0">
                    <a:pos x="122" y="35"/>
                  </a:cxn>
                  <a:cxn ang="0">
                    <a:pos x="123" y="34"/>
                  </a:cxn>
                  <a:cxn ang="0">
                    <a:pos x="122" y="35"/>
                  </a:cxn>
                  <a:cxn ang="0">
                    <a:pos x="120" y="38"/>
                  </a:cxn>
                  <a:cxn ang="0">
                    <a:pos x="115" y="42"/>
                  </a:cxn>
                  <a:cxn ang="0">
                    <a:pos x="108" y="47"/>
                  </a:cxn>
                  <a:cxn ang="0">
                    <a:pos x="99" y="53"/>
                  </a:cxn>
                  <a:cxn ang="0">
                    <a:pos x="87" y="59"/>
                  </a:cxn>
                  <a:cxn ang="0">
                    <a:pos x="72" y="64"/>
                  </a:cxn>
                  <a:cxn ang="0">
                    <a:pos x="55" y="68"/>
                  </a:cxn>
                  <a:cxn ang="0">
                    <a:pos x="52" y="80"/>
                  </a:cxn>
                  <a:cxn ang="0">
                    <a:pos x="54" y="80"/>
                  </a:cxn>
                  <a:cxn ang="0">
                    <a:pos x="60" y="82"/>
                  </a:cxn>
                  <a:cxn ang="0">
                    <a:pos x="70" y="84"/>
                  </a:cxn>
                  <a:cxn ang="0">
                    <a:pos x="81" y="87"/>
                  </a:cxn>
                  <a:cxn ang="0">
                    <a:pos x="94" y="91"/>
                  </a:cxn>
                  <a:cxn ang="0">
                    <a:pos x="108" y="96"/>
                  </a:cxn>
                  <a:cxn ang="0">
                    <a:pos x="123" y="103"/>
                  </a:cxn>
                  <a:cxn ang="0">
                    <a:pos x="136" y="111"/>
                  </a:cxn>
                  <a:cxn ang="0">
                    <a:pos x="150" y="122"/>
                  </a:cxn>
                  <a:cxn ang="0">
                    <a:pos x="161" y="134"/>
                  </a:cxn>
                  <a:cxn ang="0">
                    <a:pos x="54" y="120"/>
                  </a:cxn>
                  <a:cxn ang="0">
                    <a:pos x="28" y="113"/>
                  </a:cxn>
                  <a:cxn ang="0">
                    <a:pos x="31" y="63"/>
                  </a:cxn>
                  <a:cxn ang="0">
                    <a:pos x="26" y="58"/>
                  </a:cxn>
                  <a:cxn ang="0">
                    <a:pos x="21" y="52"/>
                  </a:cxn>
                  <a:cxn ang="0">
                    <a:pos x="16" y="45"/>
                  </a:cxn>
                  <a:cxn ang="0">
                    <a:pos x="10" y="35"/>
                  </a:cxn>
                  <a:cxn ang="0">
                    <a:pos x="6" y="24"/>
                  </a:cxn>
                  <a:cxn ang="0">
                    <a:pos x="2" y="13"/>
                  </a:cxn>
                  <a:cxn ang="0">
                    <a:pos x="0" y="0"/>
                  </a:cxn>
                </a:cxnLst>
                <a:rect l="0" t="0" r="r" b="b"/>
                <a:pathLst>
                  <a:path w="161" h="134">
                    <a:moveTo>
                      <a:pt x="0" y="0"/>
                    </a:moveTo>
                    <a:lnTo>
                      <a:pt x="4" y="10"/>
                    </a:lnTo>
                    <a:lnTo>
                      <a:pt x="8" y="18"/>
                    </a:lnTo>
                    <a:lnTo>
                      <a:pt x="14" y="27"/>
                    </a:lnTo>
                    <a:lnTo>
                      <a:pt x="23" y="35"/>
                    </a:lnTo>
                    <a:lnTo>
                      <a:pt x="32" y="41"/>
                    </a:lnTo>
                    <a:lnTo>
                      <a:pt x="43" y="44"/>
                    </a:lnTo>
                    <a:lnTo>
                      <a:pt x="60" y="46"/>
                    </a:lnTo>
                    <a:lnTo>
                      <a:pt x="76" y="46"/>
                    </a:lnTo>
                    <a:lnTo>
                      <a:pt x="89" y="45"/>
                    </a:lnTo>
                    <a:lnTo>
                      <a:pt x="101" y="42"/>
                    </a:lnTo>
                    <a:lnTo>
                      <a:pt x="110" y="39"/>
                    </a:lnTo>
                    <a:lnTo>
                      <a:pt x="117" y="37"/>
                    </a:lnTo>
                    <a:lnTo>
                      <a:pt x="122" y="35"/>
                    </a:lnTo>
                    <a:lnTo>
                      <a:pt x="123" y="34"/>
                    </a:lnTo>
                    <a:lnTo>
                      <a:pt x="122" y="35"/>
                    </a:lnTo>
                    <a:lnTo>
                      <a:pt x="120" y="38"/>
                    </a:lnTo>
                    <a:lnTo>
                      <a:pt x="115" y="42"/>
                    </a:lnTo>
                    <a:lnTo>
                      <a:pt x="108" y="47"/>
                    </a:lnTo>
                    <a:lnTo>
                      <a:pt x="99" y="53"/>
                    </a:lnTo>
                    <a:lnTo>
                      <a:pt x="87" y="59"/>
                    </a:lnTo>
                    <a:lnTo>
                      <a:pt x="72" y="64"/>
                    </a:lnTo>
                    <a:lnTo>
                      <a:pt x="55" y="68"/>
                    </a:lnTo>
                    <a:lnTo>
                      <a:pt x="52" y="80"/>
                    </a:lnTo>
                    <a:lnTo>
                      <a:pt x="54" y="80"/>
                    </a:lnTo>
                    <a:lnTo>
                      <a:pt x="60" y="82"/>
                    </a:lnTo>
                    <a:lnTo>
                      <a:pt x="70" y="84"/>
                    </a:lnTo>
                    <a:lnTo>
                      <a:pt x="81" y="87"/>
                    </a:lnTo>
                    <a:lnTo>
                      <a:pt x="94" y="91"/>
                    </a:lnTo>
                    <a:lnTo>
                      <a:pt x="108" y="96"/>
                    </a:lnTo>
                    <a:lnTo>
                      <a:pt x="123" y="103"/>
                    </a:lnTo>
                    <a:lnTo>
                      <a:pt x="136" y="111"/>
                    </a:lnTo>
                    <a:lnTo>
                      <a:pt x="150" y="122"/>
                    </a:lnTo>
                    <a:lnTo>
                      <a:pt x="161" y="134"/>
                    </a:lnTo>
                    <a:lnTo>
                      <a:pt x="54" y="120"/>
                    </a:lnTo>
                    <a:lnTo>
                      <a:pt x="28" y="113"/>
                    </a:lnTo>
                    <a:lnTo>
                      <a:pt x="31" y="63"/>
                    </a:lnTo>
                    <a:lnTo>
                      <a:pt x="26" y="58"/>
                    </a:lnTo>
                    <a:lnTo>
                      <a:pt x="21" y="52"/>
                    </a:lnTo>
                    <a:lnTo>
                      <a:pt x="16" y="45"/>
                    </a:lnTo>
                    <a:lnTo>
                      <a:pt x="10" y="35"/>
                    </a:lnTo>
                    <a:lnTo>
                      <a:pt x="6" y="24"/>
                    </a:lnTo>
                    <a:lnTo>
                      <a:pt x="2" y="1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69343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" name="Freeform 8">
                <a:extLst>
                  <a:ext uri="{FF2B5EF4-FFF2-40B4-BE49-F238E27FC236}">
                    <a16:creationId xmlns:a16="http://schemas.microsoft.com/office/drawing/2014/main" id="{DFA251A8-BB8B-476C-AB6C-457C2479703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472488" y="3257550"/>
                <a:ext cx="636588" cy="1216025"/>
              </a:xfrm>
              <a:custGeom>
                <a:avLst/>
                <a:gdLst/>
                <a:ahLst/>
                <a:cxnLst>
                  <a:cxn ang="0">
                    <a:pos x="331" y="0"/>
                  </a:cxn>
                  <a:cxn ang="0">
                    <a:pos x="333" y="1"/>
                  </a:cxn>
                  <a:cxn ang="0">
                    <a:pos x="336" y="3"/>
                  </a:cxn>
                  <a:cxn ang="0">
                    <a:pos x="341" y="6"/>
                  </a:cxn>
                  <a:cxn ang="0">
                    <a:pos x="348" y="9"/>
                  </a:cxn>
                  <a:cxn ang="0">
                    <a:pos x="356" y="12"/>
                  </a:cxn>
                  <a:cxn ang="0">
                    <a:pos x="362" y="14"/>
                  </a:cxn>
                  <a:cxn ang="0">
                    <a:pos x="369" y="14"/>
                  </a:cxn>
                  <a:cxn ang="0">
                    <a:pos x="401" y="710"/>
                  </a:cxn>
                  <a:cxn ang="0">
                    <a:pos x="89" y="766"/>
                  </a:cxn>
                  <a:cxn ang="0">
                    <a:pos x="0" y="27"/>
                  </a:cxn>
                  <a:cxn ang="0">
                    <a:pos x="15" y="15"/>
                  </a:cxn>
                  <a:cxn ang="0">
                    <a:pos x="72" y="15"/>
                  </a:cxn>
                  <a:cxn ang="0">
                    <a:pos x="98" y="15"/>
                  </a:cxn>
                  <a:cxn ang="0">
                    <a:pos x="127" y="14"/>
                  </a:cxn>
                  <a:cxn ang="0">
                    <a:pos x="159" y="13"/>
                  </a:cxn>
                  <a:cxn ang="0">
                    <a:pos x="192" y="11"/>
                  </a:cxn>
                  <a:cxn ang="0">
                    <a:pos x="225" y="10"/>
                  </a:cxn>
                  <a:cxn ang="0">
                    <a:pos x="260" y="7"/>
                  </a:cxn>
                  <a:cxn ang="0">
                    <a:pos x="296" y="4"/>
                  </a:cxn>
                  <a:cxn ang="0">
                    <a:pos x="331" y="0"/>
                  </a:cxn>
                </a:cxnLst>
                <a:rect l="0" t="0" r="r" b="b"/>
                <a:pathLst>
                  <a:path w="401" h="766">
                    <a:moveTo>
                      <a:pt x="331" y="0"/>
                    </a:moveTo>
                    <a:lnTo>
                      <a:pt x="333" y="1"/>
                    </a:lnTo>
                    <a:lnTo>
                      <a:pt x="336" y="3"/>
                    </a:lnTo>
                    <a:lnTo>
                      <a:pt x="341" y="6"/>
                    </a:lnTo>
                    <a:lnTo>
                      <a:pt x="348" y="9"/>
                    </a:lnTo>
                    <a:lnTo>
                      <a:pt x="356" y="12"/>
                    </a:lnTo>
                    <a:lnTo>
                      <a:pt x="362" y="14"/>
                    </a:lnTo>
                    <a:lnTo>
                      <a:pt x="369" y="14"/>
                    </a:lnTo>
                    <a:lnTo>
                      <a:pt x="401" y="710"/>
                    </a:lnTo>
                    <a:lnTo>
                      <a:pt x="89" y="766"/>
                    </a:lnTo>
                    <a:lnTo>
                      <a:pt x="0" y="27"/>
                    </a:lnTo>
                    <a:lnTo>
                      <a:pt x="15" y="15"/>
                    </a:lnTo>
                    <a:lnTo>
                      <a:pt x="72" y="15"/>
                    </a:lnTo>
                    <a:lnTo>
                      <a:pt x="98" y="15"/>
                    </a:lnTo>
                    <a:lnTo>
                      <a:pt x="127" y="14"/>
                    </a:lnTo>
                    <a:lnTo>
                      <a:pt x="159" y="13"/>
                    </a:lnTo>
                    <a:lnTo>
                      <a:pt x="192" y="11"/>
                    </a:lnTo>
                    <a:lnTo>
                      <a:pt x="225" y="10"/>
                    </a:lnTo>
                    <a:lnTo>
                      <a:pt x="260" y="7"/>
                    </a:lnTo>
                    <a:lnTo>
                      <a:pt x="296" y="4"/>
                    </a:lnTo>
                    <a:lnTo>
                      <a:pt x="331" y="0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" name="Freeform 9">
                <a:extLst>
                  <a:ext uri="{FF2B5EF4-FFF2-40B4-BE49-F238E27FC236}">
                    <a16:creationId xmlns:a16="http://schemas.microsoft.com/office/drawing/2014/main" id="{FCBD72D6-EAA5-4C53-88E5-D35AC7F166A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472488" y="3257550"/>
                <a:ext cx="636588" cy="1216025"/>
              </a:xfrm>
              <a:custGeom>
                <a:avLst/>
                <a:gdLst/>
                <a:ahLst/>
                <a:cxnLst>
                  <a:cxn ang="0">
                    <a:pos x="331" y="0"/>
                  </a:cxn>
                  <a:cxn ang="0">
                    <a:pos x="333" y="1"/>
                  </a:cxn>
                  <a:cxn ang="0">
                    <a:pos x="336" y="3"/>
                  </a:cxn>
                  <a:cxn ang="0">
                    <a:pos x="341" y="6"/>
                  </a:cxn>
                  <a:cxn ang="0">
                    <a:pos x="348" y="9"/>
                  </a:cxn>
                  <a:cxn ang="0">
                    <a:pos x="356" y="12"/>
                  </a:cxn>
                  <a:cxn ang="0">
                    <a:pos x="362" y="14"/>
                  </a:cxn>
                  <a:cxn ang="0">
                    <a:pos x="369" y="14"/>
                  </a:cxn>
                  <a:cxn ang="0">
                    <a:pos x="401" y="710"/>
                  </a:cxn>
                  <a:cxn ang="0">
                    <a:pos x="89" y="766"/>
                  </a:cxn>
                  <a:cxn ang="0">
                    <a:pos x="0" y="27"/>
                  </a:cxn>
                  <a:cxn ang="0">
                    <a:pos x="15" y="15"/>
                  </a:cxn>
                  <a:cxn ang="0">
                    <a:pos x="72" y="15"/>
                  </a:cxn>
                  <a:cxn ang="0">
                    <a:pos x="98" y="15"/>
                  </a:cxn>
                  <a:cxn ang="0">
                    <a:pos x="127" y="14"/>
                  </a:cxn>
                  <a:cxn ang="0">
                    <a:pos x="159" y="13"/>
                  </a:cxn>
                  <a:cxn ang="0">
                    <a:pos x="192" y="11"/>
                  </a:cxn>
                  <a:cxn ang="0">
                    <a:pos x="225" y="10"/>
                  </a:cxn>
                  <a:cxn ang="0">
                    <a:pos x="260" y="7"/>
                  </a:cxn>
                  <a:cxn ang="0">
                    <a:pos x="296" y="4"/>
                  </a:cxn>
                  <a:cxn ang="0">
                    <a:pos x="331" y="0"/>
                  </a:cxn>
                </a:cxnLst>
                <a:rect l="0" t="0" r="r" b="b"/>
                <a:pathLst>
                  <a:path w="401" h="766">
                    <a:moveTo>
                      <a:pt x="331" y="0"/>
                    </a:moveTo>
                    <a:lnTo>
                      <a:pt x="333" y="1"/>
                    </a:lnTo>
                    <a:lnTo>
                      <a:pt x="336" y="3"/>
                    </a:lnTo>
                    <a:lnTo>
                      <a:pt x="341" y="6"/>
                    </a:lnTo>
                    <a:lnTo>
                      <a:pt x="348" y="9"/>
                    </a:lnTo>
                    <a:lnTo>
                      <a:pt x="356" y="12"/>
                    </a:lnTo>
                    <a:lnTo>
                      <a:pt x="362" y="14"/>
                    </a:lnTo>
                    <a:lnTo>
                      <a:pt x="369" y="14"/>
                    </a:lnTo>
                    <a:lnTo>
                      <a:pt x="401" y="710"/>
                    </a:lnTo>
                    <a:lnTo>
                      <a:pt x="89" y="766"/>
                    </a:lnTo>
                    <a:lnTo>
                      <a:pt x="0" y="27"/>
                    </a:lnTo>
                    <a:lnTo>
                      <a:pt x="15" y="15"/>
                    </a:lnTo>
                    <a:lnTo>
                      <a:pt x="72" y="15"/>
                    </a:lnTo>
                    <a:lnTo>
                      <a:pt x="98" y="15"/>
                    </a:lnTo>
                    <a:lnTo>
                      <a:pt x="127" y="14"/>
                    </a:lnTo>
                    <a:lnTo>
                      <a:pt x="159" y="13"/>
                    </a:lnTo>
                    <a:lnTo>
                      <a:pt x="192" y="11"/>
                    </a:lnTo>
                    <a:lnTo>
                      <a:pt x="225" y="10"/>
                    </a:lnTo>
                    <a:lnTo>
                      <a:pt x="260" y="7"/>
                    </a:lnTo>
                    <a:lnTo>
                      <a:pt x="296" y="4"/>
                    </a:lnTo>
                    <a:lnTo>
                      <a:pt x="331" y="0"/>
                    </a:lnTo>
                    <a:close/>
                  </a:path>
                </a:pathLst>
              </a:custGeom>
              <a:solidFill>
                <a:srgbClr val="DCE8F5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" name="Freeform 10">
                <a:extLst>
                  <a:ext uri="{FF2B5EF4-FFF2-40B4-BE49-F238E27FC236}">
                    <a16:creationId xmlns:a16="http://schemas.microsoft.com/office/drawing/2014/main" id="{79D87299-F9DB-42D4-9F35-AAAFC0D5547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326438" y="4262438"/>
                <a:ext cx="852488" cy="1268412"/>
              </a:xfrm>
              <a:custGeom>
                <a:avLst/>
                <a:gdLst/>
                <a:ahLst/>
                <a:cxnLst>
                  <a:cxn ang="0">
                    <a:pos x="537" y="3"/>
                  </a:cxn>
                  <a:cxn ang="0">
                    <a:pos x="535" y="21"/>
                  </a:cxn>
                  <a:cxn ang="0">
                    <a:pos x="534" y="54"/>
                  </a:cxn>
                  <a:cxn ang="0">
                    <a:pos x="530" y="99"/>
                  </a:cxn>
                  <a:cxn ang="0">
                    <a:pos x="527" y="153"/>
                  </a:cxn>
                  <a:cxn ang="0">
                    <a:pos x="522" y="214"/>
                  </a:cxn>
                  <a:cxn ang="0">
                    <a:pos x="510" y="343"/>
                  </a:cxn>
                  <a:cxn ang="0">
                    <a:pos x="503" y="405"/>
                  </a:cxn>
                  <a:cxn ang="0">
                    <a:pos x="489" y="501"/>
                  </a:cxn>
                  <a:cxn ang="0">
                    <a:pos x="472" y="590"/>
                  </a:cxn>
                  <a:cxn ang="0">
                    <a:pos x="462" y="643"/>
                  </a:cxn>
                  <a:cxn ang="0">
                    <a:pos x="452" y="687"/>
                  </a:cxn>
                  <a:cxn ang="0">
                    <a:pos x="445" y="722"/>
                  </a:cxn>
                  <a:cxn ang="0">
                    <a:pos x="439" y="743"/>
                  </a:cxn>
                  <a:cxn ang="0">
                    <a:pos x="437" y="752"/>
                  </a:cxn>
                  <a:cxn ang="0">
                    <a:pos x="122" y="758"/>
                  </a:cxn>
                  <a:cxn ang="0">
                    <a:pos x="120" y="754"/>
                  </a:cxn>
                  <a:cxn ang="0">
                    <a:pos x="116" y="742"/>
                  </a:cxn>
                  <a:cxn ang="0">
                    <a:pos x="110" y="721"/>
                  </a:cxn>
                  <a:cxn ang="0">
                    <a:pos x="101" y="690"/>
                  </a:cxn>
                  <a:cxn ang="0">
                    <a:pos x="90" y="646"/>
                  </a:cxn>
                  <a:cxn ang="0">
                    <a:pos x="71" y="556"/>
                  </a:cxn>
                  <a:cxn ang="0">
                    <a:pos x="56" y="477"/>
                  </a:cxn>
                  <a:cxn ang="0">
                    <a:pos x="41" y="381"/>
                  </a:cxn>
                  <a:cxn ang="0">
                    <a:pos x="25" y="268"/>
                  </a:cxn>
                  <a:cxn ang="0">
                    <a:pos x="9" y="135"/>
                  </a:cxn>
                  <a:cxn ang="0">
                    <a:pos x="2" y="61"/>
                  </a:cxn>
                  <a:cxn ang="0">
                    <a:pos x="21" y="63"/>
                  </a:cxn>
                  <a:cxn ang="0">
                    <a:pos x="54" y="63"/>
                  </a:cxn>
                  <a:cxn ang="0">
                    <a:pos x="158" y="64"/>
                  </a:cxn>
                  <a:cxn ang="0">
                    <a:pos x="220" y="62"/>
                  </a:cxn>
                  <a:cxn ang="0">
                    <a:pos x="288" y="57"/>
                  </a:cxn>
                  <a:cxn ang="0">
                    <a:pos x="356" y="50"/>
                  </a:cxn>
                  <a:cxn ang="0">
                    <a:pos x="422" y="38"/>
                  </a:cxn>
                  <a:cxn ang="0">
                    <a:pos x="483" y="22"/>
                  </a:cxn>
                  <a:cxn ang="0">
                    <a:pos x="537" y="0"/>
                  </a:cxn>
                </a:cxnLst>
                <a:rect l="0" t="0" r="r" b="b"/>
                <a:pathLst>
                  <a:path w="537" h="799">
                    <a:moveTo>
                      <a:pt x="537" y="0"/>
                    </a:moveTo>
                    <a:lnTo>
                      <a:pt x="537" y="3"/>
                    </a:lnTo>
                    <a:lnTo>
                      <a:pt x="536" y="10"/>
                    </a:lnTo>
                    <a:lnTo>
                      <a:pt x="535" y="21"/>
                    </a:lnTo>
                    <a:lnTo>
                      <a:pt x="534" y="36"/>
                    </a:lnTo>
                    <a:lnTo>
                      <a:pt x="534" y="54"/>
                    </a:lnTo>
                    <a:lnTo>
                      <a:pt x="532" y="75"/>
                    </a:lnTo>
                    <a:lnTo>
                      <a:pt x="530" y="99"/>
                    </a:lnTo>
                    <a:lnTo>
                      <a:pt x="529" y="125"/>
                    </a:lnTo>
                    <a:lnTo>
                      <a:pt x="527" y="153"/>
                    </a:lnTo>
                    <a:lnTo>
                      <a:pt x="525" y="183"/>
                    </a:lnTo>
                    <a:lnTo>
                      <a:pt x="522" y="214"/>
                    </a:lnTo>
                    <a:lnTo>
                      <a:pt x="517" y="278"/>
                    </a:lnTo>
                    <a:lnTo>
                      <a:pt x="510" y="343"/>
                    </a:lnTo>
                    <a:lnTo>
                      <a:pt x="507" y="374"/>
                    </a:lnTo>
                    <a:lnTo>
                      <a:pt x="503" y="405"/>
                    </a:lnTo>
                    <a:lnTo>
                      <a:pt x="498" y="438"/>
                    </a:lnTo>
                    <a:lnTo>
                      <a:pt x="489" y="501"/>
                    </a:lnTo>
                    <a:lnTo>
                      <a:pt x="478" y="562"/>
                    </a:lnTo>
                    <a:lnTo>
                      <a:pt x="472" y="590"/>
                    </a:lnTo>
                    <a:lnTo>
                      <a:pt x="467" y="617"/>
                    </a:lnTo>
                    <a:lnTo>
                      <a:pt x="462" y="643"/>
                    </a:lnTo>
                    <a:lnTo>
                      <a:pt x="457" y="666"/>
                    </a:lnTo>
                    <a:lnTo>
                      <a:pt x="452" y="687"/>
                    </a:lnTo>
                    <a:lnTo>
                      <a:pt x="448" y="706"/>
                    </a:lnTo>
                    <a:lnTo>
                      <a:pt x="445" y="722"/>
                    </a:lnTo>
                    <a:lnTo>
                      <a:pt x="441" y="734"/>
                    </a:lnTo>
                    <a:lnTo>
                      <a:pt x="439" y="743"/>
                    </a:lnTo>
                    <a:lnTo>
                      <a:pt x="438" y="750"/>
                    </a:lnTo>
                    <a:lnTo>
                      <a:pt x="437" y="752"/>
                    </a:lnTo>
                    <a:lnTo>
                      <a:pt x="287" y="799"/>
                    </a:lnTo>
                    <a:lnTo>
                      <a:pt x="122" y="758"/>
                    </a:lnTo>
                    <a:lnTo>
                      <a:pt x="121" y="757"/>
                    </a:lnTo>
                    <a:lnTo>
                      <a:pt x="120" y="754"/>
                    </a:lnTo>
                    <a:lnTo>
                      <a:pt x="118" y="750"/>
                    </a:lnTo>
                    <a:lnTo>
                      <a:pt x="116" y="742"/>
                    </a:lnTo>
                    <a:lnTo>
                      <a:pt x="113" y="733"/>
                    </a:lnTo>
                    <a:lnTo>
                      <a:pt x="110" y="721"/>
                    </a:lnTo>
                    <a:lnTo>
                      <a:pt x="106" y="707"/>
                    </a:lnTo>
                    <a:lnTo>
                      <a:pt x="101" y="690"/>
                    </a:lnTo>
                    <a:lnTo>
                      <a:pt x="96" y="670"/>
                    </a:lnTo>
                    <a:lnTo>
                      <a:pt x="90" y="646"/>
                    </a:lnTo>
                    <a:lnTo>
                      <a:pt x="84" y="620"/>
                    </a:lnTo>
                    <a:lnTo>
                      <a:pt x="71" y="556"/>
                    </a:lnTo>
                    <a:lnTo>
                      <a:pt x="64" y="518"/>
                    </a:lnTo>
                    <a:lnTo>
                      <a:pt x="56" y="477"/>
                    </a:lnTo>
                    <a:lnTo>
                      <a:pt x="49" y="431"/>
                    </a:lnTo>
                    <a:lnTo>
                      <a:pt x="41" y="381"/>
                    </a:lnTo>
                    <a:lnTo>
                      <a:pt x="33" y="326"/>
                    </a:lnTo>
                    <a:lnTo>
                      <a:pt x="25" y="268"/>
                    </a:lnTo>
                    <a:lnTo>
                      <a:pt x="17" y="204"/>
                    </a:lnTo>
                    <a:lnTo>
                      <a:pt x="9" y="135"/>
                    </a:lnTo>
                    <a:lnTo>
                      <a:pt x="0" y="61"/>
                    </a:lnTo>
                    <a:lnTo>
                      <a:pt x="2" y="61"/>
                    </a:lnTo>
                    <a:lnTo>
                      <a:pt x="9" y="62"/>
                    </a:lnTo>
                    <a:lnTo>
                      <a:pt x="21" y="63"/>
                    </a:lnTo>
                    <a:lnTo>
                      <a:pt x="36" y="63"/>
                    </a:lnTo>
                    <a:lnTo>
                      <a:pt x="54" y="63"/>
                    </a:lnTo>
                    <a:lnTo>
                      <a:pt x="77" y="64"/>
                    </a:lnTo>
                    <a:lnTo>
                      <a:pt x="158" y="64"/>
                    </a:lnTo>
                    <a:lnTo>
                      <a:pt x="188" y="63"/>
                    </a:lnTo>
                    <a:lnTo>
                      <a:pt x="220" y="62"/>
                    </a:lnTo>
                    <a:lnTo>
                      <a:pt x="253" y="60"/>
                    </a:lnTo>
                    <a:lnTo>
                      <a:pt x="288" y="57"/>
                    </a:lnTo>
                    <a:lnTo>
                      <a:pt x="321" y="54"/>
                    </a:lnTo>
                    <a:lnTo>
                      <a:pt x="356" y="50"/>
                    </a:lnTo>
                    <a:lnTo>
                      <a:pt x="389" y="44"/>
                    </a:lnTo>
                    <a:lnTo>
                      <a:pt x="422" y="38"/>
                    </a:lnTo>
                    <a:lnTo>
                      <a:pt x="453" y="30"/>
                    </a:lnTo>
                    <a:lnTo>
                      <a:pt x="483" y="22"/>
                    </a:lnTo>
                    <a:lnTo>
                      <a:pt x="511" y="12"/>
                    </a:lnTo>
                    <a:lnTo>
                      <a:pt x="537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1D4774">
                      <a:shade val="30000"/>
                      <a:satMod val="115000"/>
                    </a:srgbClr>
                  </a:gs>
                  <a:gs pos="50000">
                    <a:srgbClr val="1D4774">
                      <a:shade val="67500"/>
                      <a:satMod val="115000"/>
                    </a:srgbClr>
                  </a:gs>
                  <a:gs pos="100000">
                    <a:srgbClr val="1D4774">
                      <a:shade val="100000"/>
                      <a:satMod val="115000"/>
                    </a:srgbClr>
                  </a:gs>
                </a:gsLst>
                <a:lin ang="16200000" scaled="1"/>
                <a:tileRect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" name="Freeform 11">
                <a:extLst>
                  <a:ext uri="{FF2B5EF4-FFF2-40B4-BE49-F238E27FC236}">
                    <a16:creationId xmlns:a16="http://schemas.microsoft.com/office/drawing/2014/main" id="{01546547-3DE6-4477-8AC4-6C08EAFFFE9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077201" y="2033588"/>
                <a:ext cx="1144588" cy="1090612"/>
              </a:xfrm>
              <a:custGeom>
                <a:avLst/>
                <a:gdLst/>
                <a:ahLst/>
                <a:cxnLst>
                  <a:cxn ang="0">
                    <a:pos x="363" y="1"/>
                  </a:cxn>
                  <a:cxn ang="0">
                    <a:pos x="431" y="11"/>
                  </a:cxn>
                  <a:cxn ang="0">
                    <a:pos x="495" y="32"/>
                  </a:cxn>
                  <a:cxn ang="0">
                    <a:pos x="553" y="65"/>
                  </a:cxn>
                  <a:cxn ang="0">
                    <a:pos x="602" y="109"/>
                  </a:cxn>
                  <a:cxn ang="0">
                    <a:pos x="644" y="160"/>
                  </a:cxn>
                  <a:cxn ang="0">
                    <a:pos x="677" y="217"/>
                  </a:cxn>
                  <a:cxn ang="0">
                    <a:pos x="702" y="277"/>
                  </a:cxn>
                  <a:cxn ang="0">
                    <a:pos x="716" y="337"/>
                  </a:cxn>
                  <a:cxn ang="0">
                    <a:pos x="721" y="397"/>
                  </a:cxn>
                  <a:cxn ang="0">
                    <a:pos x="716" y="453"/>
                  </a:cxn>
                  <a:cxn ang="0">
                    <a:pos x="698" y="509"/>
                  </a:cxn>
                  <a:cxn ang="0">
                    <a:pos x="667" y="562"/>
                  </a:cxn>
                  <a:cxn ang="0">
                    <a:pos x="627" y="605"/>
                  </a:cxn>
                  <a:cxn ang="0">
                    <a:pos x="578" y="640"/>
                  </a:cxn>
                  <a:cxn ang="0">
                    <a:pos x="523" y="666"/>
                  </a:cxn>
                  <a:cxn ang="0">
                    <a:pos x="463" y="682"/>
                  </a:cxn>
                  <a:cxn ang="0">
                    <a:pos x="399" y="687"/>
                  </a:cxn>
                  <a:cxn ang="0">
                    <a:pos x="332" y="682"/>
                  </a:cxn>
                  <a:cxn ang="0">
                    <a:pos x="265" y="665"/>
                  </a:cxn>
                  <a:cxn ang="0">
                    <a:pos x="197" y="636"/>
                  </a:cxn>
                  <a:cxn ang="0">
                    <a:pos x="136" y="597"/>
                  </a:cxn>
                  <a:cxn ang="0">
                    <a:pos x="85" y="548"/>
                  </a:cxn>
                  <a:cxn ang="0">
                    <a:pos x="46" y="492"/>
                  </a:cxn>
                  <a:cxn ang="0">
                    <a:pos x="17" y="431"/>
                  </a:cxn>
                  <a:cxn ang="0">
                    <a:pos x="2" y="364"/>
                  </a:cxn>
                  <a:cxn ang="0">
                    <a:pos x="1" y="297"/>
                  </a:cxn>
                  <a:cxn ang="0">
                    <a:pos x="15" y="228"/>
                  </a:cxn>
                  <a:cxn ang="0">
                    <a:pos x="41" y="167"/>
                  </a:cxn>
                  <a:cxn ang="0">
                    <a:pos x="78" y="115"/>
                  </a:cxn>
                  <a:cxn ang="0">
                    <a:pos x="123" y="72"/>
                  </a:cxn>
                  <a:cxn ang="0">
                    <a:pos x="176" y="39"/>
                  </a:cxn>
                  <a:cxn ang="0">
                    <a:pos x="234" y="16"/>
                  </a:cxn>
                  <a:cxn ang="0">
                    <a:pos x="297" y="3"/>
                  </a:cxn>
                </a:cxnLst>
                <a:rect l="0" t="0" r="r" b="b"/>
                <a:pathLst>
                  <a:path w="721" h="687">
                    <a:moveTo>
                      <a:pt x="329" y="0"/>
                    </a:moveTo>
                    <a:lnTo>
                      <a:pt x="363" y="1"/>
                    </a:lnTo>
                    <a:lnTo>
                      <a:pt x="396" y="4"/>
                    </a:lnTo>
                    <a:lnTo>
                      <a:pt x="431" y="11"/>
                    </a:lnTo>
                    <a:lnTo>
                      <a:pt x="464" y="20"/>
                    </a:lnTo>
                    <a:lnTo>
                      <a:pt x="495" y="32"/>
                    </a:lnTo>
                    <a:lnTo>
                      <a:pt x="525" y="47"/>
                    </a:lnTo>
                    <a:lnTo>
                      <a:pt x="553" y="65"/>
                    </a:lnTo>
                    <a:lnTo>
                      <a:pt x="578" y="86"/>
                    </a:lnTo>
                    <a:lnTo>
                      <a:pt x="602" y="109"/>
                    </a:lnTo>
                    <a:lnTo>
                      <a:pt x="624" y="134"/>
                    </a:lnTo>
                    <a:lnTo>
                      <a:pt x="644" y="160"/>
                    </a:lnTo>
                    <a:lnTo>
                      <a:pt x="661" y="188"/>
                    </a:lnTo>
                    <a:lnTo>
                      <a:pt x="677" y="217"/>
                    </a:lnTo>
                    <a:lnTo>
                      <a:pt x="690" y="246"/>
                    </a:lnTo>
                    <a:lnTo>
                      <a:pt x="702" y="277"/>
                    </a:lnTo>
                    <a:lnTo>
                      <a:pt x="710" y="307"/>
                    </a:lnTo>
                    <a:lnTo>
                      <a:pt x="716" y="337"/>
                    </a:lnTo>
                    <a:lnTo>
                      <a:pt x="720" y="368"/>
                    </a:lnTo>
                    <a:lnTo>
                      <a:pt x="721" y="397"/>
                    </a:lnTo>
                    <a:lnTo>
                      <a:pt x="720" y="426"/>
                    </a:lnTo>
                    <a:lnTo>
                      <a:pt x="716" y="453"/>
                    </a:lnTo>
                    <a:lnTo>
                      <a:pt x="709" y="479"/>
                    </a:lnTo>
                    <a:lnTo>
                      <a:pt x="698" y="509"/>
                    </a:lnTo>
                    <a:lnTo>
                      <a:pt x="683" y="536"/>
                    </a:lnTo>
                    <a:lnTo>
                      <a:pt x="667" y="562"/>
                    </a:lnTo>
                    <a:lnTo>
                      <a:pt x="648" y="584"/>
                    </a:lnTo>
                    <a:lnTo>
                      <a:pt x="627" y="605"/>
                    </a:lnTo>
                    <a:lnTo>
                      <a:pt x="603" y="624"/>
                    </a:lnTo>
                    <a:lnTo>
                      <a:pt x="578" y="640"/>
                    </a:lnTo>
                    <a:lnTo>
                      <a:pt x="551" y="655"/>
                    </a:lnTo>
                    <a:lnTo>
                      <a:pt x="523" y="666"/>
                    </a:lnTo>
                    <a:lnTo>
                      <a:pt x="493" y="675"/>
                    </a:lnTo>
                    <a:lnTo>
                      <a:pt x="463" y="682"/>
                    </a:lnTo>
                    <a:lnTo>
                      <a:pt x="431" y="686"/>
                    </a:lnTo>
                    <a:lnTo>
                      <a:pt x="399" y="687"/>
                    </a:lnTo>
                    <a:lnTo>
                      <a:pt x="366" y="686"/>
                    </a:lnTo>
                    <a:lnTo>
                      <a:pt x="332" y="682"/>
                    </a:lnTo>
                    <a:lnTo>
                      <a:pt x="298" y="675"/>
                    </a:lnTo>
                    <a:lnTo>
                      <a:pt x="265" y="665"/>
                    </a:lnTo>
                    <a:lnTo>
                      <a:pt x="230" y="652"/>
                    </a:lnTo>
                    <a:lnTo>
                      <a:pt x="197" y="636"/>
                    </a:lnTo>
                    <a:lnTo>
                      <a:pt x="165" y="618"/>
                    </a:lnTo>
                    <a:lnTo>
                      <a:pt x="136" y="597"/>
                    </a:lnTo>
                    <a:lnTo>
                      <a:pt x="110" y="573"/>
                    </a:lnTo>
                    <a:lnTo>
                      <a:pt x="85" y="548"/>
                    </a:lnTo>
                    <a:lnTo>
                      <a:pt x="64" y="520"/>
                    </a:lnTo>
                    <a:lnTo>
                      <a:pt x="46" y="492"/>
                    </a:lnTo>
                    <a:lnTo>
                      <a:pt x="29" y="462"/>
                    </a:lnTo>
                    <a:lnTo>
                      <a:pt x="17" y="431"/>
                    </a:lnTo>
                    <a:lnTo>
                      <a:pt x="8" y="398"/>
                    </a:lnTo>
                    <a:lnTo>
                      <a:pt x="2" y="364"/>
                    </a:lnTo>
                    <a:lnTo>
                      <a:pt x="0" y="331"/>
                    </a:lnTo>
                    <a:lnTo>
                      <a:pt x="1" y="297"/>
                    </a:lnTo>
                    <a:lnTo>
                      <a:pt x="6" y="263"/>
                    </a:lnTo>
                    <a:lnTo>
                      <a:pt x="15" y="228"/>
                    </a:lnTo>
                    <a:lnTo>
                      <a:pt x="27" y="197"/>
                    </a:lnTo>
                    <a:lnTo>
                      <a:pt x="41" y="167"/>
                    </a:lnTo>
                    <a:lnTo>
                      <a:pt x="59" y="140"/>
                    </a:lnTo>
                    <a:lnTo>
                      <a:pt x="78" y="115"/>
                    </a:lnTo>
                    <a:lnTo>
                      <a:pt x="99" y="93"/>
                    </a:lnTo>
                    <a:lnTo>
                      <a:pt x="123" y="72"/>
                    </a:lnTo>
                    <a:lnTo>
                      <a:pt x="149" y="55"/>
                    </a:lnTo>
                    <a:lnTo>
                      <a:pt x="176" y="39"/>
                    </a:lnTo>
                    <a:lnTo>
                      <a:pt x="205" y="26"/>
                    </a:lnTo>
                    <a:lnTo>
                      <a:pt x="234" y="16"/>
                    </a:lnTo>
                    <a:lnTo>
                      <a:pt x="265" y="7"/>
                    </a:lnTo>
                    <a:lnTo>
                      <a:pt x="297" y="3"/>
                    </a:lnTo>
                    <a:lnTo>
                      <a:pt x="329" y="0"/>
                    </a:lnTo>
                    <a:close/>
                  </a:path>
                </a:pathLst>
              </a:custGeom>
              <a:solidFill>
                <a:srgbClr val="FFC89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" name="Freeform 12">
                <a:extLst>
                  <a:ext uri="{FF2B5EF4-FFF2-40B4-BE49-F238E27FC236}">
                    <a16:creationId xmlns:a16="http://schemas.microsoft.com/office/drawing/2014/main" id="{1C66CAD6-E0E8-41C1-8145-063F9CFE6C3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181976" y="2093913"/>
                <a:ext cx="1000125" cy="952500"/>
              </a:xfrm>
              <a:custGeom>
                <a:avLst/>
                <a:gdLst/>
                <a:ahLst/>
                <a:cxnLst>
                  <a:cxn ang="0">
                    <a:pos x="343" y="4"/>
                  </a:cxn>
                  <a:cxn ang="0">
                    <a:pos x="406" y="18"/>
                  </a:cxn>
                  <a:cxn ang="0">
                    <a:pos x="462" y="44"/>
                  </a:cxn>
                  <a:cxn ang="0">
                    <a:pos x="510" y="80"/>
                  </a:cxn>
                  <a:cxn ang="0">
                    <a:pos x="551" y="125"/>
                  </a:cxn>
                  <a:cxn ang="0">
                    <a:pos x="584" y="175"/>
                  </a:cxn>
                  <a:cxn ang="0">
                    <a:pos x="609" y="231"/>
                  </a:cxn>
                  <a:cxn ang="0">
                    <a:pos x="624" y="287"/>
                  </a:cxn>
                  <a:cxn ang="0">
                    <a:pos x="630" y="342"/>
                  </a:cxn>
                  <a:cxn ang="0">
                    <a:pos x="625" y="394"/>
                  </a:cxn>
                  <a:cxn ang="0">
                    <a:pos x="608" y="445"/>
                  </a:cxn>
                  <a:cxn ang="0">
                    <a:pos x="579" y="494"/>
                  </a:cxn>
                  <a:cxn ang="0">
                    <a:pos x="541" y="534"/>
                  </a:cxn>
                  <a:cxn ang="0">
                    <a:pos x="495" y="565"/>
                  </a:cxn>
                  <a:cxn ang="0">
                    <a:pos x="443" y="586"/>
                  </a:cxn>
                  <a:cxn ang="0">
                    <a:pos x="385" y="598"/>
                  </a:cxn>
                  <a:cxn ang="0">
                    <a:pos x="325" y="599"/>
                  </a:cxn>
                  <a:cxn ang="0">
                    <a:pos x="263" y="590"/>
                  </a:cxn>
                  <a:cxn ang="0">
                    <a:pos x="199" y="569"/>
                  </a:cxn>
                  <a:cxn ang="0">
                    <a:pos x="139" y="536"/>
                  </a:cxn>
                  <a:cxn ang="0">
                    <a:pos x="89" y="493"/>
                  </a:cxn>
                  <a:cxn ang="0">
                    <a:pos x="49" y="443"/>
                  </a:cxn>
                  <a:cxn ang="0">
                    <a:pos x="20" y="387"/>
                  </a:cxn>
                  <a:cxn ang="0">
                    <a:pos x="4" y="326"/>
                  </a:cxn>
                  <a:cxn ang="0">
                    <a:pos x="1" y="263"/>
                  </a:cxn>
                  <a:cxn ang="0">
                    <a:pos x="14" y="199"/>
                  </a:cxn>
                  <a:cxn ang="0">
                    <a:pos x="39" y="143"/>
                  </a:cxn>
                  <a:cxn ang="0">
                    <a:pos x="73" y="96"/>
                  </a:cxn>
                  <a:cxn ang="0">
                    <a:pos x="116" y="57"/>
                  </a:cxn>
                  <a:cxn ang="0">
                    <a:pos x="166" y="28"/>
                  </a:cxn>
                  <a:cxn ang="0">
                    <a:pos x="222" y="9"/>
                  </a:cxn>
                  <a:cxn ang="0">
                    <a:pos x="281" y="1"/>
                  </a:cxn>
                </a:cxnLst>
                <a:rect l="0" t="0" r="r" b="b"/>
                <a:pathLst>
                  <a:path w="630" h="600">
                    <a:moveTo>
                      <a:pt x="312" y="0"/>
                    </a:moveTo>
                    <a:lnTo>
                      <a:pt x="343" y="4"/>
                    </a:lnTo>
                    <a:lnTo>
                      <a:pt x="374" y="9"/>
                    </a:lnTo>
                    <a:lnTo>
                      <a:pt x="406" y="18"/>
                    </a:lnTo>
                    <a:lnTo>
                      <a:pt x="435" y="30"/>
                    </a:lnTo>
                    <a:lnTo>
                      <a:pt x="462" y="44"/>
                    </a:lnTo>
                    <a:lnTo>
                      <a:pt x="487" y="61"/>
                    </a:lnTo>
                    <a:lnTo>
                      <a:pt x="510" y="80"/>
                    </a:lnTo>
                    <a:lnTo>
                      <a:pt x="532" y="101"/>
                    </a:lnTo>
                    <a:lnTo>
                      <a:pt x="551" y="125"/>
                    </a:lnTo>
                    <a:lnTo>
                      <a:pt x="569" y="150"/>
                    </a:lnTo>
                    <a:lnTo>
                      <a:pt x="584" y="175"/>
                    </a:lnTo>
                    <a:lnTo>
                      <a:pt x="597" y="203"/>
                    </a:lnTo>
                    <a:lnTo>
                      <a:pt x="609" y="231"/>
                    </a:lnTo>
                    <a:lnTo>
                      <a:pt x="617" y="258"/>
                    </a:lnTo>
                    <a:lnTo>
                      <a:pt x="624" y="287"/>
                    </a:lnTo>
                    <a:lnTo>
                      <a:pt x="628" y="314"/>
                    </a:lnTo>
                    <a:lnTo>
                      <a:pt x="630" y="342"/>
                    </a:lnTo>
                    <a:lnTo>
                      <a:pt x="629" y="368"/>
                    </a:lnTo>
                    <a:lnTo>
                      <a:pt x="625" y="394"/>
                    </a:lnTo>
                    <a:lnTo>
                      <a:pt x="619" y="418"/>
                    </a:lnTo>
                    <a:lnTo>
                      <a:pt x="608" y="445"/>
                    </a:lnTo>
                    <a:lnTo>
                      <a:pt x="595" y="471"/>
                    </a:lnTo>
                    <a:lnTo>
                      <a:pt x="579" y="494"/>
                    </a:lnTo>
                    <a:lnTo>
                      <a:pt x="561" y="515"/>
                    </a:lnTo>
                    <a:lnTo>
                      <a:pt x="541" y="534"/>
                    </a:lnTo>
                    <a:lnTo>
                      <a:pt x="519" y="551"/>
                    </a:lnTo>
                    <a:lnTo>
                      <a:pt x="495" y="565"/>
                    </a:lnTo>
                    <a:lnTo>
                      <a:pt x="470" y="576"/>
                    </a:lnTo>
                    <a:lnTo>
                      <a:pt x="443" y="586"/>
                    </a:lnTo>
                    <a:lnTo>
                      <a:pt x="414" y="593"/>
                    </a:lnTo>
                    <a:lnTo>
                      <a:pt x="385" y="598"/>
                    </a:lnTo>
                    <a:lnTo>
                      <a:pt x="356" y="600"/>
                    </a:lnTo>
                    <a:lnTo>
                      <a:pt x="325" y="599"/>
                    </a:lnTo>
                    <a:lnTo>
                      <a:pt x="294" y="596"/>
                    </a:lnTo>
                    <a:lnTo>
                      <a:pt x="263" y="590"/>
                    </a:lnTo>
                    <a:lnTo>
                      <a:pt x="232" y="581"/>
                    </a:lnTo>
                    <a:lnTo>
                      <a:pt x="199" y="569"/>
                    </a:lnTo>
                    <a:lnTo>
                      <a:pt x="168" y="553"/>
                    </a:lnTo>
                    <a:lnTo>
                      <a:pt x="139" y="536"/>
                    </a:lnTo>
                    <a:lnTo>
                      <a:pt x="113" y="515"/>
                    </a:lnTo>
                    <a:lnTo>
                      <a:pt x="89" y="493"/>
                    </a:lnTo>
                    <a:lnTo>
                      <a:pt x="68" y="469"/>
                    </a:lnTo>
                    <a:lnTo>
                      <a:pt x="49" y="443"/>
                    </a:lnTo>
                    <a:lnTo>
                      <a:pt x="33" y="415"/>
                    </a:lnTo>
                    <a:lnTo>
                      <a:pt x="20" y="387"/>
                    </a:lnTo>
                    <a:lnTo>
                      <a:pt x="10" y="357"/>
                    </a:lnTo>
                    <a:lnTo>
                      <a:pt x="4" y="326"/>
                    </a:lnTo>
                    <a:lnTo>
                      <a:pt x="0" y="295"/>
                    </a:lnTo>
                    <a:lnTo>
                      <a:pt x="1" y="263"/>
                    </a:lnTo>
                    <a:lnTo>
                      <a:pt x="6" y="231"/>
                    </a:lnTo>
                    <a:lnTo>
                      <a:pt x="14" y="199"/>
                    </a:lnTo>
                    <a:lnTo>
                      <a:pt x="25" y="170"/>
                    </a:lnTo>
                    <a:lnTo>
                      <a:pt x="39" y="143"/>
                    </a:lnTo>
                    <a:lnTo>
                      <a:pt x="55" y="119"/>
                    </a:lnTo>
                    <a:lnTo>
                      <a:pt x="73" y="96"/>
                    </a:lnTo>
                    <a:lnTo>
                      <a:pt x="94" y="75"/>
                    </a:lnTo>
                    <a:lnTo>
                      <a:pt x="116" y="57"/>
                    </a:lnTo>
                    <a:lnTo>
                      <a:pt x="141" y="42"/>
                    </a:lnTo>
                    <a:lnTo>
                      <a:pt x="166" y="28"/>
                    </a:lnTo>
                    <a:lnTo>
                      <a:pt x="194" y="17"/>
                    </a:lnTo>
                    <a:lnTo>
                      <a:pt x="222" y="9"/>
                    </a:lnTo>
                    <a:lnTo>
                      <a:pt x="251" y="4"/>
                    </a:lnTo>
                    <a:lnTo>
                      <a:pt x="281" y="1"/>
                    </a:lnTo>
                    <a:lnTo>
                      <a:pt x="312" y="0"/>
                    </a:lnTo>
                    <a:close/>
                  </a:path>
                </a:pathLst>
              </a:custGeom>
              <a:solidFill>
                <a:srgbClr val="FFDCAA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" name="Freeform 13">
                <a:extLst>
                  <a:ext uri="{FF2B5EF4-FFF2-40B4-BE49-F238E27FC236}">
                    <a16:creationId xmlns:a16="http://schemas.microsoft.com/office/drawing/2014/main" id="{BE34F25F-9327-4C65-AA97-C091F5FC4F4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074026" y="2058988"/>
                <a:ext cx="955675" cy="911225"/>
              </a:xfrm>
              <a:custGeom>
                <a:avLst/>
                <a:gdLst/>
                <a:ahLst/>
                <a:cxnLst>
                  <a:cxn ang="0">
                    <a:pos x="364" y="0"/>
                  </a:cxn>
                  <a:cxn ang="0">
                    <a:pos x="431" y="10"/>
                  </a:cxn>
                  <a:cxn ang="0">
                    <a:pos x="492" y="30"/>
                  </a:cxn>
                  <a:cxn ang="0">
                    <a:pos x="536" y="52"/>
                  </a:cxn>
                  <a:cxn ang="0">
                    <a:pos x="572" y="79"/>
                  </a:cxn>
                  <a:cxn ang="0">
                    <a:pos x="602" y="110"/>
                  </a:cxn>
                  <a:cxn ang="0">
                    <a:pos x="600" y="155"/>
                  </a:cxn>
                  <a:cxn ang="0">
                    <a:pos x="588" y="193"/>
                  </a:cxn>
                  <a:cxn ang="0">
                    <a:pos x="567" y="222"/>
                  </a:cxn>
                  <a:cxn ang="0">
                    <a:pos x="538" y="246"/>
                  </a:cxn>
                  <a:cxn ang="0">
                    <a:pos x="503" y="263"/>
                  </a:cxn>
                  <a:cxn ang="0">
                    <a:pos x="464" y="276"/>
                  </a:cxn>
                  <a:cxn ang="0">
                    <a:pos x="422" y="285"/>
                  </a:cxn>
                  <a:cxn ang="0">
                    <a:pos x="380" y="290"/>
                  </a:cxn>
                  <a:cxn ang="0">
                    <a:pos x="337" y="292"/>
                  </a:cxn>
                  <a:cxn ang="0">
                    <a:pos x="297" y="291"/>
                  </a:cxn>
                  <a:cxn ang="0">
                    <a:pos x="261" y="290"/>
                  </a:cxn>
                  <a:cxn ang="0">
                    <a:pos x="230" y="287"/>
                  </a:cxn>
                  <a:cxn ang="0">
                    <a:pos x="205" y="284"/>
                  </a:cxn>
                  <a:cxn ang="0">
                    <a:pos x="189" y="282"/>
                  </a:cxn>
                  <a:cxn ang="0">
                    <a:pos x="184" y="281"/>
                  </a:cxn>
                  <a:cxn ang="0">
                    <a:pos x="200" y="342"/>
                  </a:cxn>
                  <a:cxn ang="0">
                    <a:pos x="206" y="397"/>
                  </a:cxn>
                  <a:cxn ang="0">
                    <a:pos x="203" y="445"/>
                  </a:cxn>
                  <a:cxn ang="0">
                    <a:pos x="193" y="486"/>
                  </a:cxn>
                  <a:cxn ang="0">
                    <a:pos x="178" y="520"/>
                  </a:cxn>
                  <a:cxn ang="0">
                    <a:pos x="160" y="547"/>
                  </a:cxn>
                  <a:cxn ang="0">
                    <a:pos x="141" y="566"/>
                  </a:cxn>
                  <a:cxn ang="0">
                    <a:pos x="108" y="553"/>
                  </a:cxn>
                  <a:cxn ang="0">
                    <a:pos x="67" y="506"/>
                  </a:cxn>
                  <a:cxn ang="0">
                    <a:pos x="35" y="452"/>
                  </a:cxn>
                  <a:cxn ang="0">
                    <a:pos x="14" y="396"/>
                  </a:cxn>
                  <a:cxn ang="0">
                    <a:pos x="2" y="336"/>
                  </a:cxn>
                  <a:cxn ang="0">
                    <a:pos x="3" y="279"/>
                  </a:cxn>
                  <a:cxn ang="0">
                    <a:pos x="15" y="227"/>
                  </a:cxn>
                  <a:cxn ang="0">
                    <a:pos x="42" y="166"/>
                  </a:cxn>
                  <a:cxn ang="0">
                    <a:pos x="79" y="114"/>
                  </a:cxn>
                  <a:cxn ang="0">
                    <a:pos x="124" y="72"/>
                  </a:cxn>
                  <a:cxn ang="0">
                    <a:pos x="176" y="38"/>
                  </a:cxn>
                  <a:cxn ang="0">
                    <a:pos x="235" y="14"/>
                  </a:cxn>
                  <a:cxn ang="0">
                    <a:pos x="298" y="2"/>
                  </a:cxn>
                </a:cxnLst>
                <a:rect l="0" t="0" r="r" b="b"/>
                <a:pathLst>
                  <a:path w="602" h="574">
                    <a:moveTo>
                      <a:pt x="330" y="0"/>
                    </a:moveTo>
                    <a:lnTo>
                      <a:pt x="364" y="0"/>
                    </a:lnTo>
                    <a:lnTo>
                      <a:pt x="397" y="4"/>
                    </a:lnTo>
                    <a:lnTo>
                      <a:pt x="431" y="10"/>
                    </a:lnTo>
                    <a:lnTo>
                      <a:pt x="465" y="20"/>
                    </a:lnTo>
                    <a:lnTo>
                      <a:pt x="492" y="30"/>
                    </a:lnTo>
                    <a:lnTo>
                      <a:pt x="515" y="41"/>
                    </a:lnTo>
                    <a:lnTo>
                      <a:pt x="536" y="52"/>
                    </a:lnTo>
                    <a:lnTo>
                      <a:pt x="555" y="65"/>
                    </a:lnTo>
                    <a:lnTo>
                      <a:pt x="572" y="79"/>
                    </a:lnTo>
                    <a:lnTo>
                      <a:pt x="588" y="94"/>
                    </a:lnTo>
                    <a:lnTo>
                      <a:pt x="602" y="110"/>
                    </a:lnTo>
                    <a:lnTo>
                      <a:pt x="602" y="134"/>
                    </a:lnTo>
                    <a:lnTo>
                      <a:pt x="600" y="155"/>
                    </a:lnTo>
                    <a:lnTo>
                      <a:pt x="596" y="175"/>
                    </a:lnTo>
                    <a:lnTo>
                      <a:pt x="588" y="193"/>
                    </a:lnTo>
                    <a:lnTo>
                      <a:pt x="579" y="208"/>
                    </a:lnTo>
                    <a:lnTo>
                      <a:pt x="567" y="222"/>
                    </a:lnTo>
                    <a:lnTo>
                      <a:pt x="553" y="235"/>
                    </a:lnTo>
                    <a:lnTo>
                      <a:pt x="538" y="246"/>
                    </a:lnTo>
                    <a:lnTo>
                      <a:pt x="522" y="255"/>
                    </a:lnTo>
                    <a:lnTo>
                      <a:pt x="503" y="263"/>
                    </a:lnTo>
                    <a:lnTo>
                      <a:pt x="484" y="271"/>
                    </a:lnTo>
                    <a:lnTo>
                      <a:pt x="464" y="276"/>
                    </a:lnTo>
                    <a:lnTo>
                      <a:pt x="443" y="281"/>
                    </a:lnTo>
                    <a:lnTo>
                      <a:pt x="422" y="285"/>
                    </a:lnTo>
                    <a:lnTo>
                      <a:pt x="401" y="288"/>
                    </a:lnTo>
                    <a:lnTo>
                      <a:pt x="380" y="290"/>
                    </a:lnTo>
                    <a:lnTo>
                      <a:pt x="358" y="291"/>
                    </a:lnTo>
                    <a:lnTo>
                      <a:pt x="337" y="292"/>
                    </a:lnTo>
                    <a:lnTo>
                      <a:pt x="317" y="292"/>
                    </a:lnTo>
                    <a:lnTo>
                      <a:pt x="297" y="291"/>
                    </a:lnTo>
                    <a:lnTo>
                      <a:pt x="278" y="290"/>
                    </a:lnTo>
                    <a:lnTo>
                      <a:pt x="261" y="290"/>
                    </a:lnTo>
                    <a:lnTo>
                      <a:pt x="244" y="288"/>
                    </a:lnTo>
                    <a:lnTo>
                      <a:pt x="230" y="287"/>
                    </a:lnTo>
                    <a:lnTo>
                      <a:pt x="216" y="286"/>
                    </a:lnTo>
                    <a:lnTo>
                      <a:pt x="205" y="284"/>
                    </a:lnTo>
                    <a:lnTo>
                      <a:pt x="196" y="283"/>
                    </a:lnTo>
                    <a:lnTo>
                      <a:pt x="189" y="282"/>
                    </a:lnTo>
                    <a:lnTo>
                      <a:pt x="185" y="281"/>
                    </a:lnTo>
                    <a:lnTo>
                      <a:pt x="184" y="281"/>
                    </a:lnTo>
                    <a:lnTo>
                      <a:pt x="193" y="313"/>
                    </a:lnTo>
                    <a:lnTo>
                      <a:pt x="200" y="342"/>
                    </a:lnTo>
                    <a:lnTo>
                      <a:pt x="204" y="371"/>
                    </a:lnTo>
                    <a:lnTo>
                      <a:pt x="206" y="397"/>
                    </a:lnTo>
                    <a:lnTo>
                      <a:pt x="205" y="422"/>
                    </a:lnTo>
                    <a:lnTo>
                      <a:pt x="203" y="445"/>
                    </a:lnTo>
                    <a:lnTo>
                      <a:pt x="199" y="467"/>
                    </a:lnTo>
                    <a:lnTo>
                      <a:pt x="193" y="486"/>
                    </a:lnTo>
                    <a:lnTo>
                      <a:pt x="186" y="504"/>
                    </a:lnTo>
                    <a:lnTo>
                      <a:pt x="178" y="520"/>
                    </a:lnTo>
                    <a:lnTo>
                      <a:pt x="170" y="534"/>
                    </a:lnTo>
                    <a:lnTo>
                      <a:pt x="160" y="547"/>
                    </a:lnTo>
                    <a:lnTo>
                      <a:pt x="151" y="558"/>
                    </a:lnTo>
                    <a:lnTo>
                      <a:pt x="141" y="566"/>
                    </a:lnTo>
                    <a:lnTo>
                      <a:pt x="131" y="574"/>
                    </a:lnTo>
                    <a:lnTo>
                      <a:pt x="108" y="553"/>
                    </a:lnTo>
                    <a:lnTo>
                      <a:pt x="86" y="530"/>
                    </a:lnTo>
                    <a:lnTo>
                      <a:pt x="67" y="506"/>
                    </a:lnTo>
                    <a:lnTo>
                      <a:pt x="50" y="480"/>
                    </a:lnTo>
                    <a:lnTo>
                      <a:pt x="35" y="452"/>
                    </a:lnTo>
                    <a:lnTo>
                      <a:pt x="24" y="425"/>
                    </a:lnTo>
                    <a:lnTo>
                      <a:pt x="14" y="396"/>
                    </a:lnTo>
                    <a:lnTo>
                      <a:pt x="7" y="366"/>
                    </a:lnTo>
                    <a:lnTo>
                      <a:pt x="2" y="336"/>
                    </a:lnTo>
                    <a:lnTo>
                      <a:pt x="0" y="305"/>
                    </a:lnTo>
                    <a:lnTo>
                      <a:pt x="3" y="279"/>
                    </a:lnTo>
                    <a:lnTo>
                      <a:pt x="8" y="253"/>
                    </a:lnTo>
                    <a:lnTo>
                      <a:pt x="15" y="227"/>
                    </a:lnTo>
                    <a:lnTo>
                      <a:pt x="27" y="196"/>
                    </a:lnTo>
                    <a:lnTo>
                      <a:pt x="42" y="166"/>
                    </a:lnTo>
                    <a:lnTo>
                      <a:pt x="59" y="139"/>
                    </a:lnTo>
                    <a:lnTo>
                      <a:pt x="79" y="114"/>
                    </a:lnTo>
                    <a:lnTo>
                      <a:pt x="100" y="92"/>
                    </a:lnTo>
                    <a:lnTo>
                      <a:pt x="124" y="72"/>
                    </a:lnTo>
                    <a:lnTo>
                      <a:pt x="149" y="54"/>
                    </a:lnTo>
                    <a:lnTo>
                      <a:pt x="176" y="38"/>
                    </a:lnTo>
                    <a:lnTo>
                      <a:pt x="205" y="25"/>
                    </a:lnTo>
                    <a:lnTo>
                      <a:pt x="235" y="14"/>
                    </a:lnTo>
                    <a:lnTo>
                      <a:pt x="266" y="7"/>
                    </a:lnTo>
                    <a:lnTo>
                      <a:pt x="298" y="2"/>
                    </a:lnTo>
                    <a:lnTo>
                      <a:pt x="330" y="0"/>
                    </a:lnTo>
                    <a:close/>
                  </a:path>
                </a:pathLst>
              </a:custGeom>
              <a:solidFill>
                <a:srgbClr val="E69343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" name="Freeform 14">
                <a:extLst>
                  <a:ext uri="{FF2B5EF4-FFF2-40B4-BE49-F238E27FC236}">
                    <a16:creationId xmlns:a16="http://schemas.microsoft.com/office/drawing/2014/main" id="{7F512D81-4E9D-4DD6-ACE1-DB76F45F10F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077201" y="2033588"/>
                <a:ext cx="955675" cy="920750"/>
              </a:xfrm>
              <a:custGeom>
                <a:avLst/>
                <a:gdLst/>
                <a:ahLst/>
                <a:cxnLst>
                  <a:cxn ang="0">
                    <a:pos x="363" y="1"/>
                  </a:cxn>
                  <a:cxn ang="0">
                    <a:pos x="431" y="11"/>
                  </a:cxn>
                  <a:cxn ang="0">
                    <a:pos x="491" y="30"/>
                  </a:cxn>
                  <a:cxn ang="0">
                    <a:pos x="536" y="53"/>
                  </a:cxn>
                  <a:cxn ang="0">
                    <a:pos x="571" y="80"/>
                  </a:cxn>
                  <a:cxn ang="0">
                    <a:pos x="601" y="111"/>
                  </a:cxn>
                  <a:cxn ang="0">
                    <a:pos x="600" y="156"/>
                  </a:cxn>
                  <a:cxn ang="0">
                    <a:pos x="588" y="193"/>
                  </a:cxn>
                  <a:cxn ang="0">
                    <a:pos x="566" y="223"/>
                  </a:cxn>
                  <a:cxn ang="0">
                    <a:pos x="537" y="247"/>
                  </a:cxn>
                  <a:cxn ang="0">
                    <a:pos x="502" y="265"/>
                  </a:cxn>
                  <a:cxn ang="0">
                    <a:pos x="464" y="277"/>
                  </a:cxn>
                  <a:cxn ang="0">
                    <a:pos x="422" y="286"/>
                  </a:cxn>
                  <a:cxn ang="0">
                    <a:pos x="379" y="291"/>
                  </a:cxn>
                  <a:cxn ang="0">
                    <a:pos x="337" y="293"/>
                  </a:cxn>
                  <a:cxn ang="0">
                    <a:pos x="296" y="292"/>
                  </a:cxn>
                  <a:cxn ang="0">
                    <a:pos x="260" y="291"/>
                  </a:cxn>
                  <a:cxn ang="0">
                    <a:pos x="229" y="288"/>
                  </a:cxn>
                  <a:cxn ang="0">
                    <a:pos x="205" y="285"/>
                  </a:cxn>
                  <a:cxn ang="0">
                    <a:pos x="188" y="283"/>
                  </a:cxn>
                  <a:cxn ang="0">
                    <a:pos x="183" y="282"/>
                  </a:cxn>
                  <a:cxn ang="0">
                    <a:pos x="200" y="344"/>
                  </a:cxn>
                  <a:cxn ang="0">
                    <a:pos x="207" y="399"/>
                  </a:cxn>
                  <a:cxn ang="0">
                    <a:pos x="205" y="447"/>
                  </a:cxn>
                  <a:cxn ang="0">
                    <a:pos x="196" y="487"/>
                  </a:cxn>
                  <a:cxn ang="0">
                    <a:pos x="182" y="520"/>
                  </a:cxn>
                  <a:cxn ang="0">
                    <a:pos x="164" y="545"/>
                  </a:cxn>
                  <a:cxn ang="0">
                    <a:pos x="145" y="564"/>
                  </a:cxn>
                  <a:cxn ang="0">
                    <a:pos x="126" y="576"/>
                  </a:cxn>
                  <a:cxn ang="0">
                    <a:pos x="91" y="554"/>
                  </a:cxn>
                  <a:cxn ang="0">
                    <a:pos x="49" y="498"/>
                  </a:cxn>
                  <a:cxn ang="0">
                    <a:pos x="19" y="435"/>
                  </a:cxn>
                  <a:cxn ang="0">
                    <a:pos x="2" y="368"/>
                  </a:cxn>
                  <a:cxn ang="0">
                    <a:pos x="0" y="298"/>
                  </a:cxn>
                  <a:cxn ang="0">
                    <a:pos x="15" y="228"/>
                  </a:cxn>
                  <a:cxn ang="0">
                    <a:pos x="41" y="167"/>
                  </a:cxn>
                  <a:cxn ang="0">
                    <a:pos x="78" y="115"/>
                  </a:cxn>
                  <a:cxn ang="0">
                    <a:pos x="123" y="72"/>
                  </a:cxn>
                  <a:cxn ang="0">
                    <a:pos x="176" y="39"/>
                  </a:cxn>
                  <a:cxn ang="0">
                    <a:pos x="234" y="16"/>
                  </a:cxn>
                  <a:cxn ang="0">
                    <a:pos x="297" y="3"/>
                  </a:cxn>
                </a:cxnLst>
                <a:rect l="0" t="0" r="r" b="b"/>
                <a:pathLst>
                  <a:path w="602" h="580">
                    <a:moveTo>
                      <a:pt x="329" y="0"/>
                    </a:moveTo>
                    <a:lnTo>
                      <a:pt x="363" y="1"/>
                    </a:lnTo>
                    <a:lnTo>
                      <a:pt x="396" y="4"/>
                    </a:lnTo>
                    <a:lnTo>
                      <a:pt x="431" y="11"/>
                    </a:lnTo>
                    <a:lnTo>
                      <a:pt x="464" y="20"/>
                    </a:lnTo>
                    <a:lnTo>
                      <a:pt x="491" y="30"/>
                    </a:lnTo>
                    <a:lnTo>
                      <a:pt x="515" y="41"/>
                    </a:lnTo>
                    <a:lnTo>
                      <a:pt x="536" y="53"/>
                    </a:lnTo>
                    <a:lnTo>
                      <a:pt x="555" y="66"/>
                    </a:lnTo>
                    <a:lnTo>
                      <a:pt x="571" y="80"/>
                    </a:lnTo>
                    <a:lnTo>
                      <a:pt x="587" y="95"/>
                    </a:lnTo>
                    <a:lnTo>
                      <a:pt x="601" y="111"/>
                    </a:lnTo>
                    <a:lnTo>
                      <a:pt x="602" y="134"/>
                    </a:lnTo>
                    <a:lnTo>
                      <a:pt x="600" y="156"/>
                    </a:lnTo>
                    <a:lnTo>
                      <a:pt x="595" y="175"/>
                    </a:lnTo>
                    <a:lnTo>
                      <a:pt x="588" y="193"/>
                    </a:lnTo>
                    <a:lnTo>
                      <a:pt x="578" y="209"/>
                    </a:lnTo>
                    <a:lnTo>
                      <a:pt x="566" y="223"/>
                    </a:lnTo>
                    <a:lnTo>
                      <a:pt x="553" y="236"/>
                    </a:lnTo>
                    <a:lnTo>
                      <a:pt x="537" y="247"/>
                    </a:lnTo>
                    <a:lnTo>
                      <a:pt x="521" y="256"/>
                    </a:lnTo>
                    <a:lnTo>
                      <a:pt x="502" y="265"/>
                    </a:lnTo>
                    <a:lnTo>
                      <a:pt x="484" y="271"/>
                    </a:lnTo>
                    <a:lnTo>
                      <a:pt x="464" y="277"/>
                    </a:lnTo>
                    <a:lnTo>
                      <a:pt x="443" y="282"/>
                    </a:lnTo>
                    <a:lnTo>
                      <a:pt x="422" y="286"/>
                    </a:lnTo>
                    <a:lnTo>
                      <a:pt x="400" y="289"/>
                    </a:lnTo>
                    <a:lnTo>
                      <a:pt x="379" y="291"/>
                    </a:lnTo>
                    <a:lnTo>
                      <a:pt x="358" y="292"/>
                    </a:lnTo>
                    <a:lnTo>
                      <a:pt x="337" y="293"/>
                    </a:lnTo>
                    <a:lnTo>
                      <a:pt x="316" y="293"/>
                    </a:lnTo>
                    <a:lnTo>
                      <a:pt x="296" y="292"/>
                    </a:lnTo>
                    <a:lnTo>
                      <a:pt x="277" y="292"/>
                    </a:lnTo>
                    <a:lnTo>
                      <a:pt x="260" y="291"/>
                    </a:lnTo>
                    <a:lnTo>
                      <a:pt x="244" y="290"/>
                    </a:lnTo>
                    <a:lnTo>
                      <a:pt x="229" y="288"/>
                    </a:lnTo>
                    <a:lnTo>
                      <a:pt x="215" y="287"/>
                    </a:lnTo>
                    <a:lnTo>
                      <a:pt x="205" y="285"/>
                    </a:lnTo>
                    <a:lnTo>
                      <a:pt x="195" y="284"/>
                    </a:lnTo>
                    <a:lnTo>
                      <a:pt x="188" y="283"/>
                    </a:lnTo>
                    <a:lnTo>
                      <a:pt x="184" y="282"/>
                    </a:lnTo>
                    <a:lnTo>
                      <a:pt x="183" y="282"/>
                    </a:lnTo>
                    <a:lnTo>
                      <a:pt x="193" y="314"/>
                    </a:lnTo>
                    <a:lnTo>
                      <a:pt x="200" y="344"/>
                    </a:lnTo>
                    <a:lnTo>
                      <a:pt x="205" y="373"/>
                    </a:lnTo>
                    <a:lnTo>
                      <a:pt x="207" y="399"/>
                    </a:lnTo>
                    <a:lnTo>
                      <a:pt x="207" y="424"/>
                    </a:lnTo>
                    <a:lnTo>
                      <a:pt x="205" y="447"/>
                    </a:lnTo>
                    <a:lnTo>
                      <a:pt x="201" y="468"/>
                    </a:lnTo>
                    <a:lnTo>
                      <a:pt x="196" y="487"/>
                    </a:lnTo>
                    <a:lnTo>
                      <a:pt x="189" y="504"/>
                    </a:lnTo>
                    <a:lnTo>
                      <a:pt x="182" y="520"/>
                    </a:lnTo>
                    <a:lnTo>
                      <a:pt x="174" y="533"/>
                    </a:lnTo>
                    <a:lnTo>
                      <a:pt x="164" y="545"/>
                    </a:lnTo>
                    <a:lnTo>
                      <a:pt x="155" y="555"/>
                    </a:lnTo>
                    <a:lnTo>
                      <a:pt x="145" y="564"/>
                    </a:lnTo>
                    <a:lnTo>
                      <a:pt x="136" y="571"/>
                    </a:lnTo>
                    <a:lnTo>
                      <a:pt x="126" y="576"/>
                    </a:lnTo>
                    <a:lnTo>
                      <a:pt x="117" y="580"/>
                    </a:lnTo>
                    <a:lnTo>
                      <a:pt x="91" y="554"/>
                    </a:lnTo>
                    <a:lnTo>
                      <a:pt x="69" y="527"/>
                    </a:lnTo>
                    <a:lnTo>
                      <a:pt x="49" y="498"/>
                    </a:lnTo>
                    <a:lnTo>
                      <a:pt x="33" y="467"/>
                    </a:lnTo>
                    <a:lnTo>
                      <a:pt x="19" y="435"/>
                    </a:lnTo>
                    <a:lnTo>
                      <a:pt x="9" y="402"/>
                    </a:lnTo>
                    <a:lnTo>
                      <a:pt x="2" y="368"/>
                    </a:lnTo>
                    <a:lnTo>
                      <a:pt x="0" y="333"/>
                    </a:lnTo>
                    <a:lnTo>
                      <a:pt x="0" y="298"/>
                    </a:lnTo>
                    <a:lnTo>
                      <a:pt x="6" y="263"/>
                    </a:lnTo>
                    <a:lnTo>
                      <a:pt x="15" y="228"/>
                    </a:lnTo>
                    <a:lnTo>
                      <a:pt x="27" y="197"/>
                    </a:lnTo>
                    <a:lnTo>
                      <a:pt x="41" y="167"/>
                    </a:lnTo>
                    <a:lnTo>
                      <a:pt x="59" y="140"/>
                    </a:lnTo>
                    <a:lnTo>
                      <a:pt x="78" y="115"/>
                    </a:lnTo>
                    <a:lnTo>
                      <a:pt x="99" y="93"/>
                    </a:lnTo>
                    <a:lnTo>
                      <a:pt x="123" y="72"/>
                    </a:lnTo>
                    <a:lnTo>
                      <a:pt x="149" y="55"/>
                    </a:lnTo>
                    <a:lnTo>
                      <a:pt x="176" y="39"/>
                    </a:lnTo>
                    <a:lnTo>
                      <a:pt x="205" y="26"/>
                    </a:lnTo>
                    <a:lnTo>
                      <a:pt x="234" y="16"/>
                    </a:lnTo>
                    <a:lnTo>
                      <a:pt x="265" y="7"/>
                    </a:lnTo>
                    <a:lnTo>
                      <a:pt x="297" y="3"/>
                    </a:lnTo>
                    <a:lnTo>
                      <a:pt x="329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" name="Freeform 15">
                <a:extLst>
                  <a:ext uri="{FF2B5EF4-FFF2-40B4-BE49-F238E27FC236}">
                    <a16:creationId xmlns:a16="http://schemas.microsoft.com/office/drawing/2014/main" id="{D6661329-28E9-40A3-BD62-7CD9CE273A2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964613" y="3257550"/>
                <a:ext cx="144463" cy="1141412"/>
              </a:xfrm>
              <a:custGeom>
                <a:avLst/>
                <a:gdLst/>
                <a:ahLst/>
                <a:cxnLst>
                  <a:cxn ang="0">
                    <a:pos x="21" y="0"/>
                  </a:cxn>
                  <a:cxn ang="0">
                    <a:pos x="60" y="21"/>
                  </a:cxn>
                  <a:cxn ang="0">
                    <a:pos x="91" y="710"/>
                  </a:cxn>
                  <a:cxn ang="0">
                    <a:pos x="38" y="719"/>
                  </a:cxn>
                  <a:cxn ang="0">
                    <a:pos x="34" y="696"/>
                  </a:cxn>
                  <a:cxn ang="0">
                    <a:pos x="30" y="667"/>
                  </a:cxn>
                  <a:cxn ang="0">
                    <a:pos x="25" y="635"/>
                  </a:cxn>
                  <a:cxn ang="0">
                    <a:pos x="21" y="599"/>
                  </a:cxn>
                  <a:cxn ang="0">
                    <a:pos x="16" y="561"/>
                  </a:cxn>
                  <a:cxn ang="0">
                    <a:pos x="12" y="520"/>
                  </a:cxn>
                  <a:cxn ang="0">
                    <a:pos x="8" y="477"/>
                  </a:cxn>
                  <a:cxn ang="0">
                    <a:pos x="5" y="432"/>
                  </a:cxn>
                  <a:cxn ang="0">
                    <a:pos x="2" y="386"/>
                  </a:cxn>
                  <a:cxn ang="0">
                    <a:pos x="1" y="340"/>
                  </a:cxn>
                  <a:cxn ang="0">
                    <a:pos x="0" y="292"/>
                  </a:cxn>
                  <a:cxn ang="0">
                    <a:pos x="1" y="247"/>
                  </a:cxn>
                  <a:cxn ang="0">
                    <a:pos x="2" y="206"/>
                  </a:cxn>
                  <a:cxn ang="0">
                    <a:pos x="4" y="168"/>
                  </a:cxn>
                  <a:cxn ang="0">
                    <a:pos x="6" y="134"/>
                  </a:cxn>
                  <a:cxn ang="0">
                    <a:pos x="8" y="103"/>
                  </a:cxn>
                  <a:cxn ang="0">
                    <a:pos x="11" y="77"/>
                  </a:cxn>
                  <a:cxn ang="0">
                    <a:pos x="13" y="54"/>
                  </a:cxn>
                  <a:cxn ang="0">
                    <a:pos x="16" y="35"/>
                  </a:cxn>
                  <a:cxn ang="0">
                    <a:pos x="18" y="20"/>
                  </a:cxn>
                  <a:cxn ang="0">
                    <a:pos x="20" y="9"/>
                  </a:cxn>
                  <a:cxn ang="0">
                    <a:pos x="21" y="2"/>
                  </a:cxn>
                  <a:cxn ang="0">
                    <a:pos x="21" y="0"/>
                  </a:cxn>
                </a:cxnLst>
                <a:rect l="0" t="0" r="r" b="b"/>
                <a:pathLst>
                  <a:path w="91" h="719">
                    <a:moveTo>
                      <a:pt x="21" y="0"/>
                    </a:moveTo>
                    <a:lnTo>
                      <a:pt x="60" y="21"/>
                    </a:lnTo>
                    <a:lnTo>
                      <a:pt x="91" y="710"/>
                    </a:lnTo>
                    <a:lnTo>
                      <a:pt x="38" y="719"/>
                    </a:lnTo>
                    <a:lnTo>
                      <a:pt x="34" y="696"/>
                    </a:lnTo>
                    <a:lnTo>
                      <a:pt x="30" y="667"/>
                    </a:lnTo>
                    <a:lnTo>
                      <a:pt x="25" y="635"/>
                    </a:lnTo>
                    <a:lnTo>
                      <a:pt x="21" y="599"/>
                    </a:lnTo>
                    <a:lnTo>
                      <a:pt x="16" y="561"/>
                    </a:lnTo>
                    <a:lnTo>
                      <a:pt x="12" y="520"/>
                    </a:lnTo>
                    <a:lnTo>
                      <a:pt x="8" y="477"/>
                    </a:lnTo>
                    <a:lnTo>
                      <a:pt x="5" y="432"/>
                    </a:lnTo>
                    <a:lnTo>
                      <a:pt x="2" y="386"/>
                    </a:lnTo>
                    <a:lnTo>
                      <a:pt x="1" y="340"/>
                    </a:lnTo>
                    <a:lnTo>
                      <a:pt x="0" y="292"/>
                    </a:lnTo>
                    <a:lnTo>
                      <a:pt x="1" y="247"/>
                    </a:lnTo>
                    <a:lnTo>
                      <a:pt x="2" y="206"/>
                    </a:lnTo>
                    <a:lnTo>
                      <a:pt x="4" y="168"/>
                    </a:lnTo>
                    <a:lnTo>
                      <a:pt x="6" y="134"/>
                    </a:lnTo>
                    <a:lnTo>
                      <a:pt x="8" y="103"/>
                    </a:lnTo>
                    <a:lnTo>
                      <a:pt x="11" y="77"/>
                    </a:lnTo>
                    <a:lnTo>
                      <a:pt x="13" y="54"/>
                    </a:lnTo>
                    <a:lnTo>
                      <a:pt x="16" y="35"/>
                    </a:lnTo>
                    <a:lnTo>
                      <a:pt x="18" y="20"/>
                    </a:lnTo>
                    <a:lnTo>
                      <a:pt x="20" y="9"/>
                    </a:lnTo>
                    <a:lnTo>
                      <a:pt x="21" y="2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rgbClr val="98C0CF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0" name="Freeform 16">
                <a:extLst>
                  <a:ext uri="{FF2B5EF4-FFF2-40B4-BE49-F238E27FC236}">
                    <a16:creationId xmlns:a16="http://schemas.microsoft.com/office/drawing/2014/main" id="{BEB24475-0846-472A-BF49-3B5AB196204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704263" y="4629150"/>
                <a:ext cx="207963" cy="901700"/>
              </a:xfrm>
              <a:custGeom>
                <a:avLst/>
                <a:gdLst/>
                <a:ahLst/>
                <a:cxnLst>
                  <a:cxn ang="0">
                    <a:pos x="131" y="0"/>
                  </a:cxn>
                  <a:cxn ang="0">
                    <a:pos x="130" y="1"/>
                  </a:cxn>
                  <a:cxn ang="0">
                    <a:pos x="127" y="4"/>
                  </a:cxn>
                  <a:cxn ang="0">
                    <a:pos x="123" y="9"/>
                  </a:cxn>
                  <a:cxn ang="0">
                    <a:pos x="116" y="15"/>
                  </a:cxn>
                  <a:cxn ang="0">
                    <a:pos x="106" y="22"/>
                  </a:cxn>
                  <a:cxn ang="0">
                    <a:pos x="94" y="29"/>
                  </a:cxn>
                  <a:cxn ang="0">
                    <a:pos x="79" y="34"/>
                  </a:cxn>
                  <a:cxn ang="0">
                    <a:pos x="57" y="568"/>
                  </a:cxn>
                  <a:cxn ang="0">
                    <a:pos x="37" y="566"/>
                  </a:cxn>
                  <a:cxn ang="0">
                    <a:pos x="53" y="38"/>
                  </a:cxn>
                  <a:cxn ang="0">
                    <a:pos x="51" y="38"/>
                  </a:cxn>
                  <a:cxn ang="0">
                    <a:pos x="46" y="37"/>
                  </a:cxn>
                  <a:cxn ang="0">
                    <a:pos x="40" y="35"/>
                  </a:cxn>
                  <a:cxn ang="0">
                    <a:pos x="30" y="33"/>
                  </a:cxn>
                  <a:cxn ang="0">
                    <a:pos x="21" y="29"/>
                  </a:cxn>
                  <a:cxn ang="0">
                    <a:pos x="10" y="24"/>
                  </a:cxn>
                  <a:cxn ang="0">
                    <a:pos x="0" y="18"/>
                  </a:cxn>
                  <a:cxn ang="0">
                    <a:pos x="2" y="18"/>
                  </a:cxn>
                  <a:cxn ang="0">
                    <a:pos x="9" y="17"/>
                  </a:cxn>
                  <a:cxn ang="0">
                    <a:pos x="19" y="17"/>
                  </a:cxn>
                  <a:cxn ang="0">
                    <a:pos x="33" y="16"/>
                  </a:cxn>
                  <a:cxn ang="0">
                    <a:pos x="48" y="15"/>
                  </a:cxn>
                  <a:cxn ang="0">
                    <a:pos x="65" y="13"/>
                  </a:cxn>
                  <a:cxn ang="0">
                    <a:pos x="83" y="10"/>
                  </a:cxn>
                  <a:cxn ang="0">
                    <a:pos x="100" y="8"/>
                  </a:cxn>
                  <a:cxn ang="0">
                    <a:pos x="116" y="4"/>
                  </a:cxn>
                  <a:cxn ang="0">
                    <a:pos x="131" y="0"/>
                  </a:cxn>
                </a:cxnLst>
                <a:rect l="0" t="0" r="r" b="b"/>
                <a:pathLst>
                  <a:path w="131" h="568">
                    <a:moveTo>
                      <a:pt x="131" y="0"/>
                    </a:moveTo>
                    <a:lnTo>
                      <a:pt x="130" y="1"/>
                    </a:lnTo>
                    <a:lnTo>
                      <a:pt x="127" y="4"/>
                    </a:lnTo>
                    <a:lnTo>
                      <a:pt x="123" y="9"/>
                    </a:lnTo>
                    <a:lnTo>
                      <a:pt x="116" y="15"/>
                    </a:lnTo>
                    <a:lnTo>
                      <a:pt x="106" y="22"/>
                    </a:lnTo>
                    <a:lnTo>
                      <a:pt x="94" y="29"/>
                    </a:lnTo>
                    <a:lnTo>
                      <a:pt x="79" y="34"/>
                    </a:lnTo>
                    <a:lnTo>
                      <a:pt x="57" y="568"/>
                    </a:lnTo>
                    <a:lnTo>
                      <a:pt x="37" y="566"/>
                    </a:lnTo>
                    <a:lnTo>
                      <a:pt x="53" y="38"/>
                    </a:lnTo>
                    <a:lnTo>
                      <a:pt x="51" y="38"/>
                    </a:lnTo>
                    <a:lnTo>
                      <a:pt x="46" y="37"/>
                    </a:lnTo>
                    <a:lnTo>
                      <a:pt x="40" y="35"/>
                    </a:lnTo>
                    <a:lnTo>
                      <a:pt x="30" y="33"/>
                    </a:lnTo>
                    <a:lnTo>
                      <a:pt x="21" y="29"/>
                    </a:lnTo>
                    <a:lnTo>
                      <a:pt x="10" y="24"/>
                    </a:lnTo>
                    <a:lnTo>
                      <a:pt x="0" y="18"/>
                    </a:lnTo>
                    <a:lnTo>
                      <a:pt x="2" y="18"/>
                    </a:lnTo>
                    <a:lnTo>
                      <a:pt x="9" y="17"/>
                    </a:lnTo>
                    <a:lnTo>
                      <a:pt x="19" y="17"/>
                    </a:lnTo>
                    <a:lnTo>
                      <a:pt x="33" y="16"/>
                    </a:lnTo>
                    <a:lnTo>
                      <a:pt x="48" y="15"/>
                    </a:lnTo>
                    <a:lnTo>
                      <a:pt x="65" y="13"/>
                    </a:lnTo>
                    <a:lnTo>
                      <a:pt x="83" y="10"/>
                    </a:lnTo>
                    <a:lnTo>
                      <a:pt x="100" y="8"/>
                    </a:lnTo>
                    <a:lnTo>
                      <a:pt x="116" y="4"/>
                    </a:lnTo>
                    <a:lnTo>
                      <a:pt x="131" y="0"/>
                    </a:lnTo>
                    <a:close/>
                  </a:path>
                </a:pathLst>
              </a:custGeom>
              <a:solidFill>
                <a:srgbClr val="000015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1" name="Freeform 17">
                <a:extLst>
                  <a:ext uri="{FF2B5EF4-FFF2-40B4-BE49-F238E27FC236}">
                    <a16:creationId xmlns:a16="http://schemas.microsoft.com/office/drawing/2014/main" id="{6145F752-50D6-4931-AB74-F922DDAFCF9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323263" y="4344988"/>
                <a:ext cx="430213" cy="17303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" y="0"/>
                  </a:cxn>
                  <a:cxn ang="0">
                    <a:pos x="7" y="2"/>
                  </a:cxn>
                  <a:cxn ang="0">
                    <a:pos x="15" y="4"/>
                  </a:cxn>
                  <a:cxn ang="0">
                    <a:pos x="26" y="8"/>
                  </a:cxn>
                  <a:cxn ang="0">
                    <a:pos x="40" y="12"/>
                  </a:cxn>
                  <a:cxn ang="0">
                    <a:pos x="56" y="16"/>
                  </a:cxn>
                  <a:cxn ang="0">
                    <a:pos x="74" y="20"/>
                  </a:cxn>
                  <a:cxn ang="0">
                    <a:pos x="94" y="24"/>
                  </a:cxn>
                  <a:cxn ang="0">
                    <a:pos x="116" y="28"/>
                  </a:cxn>
                  <a:cxn ang="0">
                    <a:pos x="139" y="32"/>
                  </a:cxn>
                  <a:cxn ang="0">
                    <a:pos x="164" y="35"/>
                  </a:cxn>
                  <a:cxn ang="0">
                    <a:pos x="189" y="37"/>
                  </a:cxn>
                  <a:cxn ang="0">
                    <a:pos x="216" y="38"/>
                  </a:cxn>
                  <a:cxn ang="0">
                    <a:pos x="242" y="39"/>
                  </a:cxn>
                  <a:cxn ang="0">
                    <a:pos x="269" y="37"/>
                  </a:cxn>
                  <a:cxn ang="0">
                    <a:pos x="270" y="50"/>
                  </a:cxn>
                  <a:cxn ang="0">
                    <a:pos x="270" y="59"/>
                  </a:cxn>
                  <a:cxn ang="0">
                    <a:pos x="271" y="66"/>
                  </a:cxn>
                  <a:cxn ang="0">
                    <a:pos x="271" y="88"/>
                  </a:cxn>
                  <a:cxn ang="0">
                    <a:pos x="270" y="100"/>
                  </a:cxn>
                  <a:cxn ang="0">
                    <a:pos x="268" y="100"/>
                  </a:cxn>
                  <a:cxn ang="0">
                    <a:pos x="262" y="102"/>
                  </a:cxn>
                  <a:cxn ang="0">
                    <a:pos x="252" y="103"/>
                  </a:cxn>
                  <a:cxn ang="0">
                    <a:pos x="238" y="104"/>
                  </a:cxn>
                  <a:cxn ang="0">
                    <a:pos x="222" y="106"/>
                  </a:cxn>
                  <a:cxn ang="0">
                    <a:pos x="204" y="107"/>
                  </a:cxn>
                  <a:cxn ang="0">
                    <a:pos x="183" y="108"/>
                  </a:cxn>
                  <a:cxn ang="0">
                    <a:pos x="161" y="109"/>
                  </a:cxn>
                  <a:cxn ang="0">
                    <a:pos x="112" y="109"/>
                  </a:cxn>
                  <a:cxn ang="0">
                    <a:pos x="87" y="108"/>
                  </a:cxn>
                  <a:cxn ang="0">
                    <a:pos x="62" y="105"/>
                  </a:cxn>
                  <a:cxn ang="0">
                    <a:pos x="37" y="102"/>
                  </a:cxn>
                  <a:cxn ang="0">
                    <a:pos x="13" y="97"/>
                  </a:cxn>
                  <a:cxn ang="0">
                    <a:pos x="11" y="85"/>
                  </a:cxn>
                  <a:cxn ang="0">
                    <a:pos x="9" y="70"/>
                  </a:cxn>
                  <a:cxn ang="0">
                    <a:pos x="6" y="50"/>
                  </a:cxn>
                  <a:cxn ang="0">
                    <a:pos x="3" y="27"/>
                  </a:cxn>
                  <a:cxn ang="0">
                    <a:pos x="0" y="0"/>
                  </a:cxn>
                </a:cxnLst>
                <a:rect l="0" t="0" r="r" b="b"/>
                <a:pathLst>
                  <a:path w="271" h="109">
                    <a:moveTo>
                      <a:pt x="0" y="0"/>
                    </a:moveTo>
                    <a:lnTo>
                      <a:pt x="2" y="0"/>
                    </a:lnTo>
                    <a:lnTo>
                      <a:pt x="7" y="2"/>
                    </a:lnTo>
                    <a:lnTo>
                      <a:pt x="15" y="4"/>
                    </a:lnTo>
                    <a:lnTo>
                      <a:pt x="26" y="8"/>
                    </a:lnTo>
                    <a:lnTo>
                      <a:pt x="40" y="12"/>
                    </a:lnTo>
                    <a:lnTo>
                      <a:pt x="56" y="16"/>
                    </a:lnTo>
                    <a:lnTo>
                      <a:pt x="74" y="20"/>
                    </a:lnTo>
                    <a:lnTo>
                      <a:pt x="94" y="24"/>
                    </a:lnTo>
                    <a:lnTo>
                      <a:pt x="116" y="28"/>
                    </a:lnTo>
                    <a:lnTo>
                      <a:pt x="139" y="32"/>
                    </a:lnTo>
                    <a:lnTo>
                      <a:pt x="164" y="35"/>
                    </a:lnTo>
                    <a:lnTo>
                      <a:pt x="189" y="37"/>
                    </a:lnTo>
                    <a:lnTo>
                      <a:pt x="216" y="38"/>
                    </a:lnTo>
                    <a:lnTo>
                      <a:pt x="242" y="39"/>
                    </a:lnTo>
                    <a:lnTo>
                      <a:pt x="269" y="37"/>
                    </a:lnTo>
                    <a:lnTo>
                      <a:pt x="270" y="50"/>
                    </a:lnTo>
                    <a:lnTo>
                      <a:pt x="270" y="59"/>
                    </a:lnTo>
                    <a:lnTo>
                      <a:pt x="271" y="66"/>
                    </a:lnTo>
                    <a:lnTo>
                      <a:pt x="271" y="88"/>
                    </a:lnTo>
                    <a:lnTo>
                      <a:pt x="270" y="100"/>
                    </a:lnTo>
                    <a:lnTo>
                      <a:pt x="268" y="100"/>
                    </a:lnTo>
                    <a:lnTo>
                      <a:pt x="262" y="102"/>
                    </a:lnTo>
                    <a:lnTo>
                      <a:pt x="252" y="103"/>
                    </a:lnTo>
                    <a:lnTo>
                      <a:pt x="238" y="104"/>
                    </a:lnTo>
                    <a:lnTo>
                      <a:pt x="222" y="106"/>
                    </a:lnTo>
                    <a:lnTo>
                      <a:pt x="204" y="107"/>
                    </a:lnTo>
                    <a:lnTo>
                      <a:pt x="183" y="108"/>
                    </a:lnTo>
                    <a:lnTo>
                      <a:pt x="161" y="109"/>
                    </a:lnTo>
                    <a:lnTo>
                      <a:pt x="112" y="109"/>
                    </a:lnTo>
                    <a:lnTo>
                      <a:pt x="87" y="108"/>
                    </a:lnTo>
                    <a:lnTo>
                      <a:pt x="62" y="105"/>
                    </a:lnTo>
                    <a:lnTo>
                      <a:pt x="37" y="102"/>
                    </a:lnTo>
                    <a:lnTo>
                      <a:pt x="13" y="97"/>
                    </a:lnTo>
                    <a:lnTo>
                      <a:pt x="11" y="85"/>
                    </a:lnTo>
                    <a:lnTo>
                      <a:pt x="9" y="70"/>
                    </a:lnTo>
                    <a:lnTo>
                      <a:pt x="6" y="50"/>
                    </a:lnTo>
                    <a:lnTo>
                      <a:pt x="3" y="2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15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2" name="Freeform 18">
                <a:extLst>
                  <a:ext uri="{FF2B5EF4-FFF2-40B4-BE49-F238E27FC236}">
                    <a16:creationId xmlns:a16="http://schemas.microsoft.com/office/drawing/2014/main" id="{A7E85F8A-ABB5-4C1D-BDBE-B2504415175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012238" y="4262438"/>
                <a:ext cx="166688" cy="195262"/>
              </a:xfrm>
              <a:custGeom>
                <a:avLst/>
                <a:gdLst/>
                <a:ahLst/>
                <a:cxnLst>
                  <a:cxn ang="0">
                    <a:pos x="105" y="0"/>
                  </a:cxn>
                  <a:cxn ang="0">
                    <a:pos x="105" y="2"/>
                  </a:cxn>
                  <a:cxn ang="0">
                    <a:pos x="104" y="8"/>
                  </a:cxn>
                  <a:cxn ang="0">
                    <a:pos x="103" y="17"/>
                  </a:cxn>
                  <a:cxn ang="0">
                    <a:pos x="102" y="29"/>
                  </a:cxn>
                  <a:cxn ang="0">
                    <a:pos x="101" y="46"/>
                  </a:cxn>
                  <a:cxn ang="0">
                    <a:pos x="100" y="65"/>
                  </a:cxn>
                  <a:cxn ang="0">
                    <a:pos x="98" y="86"/>
                  </a:cxn>
                  <a:cxn ang="0">
                    <a:pos x="96" y="110"/>
                  </a:cxn>
                  <a:cxn ang="0">
                    <a:pos x="67" y="116"/>
                  </a:cxn>
                  <a:cxn ang="0">
                    <a:pos x="40" y="120"/>
                  </a:cxn>
                  <a:cxn ang="0">
                    <a:pos x="16" y="123"/>
                  </a:cxn>
                  <a:cxn ang="0">
                    <a:pos x="16" y="121"/>
                  </a:cxn>
                  <a:cxn ang="0">
                    <a:pos x="15" y="116"/>
                  </a:cxn>
                  <a:cxn ang="0">
                    <a:pos x="13" y="107"/>
                  </a:cxn>
                  <a:cxn ang="0">
                    <a:pos x="10" y="94"/>
                  </a:cxn>
                  <a:cxn ang="0">
                    <a:pos x="7" y="79"/>
                  </a:cxn>
                  <a:cxn ang="0">
                    <a:pos x="3" y="59"/>
                  </a:cxn>
                  <a:cxn ang="0">
                    <a:pos x="0" y="36"/>
                  </a:cxn>
                  <a:cxn ang="0">
                    <a:pos x="28" y="28"/>
                  </a:cxn>
                  <a:cxn ang="0">
                    <a:pos x="55" y="20"/>
                  </a:cxn>
                  <a:cxn ang="0">
                    <a:pos x="81" y="11"/>
                  </a:cxn>
                  <a:cxn ang="0">
                    <a:pos x="105" y="0"/>
                  </a:cxn>
                </a:cxnLst>
                <a:rect l="0" t="0" r="r" b="b"/>
                <a:pathLst>
                  <a:path w="105" h="123">
                    <a:moveTo>
                      <a:pt x="105" y="0"/>
                    </a:moveTo>
                    <a:lnTo>
                      <a:pt x="105" y="2"/>
                    </a:lnTo>
                    <a:lnTo>
                      <a:pt x="104" y="8"/>
                    </a:lnTo>
                    <a:lnTo>
                      <a:pt x="103" y="17"/>
                    </a:lnTo>
                    <a:lnTo>
                      <a:pt x="102" y="29"/>
                    </a:lnTo>
                    <a:lnTo>
                      <a:pt x="101" y="46"/>
                    </a:lnTo>
                    <a:lnTo>
                      <a:pt x="100" y="65"/>
                    </a:lnTo>
                    <a:lnTo>
                      <a:pt x="98" y="86"/>
                    </a:lnTo>
                    <a:lnTo>
                      <a:pt x="96" y="110"/>
                    </a:lnTo>
                    <a:lnTo>
                      <a:pt x="67" y="116"/>
                    </a:lnTo>
                    <a:lnTo>
                      <a:pt x="40" y="120"/>
                    </a:lnTo>
                    <a:lnTo>
                      <a:pt x="16" y="123"/>
                    </a:lnTo>
                    <a:lnTo>
                      <a:pt x="16" y="121"/>
                    </a:lnTo>
                    <a:lnTo>
                      <a:pt x="15" y="116"/>
                    </a:lnTo>
                    <a:lnTo>
                      <a:pt x="13" y="107"/>
                    </a:lnTo>
                    <a:lnTo>
                      <a:pt x="10" y="94"/>
                    </a:lnTo>
                    <a:lnTo>
                      <a:pt x="7" y="79"/>
                    </a:lnTo>
                    <a:lnTo>
                      <a:pt x="3" y="59"/>
                    </a:lnTo>
                    <a:lnTo>
                      <a:pt x="0" y="36"/>
                    </a:lnTo>
                    <a:lnTo>
                      <a:pt x="28" y="28"/>
                    </a:lnTo>
                    <a:lnTo>
                      <a:pt x="55" y="20"/>
                    </a:lnTo>
                    <a:lnTo>
                      <a:pt x="81" y="11"/>
                    </a:lnTo>
                    <a:lnTo>
                      <a:pt x="105" y="0"/>
                    </a:lnTo>
                    <a:close/>
                  </a:path>
                </a:pathLst>
              </a:custGeom>
              <a:solidFill>
                <a:srgbClr val="000015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3" name="Freeform 19">
                <a:extLst>
                  <a:ext uri="{FF2B5EF4-FFF2-40B4-BE49-F238E27FC236}">
                    <a16:creationId xmlns:a16="http://schemas.microsoft.com/office/drawing/2014/main" id="{2F558AFC-BAEC-437E-BCBD-989813CA1F5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256588" y="3263900"/>
                <a:ext cx="498475" cy="1214437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18" y="1"/>
                  </a:cxn>
                  <a:cxn ang="0">
                    <a:pos x="43" y="4"/>
                  </a:cxn>
                  <a:cxn ang="0">
                    <a:pos x="90" y="8"/>
                  </a:cxn>
                  <a:cxn ang="0">
                    <a:pos x="123" y="10"/>
                  </a:cxn>
                  <a:cxn ang="0">
                    <a:pos x="151" y="11"/>
                  </a:cxn>
                  <a:cxn ang="0">
                    <a:pos x="156" y="21"/>
                  </a:cxn>
                  <a:cxn ang="0">
                    <a:pos x="166" y="44"/>
                  </a:cxn>
                  <a:cxn ang="0">
                    <a:pos x="180" y="79"/>
                  </a:cxn>
                  <a:cxn ang="0">
                    <a:pos x="198" y="123"/>
                  </a:cxn>
                  <a:cxn ang="0">
                    <a:pos x="216" y="177"/>
                  </a:cxn>
                  <a:cxn ang="0">
                    <a:pos x="237" y="239"/>
                  </a:cxn>
                  <a:cxn ang="0">
                    <a:pos x="256" y="308"/>
                  </a:cxn>
                  <a:cxn ang="0">
                    <a:pos x="275" y="382"/>
                  </a:cxn>
                  <a:cxn ang="0">
                    <a:pos x="298" y="503"/>
                  </a:cxn>
                  <a:cxn ang="0">
                    <a:pos x="308" y="588"/>
                  </a:cxn>
                  <a:cxn ang="0">
                    <a:pos x="313" y="675"/>
                  </a:cxn>
                  <a:cxn ang="0">
                    <a:pos x="313" y="762"/>
                  </a:cxn>
                  <a:cxn ang="0">
                    <a:pos x="304" y="762"/>
                  </a:cxn>
                  <a:cxn ang="0">
                    <a:pos x="281" y="763"/>
                  </a:cxn>
                  <a:cxn ang="0">
                    <a:pos x="247" y="764"/>
                  </a:cxn>
                  <a:cxn ang="0">
                    <a:pos x="183" y="765"/>
                  </a:cxn>
                  <a:cxn ang="0">
                    <a:pos x="137" y="764"/>
                  </a:cxn>
                  <a:cxn ang="0">
                    <a:pos x="92" y="760"/>
                  </a:cxn>
                  <a:cxn ang="0">
                    <a:pos x="52" y="755"/>
                  </a:cxn>
                  <a:cxn ang="0">
                    <a:pos x="20" y="745"/>
                  </a:cxn>
                  <a:cxn ang="0">
                    <a:pos x="0" y="733"/>
                  </a:cxn>
                  <a:cxn ang="0">
                    <a:pos x="1" y="714"/>
                  </a:cxn>
                  <a:cxn ang="0">
                    <a:pos x="1" y="683"/>
                  </a:cxn>
                  <a:cxn ang="0">
                    <a:pos x="2" y="643"/>
                  </a:cxn>
                  <a:cxn ang="0">
                    <a:pos x="3" y="577"/>
                  </a:cxn>
                  <a:cxn ang="0">
                    <a:pos x="4" y="534"/>
                  </a:cxn>
                  <a:cxn ang="0">
                    <a:pos x="5" y="497"/>
                  </a:cxn>
                  <a:cxn ang="0">
                    <a:pos x="5" y="471"/>
                  </a:cxn>
                  <a:cxn ang="0">
                    <a:pos x="6" y="445"/>
                  </a:cxn>
                  <a:cxn ang="0">
                    <a:pos x="7" y="402"/>
                  </a:cxn>
                  <a:cxn ang="0">
                    <a:pos x="6" y="265"/>
                  </a:cxn>
                  <a:cxn ang="0">
                    <a:pos x="5" y="205"/>
                  </a:cxn>
                  <a:cxn ang="0">
                    <a:pos x="5" y="148"/>
                  </a:cxn>
                  <a:cxn ang="0">
                    <a:pos x="3" y="96"/>
                  </a:cxn>
                  <a:cxn ang="0">
                    <a:pos x="3" y="52"/>
                  </a:cxn>
                  <a:cxn ang="0">
                    <a:pos x="2" y="20"/>
                  </a:cxn>
                  <a:cxn ang="0">
                    <a:pos x="1" y="0"/>
                  </a:cxn>
                </a:cxnLst>
                <a:rect l="0" t="0" r="r" b="b"/>
                <a:pathLst>
                  <a:path w="314" h="765">
                    <a:moveTo>
                      <a:pt x="1" y="0"/>
                    </a:moveTo>
                    <a:lnTo>
                      <a:pt x="3" y="0"/>
                    </a:lnTo>
                    <a:lnTo>
                      <a:pt x="9" y="0"/>
                    </a:lnTo>
                    <a:lnTo>
                      <a:pt x="18" y="1"/>
                    </a:lnTo>
                    <a:lnTo>
                      <a:pt x="30" y="2"/>
                    </a:lnTo>
                    <a:lnTo>
                      <a:pt x="43" y="4"/>
                    </a:lnTo>
                    <a:lnTo>
                      <a:pt x="58" y="5"/>
                    </a:lnTo>
                    <a:lnTo>
                      <a:pt x="90" y="8"/>
                    </a:lnTo>
                    <a:lnTo>
                      <a:pt x="107" y="9"/>
                    </a:lnTo>
                    <a:lnTo>
                      <a:pt x="123" y="10"/>
                    </a:lnTo>
                    <a:lnTo>
                      <a:pt x="138" y="11"/>
                    </a:lnTo>
                    <a:lnTo>
                      <a:pt x="151" y="11"/>
                    </a:lnTo>
                    <a:lnTo>
                      <a:pt x="152" y="14"/>
                    </a:lnTo>
                    <a:lnTo>
                      <a:pt x="156" y="21"/>
                    </a:lnTo>
                    <a:lnTo>
                      <a:pt x="160" y="31"/>
                    </a:lnTo>
                    <a:lnTo>
                      <a:pt x="166" y="44"/>
                    </a:lnTo>
                    <a:lnTo>
                      <a:pt x="173" y="61"/>
                    </a:lnTo>
                    <a:lnTo>
                      <a:pt x="180" y="79"/>
                    </a:lnTo>
                    <a:lnTo>
                      <a:pt x="188" y="100"/>
                    </a:lnTo>
                    <a:lnTo>
                      <a:pt x="198" y="123"/>
                    </a:lnTo>
                    <a:lnTo>
                      <a:pt x="207" y="150"/>
                    </a:lnTo>
                    <a:lnTo>
                      <a:pt x="216" y="177"/>
                    </a:lnTo>
                    <a:lnTo>
                      <a:pt x="227" y="208"/>
                    </a:lnTo>
                    <a:lnTo>
                      <a:pt x="237" y="239"/>
                    </a:lnTo>
                    <a:lnTo>
                      <a:pt x="247" y="273"/>
                    </a:lnTo>
                    <a:lnTo>
                      <a:pt x="256" y="308"/>
                    </a:lnTo>
                    <a:lnTo>
                      <a:pt x="266" y="345"/>
                    </a:lnTo>
                    <a:lnTo>
                      <a:pt x="275" y="382"/>
                    </a:lnTo>
                    <a:lnTo>
                      <a:pt x="291" y="462"/>
                    </a:lnTo>
                    <a:lnTo>
                      <a:pt x="298" y="503"/>
                    </a:lnTo>
                    <a:lnTo>
                      <a:pt x="303" y="545"/>
                    </a:lnTo>
                    <a:lnTo>
                      <a:pt x="308" y="588"/>
                    </a:lnTo>
                    <a:lnTo>
                      <a:pt x="311" y="631"/>
                    </a:lnTo>
                    <a:lnTo>
                      <a:pt x="313" y="675"/>
                    </a:lnTo>
                    <a:lnTo>
                      <a:pt x="314" y="718"/>
                    </a:lnTo>
                    <a:lnTo>
                      <a:pt x="313" y="762"/>
                    </a:lnTo>
                    <a:lnTo>
                      <a:pt x="311" y="762"/>
                    </a:lnTo>
                    <a:lnTo>
                      <a:pt x="304" y="762"/>
                    </a:lnTo>
                    <a:lnTo>
                      <a:pt x="295" y="762"/>
                    </a:lnTo>
                    <a:lnTo>
                      <a:pt x="281" y="763"/>
                    </a:lnTo>
                    <a:lnTo>
                      <a:pt x="266" y="764"/>
                    </a:lnTo>
                    <a:lnTo>
                      <a:pt x="247" y="764"/>
                    </a:lnTo>
                    <a:lnTo>
                      <a:pt x="227" y="765"/>
                    </a:lnTo>
                    <a:lnTo>
                      <a:pt x="183" y="765"/>
                    </a:lnTo>
                    <a:lnTo>
                      <a:pt x="160" y="764"/>
                    </a:lnTo>
                    <a:lnTo>
                      <a:pt x="137" y="764"/>
                    </a:lnTo>
                    <a:lnTo>
                      <a:pt x="114" y="762"/>
                    </a:lnTo>
                    <a:lnTo>
                      <a:pt x="92" y="760"/>
                    </a:lnTo>
                    <a:lnTo>
                      <a:pt x="71" y="758"/>
                    </a:lnTo>
                    <a:lnTo>
                      <a:pt x="52" y="755"/>
                    </a:lnTo>
                    <a:lnTo>
                      <a:pt x="34" y="751"/>
                    </a:lnTo>
                    <a:lnTo>
                      <a:pt x="20" y="745"/>
                    </a:lnTo>
                    <a:lnTo>
                      <a:pt x="8" y="740"/>
                    </a:lnTo>
                    <a:lnTo>
                      <a:pt x="0" y="733"/>
                    </a:lnTo>
                    <a:lnTo>
                      <a:pt x="0" y="724"/>
                    </a:lnTo>
                    <a:lnTo>
                      <a:pt x="1" y="714"/>
                    </a:lnTo>
                    <a:lnTo>
                      <a:pt x="1" y="700"/>
                    </a:lnTo>
                    <a:lnTo>
                      <a:pt x="1" y="683"/>
                    </a:lnTo>
                    <a:lnTo>
                      <a:pt x="1" y="664"/>
                    </a:lnTo>
                    <a:lnTo>
                      <a:pt x="2" y="643"/>
                    </a:lnTo>
                    <a:lnTo>
                      <a:pt x="2" y="621"/>
                    </a:lnTo>
                    <a:lnTo>
                      <a:pt x="3" y="577"/>
                    </a:lnTo>
                    <a:lnTo>
                      <a:pt x="3" y="555"/>
                    </a:lnTo>
                    <a:lnTo>
                      <a:pt x="4" y="534"/>
                    </a:lnTo>
                    <a:lnTo>
                      <a:pt x="4" y="515"/>
                    </a:lnTo>
                    <a:lnTo>
                      <a:pt x="5" y="497"/>
                    </a:lnTo>
                    <a:lnTo>
                      <a:pt x="5" y="483"/>
                    </a:lnTo>
                    <a:lnTo>
                      <a:pt x="5" y="471"/>
                    </a:lnTo>
                    <a:lnTo>
                      <a:pt x="5" y="461"/>
                    </a:lnTo>
                    <a:lnTo>
                      <a:pt x="6" y="445"/>
                    </a:lnTo>
                    <a:lnTo>
                      <a:pt x="6" y="425"/>
                    </a:lnTo>
                    <a:lnTo>
                      <a:pt x="7" y="402"/>
                    </a:lnTo>
                    <a:lnTo>
                      <a:pt x="7" y="294"/>
                    </a:lnTo>
                    <a:lnTo>
                      <a:pt x="6" y="265"/>
                    </a:lnTo>
                    <a:lnTo>
                      <a:pt x="6" y="235"/>
                    </a:lnTo>
                    <a:lnTo>
                      <a:pt x="5" y="205"/>
                    </a:lnTo>
                    <a:lnTo>
                      <a:pt x="5" y="176"/>
                    </a:lnTo>
                    <a:lnTo>
                      <a:pt x="5" y="148"/>
                    </a:lnTo>
                    <a:lnTo>
                      <a:pt x="4" y="121"/>
                    </a:lnTo>
                    <a:lnTo>
                      <a:pt x="3" y="96"/>
                    </a:lnTo>
                    <a:lnTo>
                      <a:pt x="3" y="73"/>
                    </a:lnTo>
                    <a:lnTo>
                      <a:pt x="3" y="52"/>
                    </a:lnTo>
                    <a:lnTo>
                      <a:pt x="2" y="34"/>
                    </a:lnTo>
                    <a:lnTo>
                      <a:pt x="2" y="20"/>
                    </a:lnTo>
                    <a:lnTo>
                      <a:pt x="1" y="9"/>
                    </a:lnTo>
                    <a:lnTo>
                      <a:pt x="1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1D4774">
                      <a:shade val="30000"/>
                      <a:satMod val="115000"/>
                    </a:srgbClr>
                  </a:gs>
                  <a:gs pos="50000">
                    <a:srgbClr val="1D4774">
                      <a:shade val="67500"/>
                      <a:satMod val="115000"/>
                    </a:srgbClr>
                  </a:gs>
                  <a:gs pos="100000">
                    <a:srgbClr val="1D4774">
                      <a:shade val="100000"/>
                      <a:satMod val="115000"/>
                    </a:srgbClr>
                  </a:gs>
                </a:gsLst>
                <a:lin ang="16200000" scaled="1"/>
                <a:tileRect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4" name="Freeform 20">
                <a:extLst>
                  <a:ext uri="{FF2B5EF4-FFF2-40B4-BE49-F238E27FC236}">
                    <a16:creationId xmlns:a16="http://schemas.microsoft.com/office/drawing/2014/main" id="{FB302BD8-CD75-443C-97EC-A8A6A4CD916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980488" y="3194050"/>
                <a:ext cx="676275" cy="1230312"/>
              </a:xfrm>
              <a:custGeom>
                <a:avLst/>
                <a:gdLst/>
                <a:ahLst/>
                <a:cxnLst>
                  <a:cxn ang="0">
                    <a:pos x="276" y="0"/>
                  </a:cxn>
                  <a:cxn ang="0">
                    <a:pos x="300" y="2"/>
                  </a:cxn>
                  <a:cxn ang="0">
                    <a:pos x="340" y="7"/>
                  </a:cxn>
                  <a:cxn ang="0">
                    <a:pos x="377" y="14"/>
                  </a:cxn>
                  <a:cxn ang="0">
                    <a:pos x="398" y="22"/>
                  </a:cxn>
                  <a:cxn ang="0">
                    <a:pos x="415" y="31"/>
                  </a:cxn>
                  <a:cxn ang="0">
                    <a:pos x="425" y="37"/>
                  </a:cxn>
                  <a:cxn ang="0">
                    <a:pos x="423" y="63"/>
                  </a:cxn>
                  <a:cxn ang="0">
                    <a:pos x="414" y="117"/>
                  </a:cxn>
                  <a:cxn ang="0">
                    <a:pos x="400" y="175"/>
                  </a:cxn>
                  <a:cxn ang="0">
                    <a:pos x="381" y="235"/>
                  </a:cxn>
                  <a:cxn ang="0">
                    <a:pos x="357" y="293"/>
                  </a:cxn>
                  <a:cxn ang="0">
                    <a:pos x="327" y="347"/>
                  </a:cxn>
                  <a:cxn ang="0">
                    <a:pos x="291" y="395"/>
                  </a:cxn>
                  <a:cxn ang="0">
                    <a:pos x="249" y="432"/>
                  </a:cxn>
                  <a:cxn ang="0">
                    <a:pos x="240" y="430"/>
                  </a:cxn>
                  <a:cxn ang="0">
                    <a:pos x="226" y="419"/>
                  </a:cxn>
                  <a:cxn ang="0">
                    <a:pos x="209" y="403"/>
                  </a:cxn>
                  <a:cxn ang="0">
                    <a:pos x="178" y="372"/>
                  </a:cxn>
                  <a:cxn ang="0">
                    <a:pos x="171" y="366"/>
                  </a:cxn>
                  <a:cxn ang="0">
                    <a:pos x="231" y="725"/>
                  </a:cxn>
                  <a:cxn ang="0">
                    <a:pos x="219" y="729"/>
                  </a:cxn>
                  <a:cxn ang="0">
                    <a:pos x="196" y="736"/>
                  </a:cxn>
                  <a:cxn ang="0">
                    <a:pos x="168" y="746"/>
                  </a:cxn>
                  <a:cxn ang="0">
                    <a:pos x="135" y="754"/>
                  </a:cxn>
                  <a:cxn ang="0">
                    <a:pos x="104" y="764"/>
                  </a:cxn>
                  <a:cxn ang="0">
                    <a:pos x="75" y="771"/>
                  </a:cxn>
                  <a:cxn ang="0">
                    <a:pos x="53" y="775"/>
                  </a:cxn>
                  <a:cxn ang="0">
                    <a:pos x="45" y="773"/>
                  </a:cxn>
                  <a:cxn ang="0">
                    <a:pos x="42" y="757"/>
                  </a:cxn>
                  <a:cxn ang="0">
                    <a:pos x="37" y="727"/>
                  </a:cxn>
                  <a:cxn ang="0">
                    <a:pos x="30" y="684"/>
                  </a:cxn>
                  <a:cxn ang="0">
                    <a:pos x="23" y="630"/>
                  </a:cxn>
                  <a:cxn ang="0">
                    <a:pos x="16" y="568"/>
                  </a:cxn>
                  <a:cxn ang="0">
                    <a:pos x="9" y="500"/>
                  </a:cxn>
                  <a:cxn ang="0">
                    <a:pos x="4" y="427"/>
                  </a:cxn>
                  <a:cxn ang="0">
                    <a:pos x="0" y="304"/>
                  </a:cxn>
                  <a:cxn ang="0">
                    <a:pos x="1" y="221"/>
                  </a:cxn>
                  <a:cxn ang="0">
                    <a:pos x="2" y="154"/>
                  </a:cxn>
                  <a:cxn ang="0">
                    <a:pos x="5" y="104"/>
                  </a:cxn>
                  <a:cxn ang="0">
                    <a:pos x="8" y="68"/>
                  </a:cxn>
                  <a:cxn ang="0">
                    <a:pos x="11" y="47"/>
                  </a:cxn>
                  <a:cxn ang="0">
                    <a:pos x="11" y="40"/>
                  </a:cxn>
                  <a:cxn ang="0">
                    <a:pos x="128" y="24"/>
                  </a:cxn>
                  <a:cxn ang="0">
                    <a:pos x="133" y="38"/>
                  </a:cxn>
                  <a:cxn ang="0">
                    <a:pos x="143" y="63"/>
                  </a:cxn>
                  <a:cxn ang="0">
                    <a:pos x="156" y="96"/>
                  </a:cxn>
                  <a:cxn ang="0">
                    <a:pos x="174" y="134"/>
                  </a:cxn>
                  <a:cxn ang="0">
                    <a:pos x="205" y="189"/>
                  </a:cxn>
                  <a:cxn ang="0">
                    <a:pos x="218" y="204"/>
                  </a:cxn>
                  <a:cxn ang="0">
                    <a:pos x="224" y="191"/>
                  </a:cxn>
                  <a:cxn ang="0">
                    <a:pos x="232" y="165"/>
                  </a:cxn>
                  <a:cxn ang="0">
                    <a:pos x="243" y="129"/>
                  </a:cxn>
                  <a:cxn ang="0">
                    <a:pos x="254" y="84"/>
                  </a:cxn>
                  <a:cxn ang="0">
                    <a:pos x="263" y="30"/>
                  </a:cxn>
                </a:cxnLst>
                <a:rect l="0" t="0" r="r" b="b"/>
                <a:pathLst>
                  <a:path w="426" h="775">
                    <a:moveTo>
                      <a:pt x="267" y="0"/>
                    </a:moveTo>
                    <a:lnTo>
                      <a:pt x="276" y="0"/>
                    </a:lnTo>
                    <a:lnTo>
                      <a:pt x="286" y="1"/>
                    </a:lnTo>
                    <a:lnTo>
                      <a:pt x="300" y="2"/>
                    </a:lnTo>
                    <a:lnTo>
                      <a:pt x="318" y="4"/>
                    </a:lnTo>
                    <a:lnTo>
                      <a:pt x="340" y="7"/>
                    </a:lnTo>
                    <a:lnTo>
                      <a:pt x="365" y="11"/>
                    </a:lnTo>
                    <a:lnTo>
                      <a:pt x="377" y="14"/>
                    </a:lnTo>
                    <a:lnTo>
                      <a:pt x="388" y="18"/>
                    </a:lnTo>
                    <a:lnTo>
                      <a:pt x="398" y="22"/>
                    </a:lnTo>
                    <a:lnTo>
                      <a:pt x="408" y="27"/>
                    </a:lnTo>
                    <a:lnTo>
                      <a:pt x="415" y="31"/>
                    </a:lnTo>
                    <a:lnTo>
                      <a:pt x="421" y="34"/>
                    </a:lnTo>
                    <a:lnTo>
                      <a:pt x="425" y="37"/>
                    </a:lnTo>
                    <a:lnTo>
                      <a:pt x="426" y="38"/>
                    </a:lnTo>
                    <a:lnTo>
                      <a:pt x="423" y="63"/>
                    </a:lnTo>
                    <a:lnTo>
                      <a:pt x="419" y="89"/>
                    </a:lnTo>
                    <a:lnTo>
                      <a:pt x="414" y="117"/>
                    </a:lnTo>
                    <a:lnTo>
                      <a:pt x="408" y="146"/>
                    </a:lnTo>
                    <a:lnTo>
                      <a:pt x="400" y="175"/>
                    </a:lnTo>
                    <a:lnTo>
                      <a:pt x="392" y="205"/>
                    </a:lnTo>
                    <a:lnTo>
                      <a:pt x="381" y="235"/>
                    </a:lnTo>
                    <a:lnTo>
                      <a:pt x="370" y="264"/>
                    </a:lnTo>
                    <a:lnTo>
                      <a:pt x="357" y="293"/>
                    </a:lnTo>
                    <a:lnTo>
                      <a:pt x="343" y="321"/>
                    </a:lnTo>
                    <a:lnTo>
                      <a:pt x="327" y="347"/>
                    </a:lnTo>
                    <a:lnTo>
                      <a:pt x="310" y="372"/>
                    </a:lnTo>
                    <a:lnTo>
                      <a:pt x="291" y="395"/>
                    </a:lnTo>
                    <a:lnTo>
                      <a:pt x="271" y="415"/>
                    </a:lnTo>
                    <a:lnTo>
                      <a:pt x="249" y="432"/>
                    </a:lnTo>
                    <a:lnTo>
                      <a:pt x="246" y="432"/>
                    </a:lnTo>
                    <a:lnTo>
                      <a:pt x="240" y="430"/>
                    </a:lnTo>
                    <a:lnTo>
                      <a:pt x="234" y="426"/>
                    </a:lnTo>
                    <a:lnTo>
                      <a:pt x="226" y="419"/>
                    </a:lnTo>
                    <a:lnTo>
                      <a:pt x="218" y="412"/>
                    </a:lnTo>
                    <a:lnTo>
                      <a:pt x="209" y="403"/>
                    </a:lnTo>
                    <a:lnTo>
                      <a:pt x="185" y="379"/>
                    </a:lnTo>
                    <a:lnTo>
                      <a:pt x="178" y="372"/>
                    </a:lnTo>
                    <a:lnTo>
                      <a:pt x="174" y="368"/>
                    </a:lnTo>
                    <a:lnTo>
                      <a:pt x="171" y="366"/>
                    </a:lnTo>
                    <a:lnTo>
                      <a:pt x="233" y="725"/>
                    </a:lnTo>
                    <a:lnTo>
                      <a:pt x="231" y="725"/>
                    </a:lnTo>
                    <a:lnTo>
                      <a:pt x="226" y="727"/>
                    </a:lnTo>
                    <a:lnTo>
                      <a:pt x="219" y="729"/>
                    </a:lnTo>
                    <a:lnTo>
                      <a:pt x="208" y="733"/>
                    </a:lnTo>
                    <a:lnTo>
                      <a:pt x="196" y="736"/>
                    </a:lnTo>
                    <a:lnTo>
                      <a:pt x="183" y="741"/>
                    </a:lnTo>
                    <a:lnTo>
                      <a:pt x="168" y="746"/>
                    </a:lnTo>
                    <a:lnTo>
                      <a:pt x="151" y="750"/>
                    </a:lnTo>
                    <a:lnTo>
                      <a:pt x="135" y="754"/>
                    </a:lnTo>
                    <a:lnTo>
                      <a:pt x="119" y="759"/>
                    </a:lnTo>
                    <a:lnTo>
                      <a:pt x="104" y="764"/>
                    </a:lnTo>
                    <a:lnTo>
                      <a:pt x="89" y="767"/>
                    </a:lnTo>
                    <a:lnTo>
                      <a:pt x="75" y="771"/>
                    </a:lnTo>
                    <a:lnTo>
                      <a:pt x="63" y="773"/>
                    </a:lnTo>
                    <a:lnTo>
                      <a:pt x="53" y="775"/>
                    </a:lnTo>
                    <a:lnTo>
                      <a:pt x="46" y="775"/>
                    </a:lnTo>
                    <a:lnTo>
                      <a:pt x="45" y="773"/>
                    </a:lnTo>
                    <a:lnTo>
                      <a:pt x="44" y="767"/>
                    </a:lnTo>
                    <a:lnTo>
                      <a:pt x="42" y="757"/>
                    </a:lnTo>
                    <a:lnTo>
                      <a:pt x="40" y="744"/>
                    </a:lnTo>
                    <a:lnTo>
                      <a:pt x="37" y="727"/>
                    </a:lnTo>
                    <a:lnTo>
                      <a:pt x="34" y="706"/>
                    </a:lnTo>
                    <a:lnTo>
                      <a:pt x="30" y="684"/>
                    </a:lnTo>
                    <a:lnTo>
                      <a:pt x="27" y="658"/>
                    </a:lnTo>
                    <a:lnTo>
                      <a:pt x="23" y="630"/>
                    </a:lnTo>
                    <a:lnTo>
                      <a:pt x="19" y="601"/>
                    </a:lnTo>
                    <a:lnTo>
                      <a:pt x="16" y="568"/>
                    </a:lnTo>
                    <a:lnTo>
                      <a:pt x="12" y="535"/>
                    </a:lnTo>
                    <a:lnTo>
                      <a:pt x="9" y="500"/>
                    </a:lnTo>
                    <a:lnTo>
                      <a:pt x="7" y="464"/>
                    </a:lnTo>
                    <a:lnTo>
                      <a:pt x="4" y="427"/>
                    </a:lnTo>
                    <a:lnTo>
                      <a:pt x="1" y="352"/>
                    </a:lnTo>
                    <a:lnTo>
                      <a:pt x="0" y="304"/>
                    </a:lnTo>
                    <a:lnTo>
                      <a:pt x="0" y="260"/>
                    </a:lnTo>
                    <a:lnTo>
                      <a:pt x="1" y="221"/>
                    </a:lnTo>
                    <a:lnTo>
                      <a:pt x="2" y="185"/>
                    </a:lnTo>
                    <a:lnTo>
                      <a:pt x="2" y="154"/>
                    </a:lnTo>
                    <a:lnTo>
                      <a:pt x="4" y="127"/>
                    </a:lnTo>
                    <a:lnTo>
                      <a:pt x="5" y="104"/>
                    </a:lnTo>
                    <a:lnTo>
                      <a:pt x="7" y="84"/>
                    </a:lnTo>
                    <a:lnTo>
                      <a:pt x="8" y="68"/>
                    </a:lnTo>
                    <a:lnTo>
                      <a:pt x="9" y="56"/>
                    </a:lnTo>
                    <a:lnTo>
                      <a:pt x="11" y="47"/>
                    </a:lnTo>
                    <a:lnTo>
                      <a:pt x="11" y="42"/>
                    </a:lnTo>
                    <a:lnTo>
                      <a:pt x="11" y="40"/>
                    </a:lnTo>
                    <a:lnTo>
                      <a:pt x="127" y="21"/>
                    </a:lnTo>
                    <a:lnTo>
                      <a:pt x="128" y="24"/>
                    </a:lnTo>
                    <a:lnTo>
                      <a:pt x="130" y="29"/>
                    </a:lnTo>
                    <a:lnTo>
                      <a:pt x="133" y="38"/>
                    </a:lnTo>
                    <a:lnTo>
                      <a:pt x="137" y="49"/>
                    </a:lnTo>
                    <a:lnTo>
                      <a:pt x="143" y="63"/>
                    </a:lnTo>
                    <a:lnTo>
                      <a:pt x="149" y="79"/>
                    </a:lnTo>
                    <a:lnTo>
                      <a:pt x="156" y="96"/>
                    </a:lnTo>
                    <a:lnTo>
                      <a:pt x="164" y="115"/>
                    </a:lnTo>
                    <a:lnTo>
                      <a:pt x="174" y="134"/>
                    </a:lnTo>
                    <a:lnTo>
                      <a:pt x="194" y="171"/>
                    </a:lnTo>
                    <a:lnTo>
                      <a:pt x="205" y="189"/>
                    </a:lnTo>
                    <a:lnTo>
                      <a:pt x="218" y="206"/>
                    </a:lnTo>
                    <a:lnTo>
                      <a:pt x="218" y="204"/>
                    </a:lnTo>
                    <a:lnTo>
                      <a:pt x="220" y="199"/>
                    </a:lnTo>
                    <a:lnTo>
                      <a:pt x="224" y="191"/>
                    </a:lnTo>
                    <a:lnTo>
                      <a:pt x="228" y="179"/>
                    </a:lnTo>
                    <a:lnTo>
                      <a:pt x="232" y="165"/>
                    </a:lnTo>
                    <a:lnTo>
                      <a:pt x="238" y="148"/>
                    </a:lnTo>
                    <a:lnTo>
                      <a:pt x="243" y="129"/>
                    </a:lnTo>
                    <a:lnTo>
                      <a:pt x="249" y="108"/>
                    </a:lnTo>
                    <a:lnTo>
                      <a:pt x="254" y="84"/>
                    </a:lnTo>
                    <a:lnTo>
                      <a:pt x="259" y="57"/>
                    </a:lnTo>
                    <a:lnTo>
                      <a:pt x="263" y="30"/>
                    </a:lnTo>
                    <a:lnTo>
                      <a:pt x="267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1D4774">
                      <a:shade val="30000"/>
                      <a:satMod val="115000"/>
                    </a:srgbClr>
                  </a:gs>
                  <a:gs pos="50000">
                    <a:srgbClr val="1D4774">
                      <a:shade val="67500"/>
                      <a:satMod val="115000"/>
                    </a:srgbClr>
                  </a:gs>
                  <a:gs pos="100000">
                    <a:srgbClr val="1D4774">
                      <a:shade val="100000"/>
                      <a:satMod val="115000"/>
                    </a:srgbClr>
                  </a:gs>
                </a:gsLst>
                <a:lin ang="16200000" scaled="1"/>
                <a:tileRect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" name="Freeform 21">
                <a:extLst>
                  <a:ext uri="{FF2B5EF4-FFF2-40B4-BE49-F238E27FC236}">
                    <a16:creationId xmlns:a16="http://schemas.microsoft.com/office/drawing/2014/main" id="{0F944CA4-B314-4A44-A89A-A6DF8E4306D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653463" y="3270250"/>
                <a:ext cx="222250" cy="136525"/>
              </a:xfrm>
              <a:custGeom>
                <a:avLst/>
                <a:gdLst/>
                <a:ahLst/>
                <a:cxnLst>
                  <a:cxn ang="0">
                    <a:pos x="140" y="0"/>
                  </a:cxn>
                  <a:cxn ang="0">
                    <a:pos x="111" y="83"/>
                  </a:cxn>
                  <a:cxn ang="0">
                    <a:pos x="73" y="86"/>
                  </a:cxn>
                  <a:cxn ang="0">
                    <a:pos x="0" y="7"/>
                  </a:cxn>
                  <a:cxn ang="0">
                    <a:pos x="32" y="5"/>
                  </a:cxn>
                  <a:cxn ang="0">
                    <a:pos x="67" y="4"/>
                  </a:cxn>
                  <a:cxn ang="0">
                    <a:pos x="103" y="2"/>
                  </a:cxn>
                  <a:cxn ang="0">
                    <a:pos x="140" y="0"/>
                  </a:cxn>
                </a:cxnLst>
                <a:rect l="0" t="0" r="r" b="b"/>
                <a:pathLst>
                  <a:path w="140" h="86">
                    <a:moveTo>
                      <a:pt x="140" y="0"/>
                    </a:moveTo>
                    <a:lnTo>
                      <a:pt x="111" y="83"/>
                    </a:lnTo>
                    <a:lnTo>
                      <a:pt x="73" y="86"/>
                    </a:lnTo>
                    <a:lnTo>
                      <a:pt x="0" y="7"/>
                    </a:lnTo>
                    <a:lnTo>
                      <a:pt x="32" y="5"/>
                    </a:lnTo>
                    <a:lnTo>
                      <a:pt x="67" y="4"/>
                    </a:lnTo>
                    <a:lnTo>
                      <a:pt x="103" y="2"/>
                    </a:lnTo>
                    <a:lnTo>
                      <a:pt x="140" y="0"/>
                    </a:lnTo>
                    <a:close/>
                  </a:path>
                </a:pathLst>
              </a:custGeom>
              <a:solidFill>
                <a:srgbClr val="DA00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" name="Freeform 22">
                <a:extLst>
                  <a:ext uri="{FF2B5EF4-FFF2-40B4-BE49-F238E27FC236}">
                    <a16:creationId xmlns:a16="http://schemas.microsoft.com/office/drawing/2014/main" id="{8FCBB35F-CC81-4E92-AA39-3F18752CECC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769351" y="3381375"/>
                <a:ext cx="188913" cy="801687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43" y="30"/>
                  </a:cxn>
                  <a:cxn ang="0">
                    <a:pos x="52" y="62"/>
                  </a:cxn>
                  <a:cxn ang="0">
                    <a:pos x="60" y="94"/>
                  </a:cxn>
                  <a:cxn ang="0">
                    <a:pos x="67" y="127"/>
                  </a:cxn>
                  <a:cxn ang="0">
                    <a:pos x="75" y="160"/>
                  </a:cxn>
                  <a:cxn ang="0">
                    <a:pos x="82" y="192"/>
                  </a:cxn>
                  <a:cxn ang="0">
                    <a:pos x="88" y="224"/>
                  </a:cxn>
                  <a:cxn ang="0">
                    <a:pos x="93" y="254"/>
                  </a:cxn>
                  <a:cxn ang="0">
                    <a:pos x="98" y="284"/>
                  </a:cxn>
                  <a:cxn ang="0">
                    <a:pos x="102" y="312"/>
                  </a:cxn>
                  <a:cxn ang="0">
                    <a:pos x="106" y="337"/>
                  </a:cxn>
                  <a:cxn ang="0">
                    <a:pos x="110" y="361"/>
                  </a:cxn>
                  <a:cxn ang="0">
                    <a:pos x="113" y="381"/>
                  </a:cxn>
                  <a:cxn ang="0">
                    <a:pos x="115" y="400"/>
                  </a:cxn>
                  <a:cxn ang="0">
                    <a:pos x="117" y="414"/>
                  </a:cxn>
                  <a:cxn ang="0">
                    <a:pos x="118" y="424"/>
                  </a:cxn>
                  <a:cxn ang="0">
                    <a:pos x="119" y="431"/>
                  </a:cxn>
                  <a:cxn ang="0">
                    <a:pos x="119" y="433"/>
                  </a:cxn>
                  <a:cxn ang="0">
                    <a:pos x="61" y="505"/>
                  </a:cxn>
                  <a:cxn ang="0">
                    <a:pos x="0" y="437"/>
                  </a:cxn>
                  <a:cxn ang="0">
                    <a:pos x="1" y="412"/>
                  </a:cxn>
                  <a:cxn ang="0">
                    <a:pos x="3" y="386"/>
                  </a:cxn>
                  <a:cxn ang="0">
                    <a:pos x="3" y="358"/>
                  </a:cxn>
                  <a:cxn ang="0">
                    <a:pos x="4" y="329"/>
                  </a:cxn>
                  <a:cxn ang="0">
                    <a:pos x="5" y="298"/>
                  </a:cxn>
                  <a:cxn ang="0">
                    <a:pos x="5" y="208"/>
                  </a:cxn>
                  <a:cxn ang="0">
                    <a:pos x="4" y="179"/>
                  </a:cxn>
                  <a:cxn ang="0">
                    <a:pos x="4" y="150"/>
                  </a:cxn>
                  <a:cxn ang="0">
                    <a:pos x="3" y="124"/>
                  </a:cxn>
                  <a:cxn ang="0">
                    <a:pos x="3" y="99"/>
                  </a:cxn>
                  <a:cxn ang="0">
                    <a:pos x="2" y="76"/>
                  </a:cxn>
                  <a:cxn ang="0">
                    <a:pos x="1" y="55"/>
                  </a:cxn>
                  <a:cxn ang="0">
                    <a:pos x="1" y="38"/>
                  </a:cxn>
                  <a:cxn ang="0">
                    <a:pos x="1" y="24"/>
                  </a:cxn>
                  <a:cxn ang="0">
                    <a:pos x="0" y="13"/>
                  </a:cxn>
                  <a:cxn ang="0">
                    <a:pos x="0" y="4"/>
                  </a:cxn>
                  <a:cxn ang="0">
                    <a:pos x="34" y="0"/>
                  </a:cxn>
                </a:cxnLst>
                <a:rect l="0" t="0" r="r" b="b"/>
                <a:pathLst>
                  <a:path w="119" h="505">
                    <a:moveTo>
                      <a:pt x="34" y="0"/>
                    </a:moveTo>
                    <a:lnTo>
                      <a:pt x="43" y="30"/>
                    </a:lnTo>
                    <a:lnTo>
                      <a:pt x="52" y="62"/>
                    </a:lnTo>
                    <a:lnTo>
                      <a:pt x="60" y="94"/>
                    </a:lnTo>
                    <a:lnTo>
                      <a:pt x="67" y="127"/>
                    </a:lnTo>
                    <a:lnTo>
                      <a:pt x="75" y="160"/>
                    </a:lnTo>
                    <a:lnTo>
                      <a:pt x="82" y="192"/>
                    </a:lnTo>
                    <a:lnTo>
                      <a:pt x="88" y="224"/>
                    </a:lnTo>
                    <a:lnTo>
                      <a:pt x="93" y="254"/>
                    </a:lnTo>
                    <a:lnTo>
                      <a:pt x="98" y="284"/>
                    </a:lnTo>
                    <a:lnTo>
                      <a:pt x="102" y="312"/>
                    </a:lnTo>
                    <a:lnTo>
                      <a:pt x="106" y="337"/>
                    </a:lnTo>
                    <a:lnTo>
                      <a:pt x="110" y="361"/>
                    </a:lnTo>
                    <a:lnTo>
                      <a:pt x="113" y="381"/>
                    </a:lnTo>
                    <a:lnTo>
                      <a:pt x="115" y="400"/>
                    </a:lnTo>
                    <a:lnTo>
                      <a:pt x="117" y="414"/>
                    </a:lnTo>
                    <a:lnTo>
                      <a:pt x="118" y="424"/>
                    </a:lnTo>
                    <a:lnTo>
                      <a:pt x="119" y="431"/>
                    </a:lnTo>
                    <a:lnTo>
                      <a:pt x="119" y="433"/>
                    </a:lnTo>
                    <a:lnTo>
                      <a:pt x="61" y="505"/>
                    </a:lnTo>
                    <a:lnTo>
                      <a:pt x="0" y="437"/>
                    </a:lnTo>
                    <a:lnTo>
                      <a:pt x="1" y="412"/>
                    </a:lnTo>
                    <a:lnTo>
                      <a:pt x="3" y="386"/>
                    </a:lnTo>
                    <a:lnTo>
                      <a:pt x="3" y="358"/>
                    </a:lnTo>
                    <a:lnTo>
                      <a:pt x="4" y="329"/>
                    </a:lnTo>
                    <a:lnTo>
                      <a:pt x="5" y="298"/>
                    </a:lnTo>
                    <a:lnTo>
                      <a:pt x="5" y="208"/>
                    </a:lnTo>
                    <a:lnTo>
                      <a:pt x="4" y="179"/>
                    </a:lnTo>
                    <a:lnTo>
                      <a:pt x="4" y="150"/>
                    </a:lnTo>
                    <a:lnTo>
                      <a:pt x="3" y="124"/>
                    </a:lnTo>
                    <a:lnTo>
                      <a:pt x="3" y="99"/>
                    </a:lnTo>
                    <a:lnTo>
                      <a:pt x="2" y="76"/>
                    </a:lnTo>
                    <a:lnTo>
                      <a:pt x="1" y="55"/>
                    </a:lnTo>
                    <a:lnTo>
                      <a:pt x="1" y="38"/>
                    </a:lnTo>
                    <a:lnTo>
                      <a:pt x="1" y="24"/>
                    </a:lnTo>
                    <a:lnTo>
                      <a:pt x="0" y="13"/>
                    </a:lnTo>
                    <a:lnTo>
                      <a:pt x="0" y="4"/>
                    </a:lnTo>
                    <a:lnTo>
                      <a:pt x="34" y="0"/>
                    </a:lnTo>
                    <a:close/>
                  </a:path>
                </a:pathLst>
              </a:custGeom>
              <a:solidFill>
                <a:srgbClr val="DA00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7" name="Freeform 23">
                <a:extLst>
                  <a:ext uri="{FF2B5EF4-FFF2-40B4-BE49-F238E27FC236}">
                    <a16:creationId xmlns:a16="http://schemas.microsoft.com/office/drawing/2014/main" id="{F4A1E722-69DD-4802-AFEB-4A295466A55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228013" y="2090738"/>
                <a:ext cx="712788" cy="347662"/>
              </a:xfrm>
              <a:custGeom>
                <a:avLst/>
                <a:gdLst/>
                <a:ahLst/>
                <a:cxnLst>
                  <a:cxn ang="0">
                    <a:pos x="320" y="0"/>
                  </a:cxn>
                  <a:cxn ang="0">
                    <a:pos x="334" y="3"/>
                  </a:cxn>
                  <a:cxn ang="0">
                    <a:pos x="358" y="9"/>
                  </a:cxn>
                  <a:cxn ang="0">
                    <a:pos x="386" y="18"/>
                  </a:cxn>
                  <a:cxn ang="0">
                    <a:pos x="414" y="33"/>
                  </a:cxn>
                  <a:cxn ang="0">
                    <a:pos x="436" y="54"/>
                  </a:cxn>
                  <a:cxn ang="0">
                    <a:pos x="447" y="76"/>
                  </a:cxn>
                  <a:cxn ang="0">
                    <a:pos x="449" y="97"/>
                  </a:cxn>
                  <a:cxn ang="0">
                    <a:pos x="446" y="120"/>
                  </a:cxn>
                  <a:cxn ang="0">
                    <a:pos x="435" y="144"/>
                  </a:cxn>
                  <a:cxn ang="0">
                    <a:pos x="417" y="166"/>
                  </a:cxn>
                  <a:cxn ang="0">
                    <a:pos x="390" y="187"/>
                  </a:cxn>
                  <a:cxn ang="0">
                    <a:pos x="352" y="203"/>
                  </a:cxn>
                  <a:cxn ang="0">
                    <a:pos x="302" y="214"/>
                  </a:cxn>
                  <a:cxn ang="0">
                    <a:pos x="230" y="219"/>
                  </a:cxn>
                  <a:cxn ang="0">
                    <a:pos x="167" y="218"/>
                  </a:cxn>
                  <a:cxn ang="0">
                    <a:pos x="113" y="210"/>
                  </a:cxn>
                  <a:cxn ang="0">
                    <a:pos x="69" y="200"/>
                  </a:cxn>
                  <a:cxn ang="0">
                    <a:pos x="35" y="189"/>
                  </a:cxn>
                  <a:cxn ang="0">
                    <a:pos x="13" y="179"/>
                  </a:cxn>
                  <a:cxn ang="0">
                    <a:pos x="1" y="173"/>
                  </a:cxn>
                  <a:cxn ang="0">
                    <a:pos x="33" y="175"/>
                  </a:cxn>
                  <a:cxn ang="0">
                    <a:pos x="94" y="172"/>
                  </a:cxn>
                  <a:cxn ang="0">
                    <a:pos x="146" y="162"/>
                  </a:cxn>
                  <a:cxn ang="0">
                    <a:pos x="189" y="146"/>
                  </a:cxn>
                  <a:cxn ang="0">
                    <a:pos x="225" y="125"/>
                  </a:cxn>
                  <a:cxn ang="0">
                    <a:pos x="253" y="102"/>
                  </a:cxn>
                  <a:cxn ang="0">
                    <a:pos x="276" y="78"/>
                  </a:cxn>
                  <a:cxn ang="0">
                    <a:pos x="293" y="54"/>
                  </a:cxn>
                  <a:cxn ang="0">
                    <a:pos x="305" y="34"/>
                  </a:cxn>
                  <a:cxn ang="0">
                    <a:pos x="313" y="16"/>
                  </a:cxn>
                  <a:cxn ang="0">
                    <a:pos x="317" y="5"/>
                  </a:cxn>
                  <a:cxn ang="0">
                    <a:pos x="318" y="0"/>
                  </a:cxn>
                </a:cxnLst>
                <a:rect l="0" t="0" r="r" b="b"/>
                <a:pathLst>
                  <a:path w="449" h="219">
                    <a:moveTo>
                      <a:pt x="318" y="0"/>
                    </a:moveTo>
                    <a:lnTo>
                      <a:pt x="320" y="0"/>
                    </a:lnTo>
                    <a:lnTo>
                      <a:pt x="325" y="2"/>
                    </a:lnTo>
                    <a:lnTo>
                      <a:pt x="334" y="3"/>
                    </a:lnTo>
                    <a:lnTo>
                      <a:pt x="345" y="5"/>
                    </a:lnTo>
                    <a:lnTo>
                      <a:pt x="358" y="9"/>
                    </a:lnTo>
                    <a:lnTo>
                      <a:pt x="372" y="13"/>
                    </a:lnTo>
                    <a:lnTo>
                      <a:pt x="386" y="18"/>
                    </a:lnTo>
                    <a:lnTo>
                      <a:pt x="400" y="25"/>
                    </a:lnTo>
                    <a:lnTo>
                      <a:pt x="414" y="33"/>
                    </a:lnTo>
                    <a:lnTo>
                      <a:pt x="426" y="42"/>
                    </a:lnTo>
                    <a:lnTo>
                      <a:pt x="436" y="54"/>
                    </a:lnTo>
                    <a:lnTo>
                      <a:pt x="443" y="67"/>
                    </a:lnTo>
                    <a:lnTo>
                      <a:pt x="447" y="76"/>
                    </a:lnTo>
                    <a:lnTo>
                      <a:pt x="448" y="86"/>
                    </a:lnTo>
                    <a:lnTo>
                      <a:pt x="449" y="97"/>
                    </a:lnTo>
                    <a:lnTo>
                      <a:pt x="448" y="108"/>
                    </a:lnTo>
                    <a:lnTo>
                      <a:pt x="446" y="120"/>
                    </a:lnTo>
                    <a:lnTo>
                      <a:pt x="441" y="132"/>
                    </a:lnTo>
                    <a:lnTo>
                      <a:pt x="435" y="144"/>
                    </a:lnTo>
                    <a:lnTo>
                      <a:pt x="428" y="155"/>
                    </a:lnTo>
                    <a:lnTo>
                      <a:pt x="417" y="166"/>
                    </a:lnTo>
                    <a:lnTo>
                      <a:pt x="405" y="177"/>
                    </a:lnTo>
                    <a:lnTo>
                      <a:pt x="390" y="187"/>
                    </a:lnTo>
                    <a:lnTo>
                      <a:pt x="372" y="195"/>
                    </a:lnTo>
                    <a:lnTo>
                      <a:pt x="352" y="203"/>
                    </a:lnTo>
                    <a:lnTo>
                      <a:pt x="329" y="209"/>
                    </a:lnTo>
                    <a:lnTo>
                      <a:pt x="302" y="214"/>
                    </a:lnTo>
                    <a:lnTo>
                      <a:pt x="265" y="218"/>
                    </a:lnTo>
                    <a:lnTo>
                      <a:pt x="230" y="219"/>
                    </a:lnTo>
                    <a:lnTo>
                      <a:pt x="197" y="219"/>
                    </a:lnTo>
                    <a:lnTo>
                      <a:pt x="167" y="218"/>
                    </a:lnTo>
                    <a:lnTo>
                      <a:pt x="139" y="214"/>
                    </a:lnTo>
                    <a:lnTo>
                      <a:pt x="113" y="210"/>
                    </a:lnTo>
                    <a:lnTo>
                      <a:pt x="90" y="206"/>
                    </a:lnTo>
                    <a:lnTo>
                      <a:pt x="69" y="200"/>
                    </a:lnTo>
                    <a:lnTo>
                      <a:pt x="51" y="194"/>
                    </a:lnTo>
                    <a:lnTo>
                      <a:pt x="35" y="189"/>
                    </a:lnTo>
                    <a:lnTo>
                      <a:pt x="23" y="184"/>
                    </a:lnTo>
                    <a:lnTo>
                      <a:pt x="13" y="179"/>
                    </a:lnTo>
                    <a:lnTo>
                      <a:pt x="6" y="176"/>
                    </a:lnTo>
                    <a:lnTo>
                      <a:pt x="1" y="173"/>
                    </a:lnTo>
                    <a:lnTo>
                      <a:pt x="0" y="173"/>
                    </a:lnTo>
                    <a:lnTo>
                      <a:pt x="33" y="175"/>
                    </a:lnTo>
                    <a:lnTo>
                      <a:pt x="65" y="175"/>
                    </a:lnTo>
                    <a:lnTo>
                      <a:pt x="94" y="172"/>
                    </a:lnTo>
                    <a:lnTo>
                      <a:pt x="121" y="168"/>
                    </a:lnTo>
                    <a:lnTo>
                      <a:pt x="146" y="162"/>
                    </a:lnTo>
                    <a:lnTo>
                      <a:pt x="168" y="154"/>
                    </a:lnTo>
                    <a:lnTo>
                      <a:pt x="189" y="146"/>
                    </a:lnTo>
                    <a:lnTo>
                      <a:pt x="208" y="135"/>
                    </a:lnTo>
                    <a:lnTo>
                      <a:pt x="225" y="125"/>
                    </a:lnTo>
                    <a:lnTo>
                      <a:pt x="240" y="114"/>
                    </a:lnTo>
                    <a:lnTo>
                      <a:pt x="253" y="102"/>
                    </a:lnTo>
                    <a:lnTo>
                      <a:pt x="265" y="90"/>
                    </a:lnTo>
                    <a:lnTo>
                      <a:pt x="276" y="78"/>
                    </a:lnTo>
                    <a:lnTo>
                      <a:pt x="285" y="66"/>
                    </a:lnTo>
                    <a:lnTo>
                      <a:pt x="293" y="54"/>
                    </a:lnTo>
                    <a:lnTo>
                      <a:pt x="300" y="44"/>
                    </a:lnTo>
                    <a:lnTo>
                      <a:pt x="305" y="34"/>
                    </a:lnTo>
                    <a:lnTo>
                      <a:pt x="309" y="24"/>
                    </a:lnTo>
                    <a:lnTo>
                      <a:pt x="313" y="16"/>
                    </a:lnTo>
                    <a:lnTo>
                      <a:pt x="315" y="10"/>
                    </a:lnTo>
                    <a:lnTo>
                      <a:pt x="317" y="5"/>
                    </a:lnTo>
                    <a:lnTo>
                      <a:pt x="318" y="2"/>
                    </a:lnTo>
                    <a:lnTo>
                      <a:pt x="318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8" name="Freeform 24">
                <a:extLst>
                  <a:ext uri="{FF2B5EF4-FFF2-40B4-BE49-F238E27FC236}">
                    <a16:creationId xmlns:a16="http://schemas.microsoft.com/office/drawing/2014/main" id="{559A0C35-9372-4569-B2A3-E046C4040F6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8680451" y="2219325"/>
                <a:ext cx="260350" cy="217487"/>
              </a:xfrm>
              <a:custGeom>
                <a:avLst/>
                <a:gdLst/>
                <a:ahLst/>
                <a:cxnLst>
                  <a:cxn ang="0">
                    <a:pos x="4" y="136"/>
                  </a:cxn>
                  <a:cxn ang="0">
                    <a:pos x="1" y="137"/>
                  </a:cxn>
                  <a:cxn ang="0">
                    <a:pos x="0" y="137"/>
                  </a:cxn>
                  <a:cxn ang="0">
                    <a:pos x="4" y="136"/>
                  </a:cxn>
                  <a:cxn ang="0">
                    <a:pos x="160" y="1"/>
                  </a:cxn>
                  <a:cxn ang="0">
                    <a:pos x="162" y="4"/>
                  </a:cxn>
                  <a:cxn ang="0">
                    <a:pos x="162" y="8"/>
                  </a:cxn>
                  <a:cxn ang="0">
                    <a:pos x="163" y="13"/>
                  </a:cxn>
                  <a:cxn ang="0">
                    <a:pos x="164" y="20"/>
                  </a:cxn>
                  <a:cxn ang="0">
                    <a:pos x="164" y="27"/>
                  </a:cxn>
                  <a:cxn ang="0">
                    <a:pos x="164" y="36"/>
                  </a:cxn>
                  <a:cxn ang="0">
                    <a:pos x="162" y="44"/>
                  </a:cxn>
                  <a:cxn ang="0">
                    <a:pos x="160" y="54"/>
                  </a:cxn>
                  <a:cxn ang="0">
                    <a:pos x="157" y="63"/>
                  </a:cxn>
                  <a:cxn ang="0">
                    <a:pos x="152" y="73"/>
                  </a:cxn>
                  <a:cxn ang="0">
                    <a:pos x="145" y="83"/>
                  </a:cxn>
                  <a:cxn ang="0">
                    <a:pos x="135" y="92"/>
                  </a:cxn>
                  <a:cxn ang="0">
                    <a:pos x="125" y="102"/>
                  </a:cxn>
                  <a:cxn ang="0">
                    <a:pos x="111" y="110"/>
                  </a:cxn>
                  <a:cxn ang="0">
                    <a:pos x="95" y="117"/>
                  </a:cxn>
                  <a:cxn ang="0">
                    <a:pos x="76" y="124"/>
                  </a:cxn>
                  <a:cxn ang="0">
                    <a:pos x="54" y="129"/>
                  </a:cxn>
                  <a:cxn ang="0">
                    <a:pos x="29" y="134"/>
                  </a:cxn>
                  <a:cxn ang="0">
                    <a:pos x="4" y="136"/>
                  </a:cxn>
                  <a:cxn ang="0">
                    <a:pos x="6" y="136"/>
                  </a:cxn>
                  <a:cxn ang="0">
                    <a:pos x="13" y="135"/>
                  </a:cxn>
                  <a:cxn ang="0">
                    <a:pos x="22" y="133"/>
                  </a:cxn>
                  <a:cxn ang="0">
                    <a:pos x="33" y="130"/>
                  </a:cxn>
                  <a:cxn ang="0">
                    <a:pos x="45" y="127"/>
                  </a:cxn>
                  <a:cxn ang="0">
                    <a:pos x="58" y="123"/>
                  </a:cxn>
                  <a:cxn ang="0">
                    <a:pos x="71" y="117"/>
                  </a:cxn>
                  <a:cxn ang="0">
                    <a:pos x="86" y="111"/>
                  </a:cxn>
                  <a:cxn ang="0">
                    <a:pos x="100" y="104"/>
                  </a:cxn>
                  <a:cxn ang="0">
                    <a:pos x="113" y="96"/>
                  </a:cxn>
                  <a:cxn ang="0">
                    <a:pos x="125" y="86"/>
                  </a:cxn>
                  <a:cxn ang="0">
                    <a:pos x="137" y="76"/>
                  </a:cxn>
                  <a:cxn ang="0">
                    <a:pos x="146" y="64"/>
                  </a:cxn>
                  <a:cxn ang="0">
                    <a:pos x="154" y="50"/>
                  </a:cxn>
                  <a:cxn ang="0">
                    <a:pos x="159" y="35"/>
                  </a:cxn>
                  <a:cxn ang="0">
                    <a:pos x="161" y="19"/>
                  </a:cxn>
                  <a:cxn ang="0">
                    <a:pos x="160" y="1"/>
                  </a:cxn>
                  <a:cxn ang="0">
                    <a:pos x="160" y="0"/>
                  </a:cxn>
                  <a:cxn ang="0">
                    <a:pos x="160" y="1"/>
                  </a:cxn>
                  <a:cxn ang="0">
                    <a:pos x="160" y="0"/>
                  </a:cxn>
                </a:cxnLst>
                <a:rect l="0" t="0" r="r" b="b"/>
                <a:pathLst>
                  <a:path w="164" h="137">
                    <a:moveTo>
                      <a:pt x="4" y="136"/>
                    </a:moveTo>
                    <a:lnTo>
                      <a:pt x="1" y="137"/>
                    </a:lnTo>
                    <a:lnTo>
                      <a:pt x="0" y="137"/>
                    </a:lnTo>
                    <a:lnTo>
                      <a:pt x="4" y="136"/>
                    </a:lnTo>
                    <a:close/>
                    <a:moveTo>
                      <a:pt x="160" y="1"/>
                    </a:moveTo>
                    <a:lnTo>
                      <a:pt x="162" y="4"/>
                    </a:lnTo>
                    <a:lnTo>
                      <a:pt x="162" y="8"/>
                    </a:lnTo>
                    <a:lnTo>
                      <a:pt x="163" y="13"/>
                    </a:lnTo>
                    <a:lnTo>
                      <a:pt x="164" y="20"/>
                    </a:lnTo>
                    <a:lnTo>
                      <a:pt x="164" y="27"/>
                    </a:lnTo>
                    <a:lnTo>
                      <a:pt x="164" y="36"/>
                    </a:lnTo>
                    <a:lnTo>
                      <a:pt x="162" y="44"/>
                    </a:lnTo>
                    <a:lnTo>
                      <a:pt x="160" y="54"/>
                    </a:lnTo>
                    <a:lnTo>
                      <a:pt x="157" y="63"/>
                    </a:lnTo>
                    <a:lnTo>
                      <a:pt x="152" y="73"/>
                    </a:lnTo>
                    <a:lnTo>
                      <a:pt x="145" y="83"/>
                    </a:lnTo>
                    <a:lnTo>
                      <a:pt x="135" y="92"/>
                    </a:lnTo>
                    <a:lnTo>
                      <a:pt x="125" y="102"/>
                    </a:lnTo>
                    <a:lnTo>
                      <a:pt x="111" y="110"/>
                    </a:lnTo>
                    <a:lnTo>
                      <a:pt x="95" y="117"/>
                    </a:lnTo>
                    <a:lnTo>
                      <a:pt x="76" y="124"/>
                    </a:lnTo>
                    <a:lnTo>
                      <a:pt x="54" y="129"/>
                    </a:lnTo>
                    <a:lnTo>
                      <a:pt x="29" y="134"/>
                    </a:lnTo>
                    <a:lnTo>
                      <a:pt x="4" y="136"/>
                    </a:lnTo>
                    <a:lnTo>
                      <a:pt x="6" y="136"/>
                    </a:lnTo>
                    <a:lnTo>
                      <a:pt x="13" y="135"/>
                    </a:lnTo>
                    <a:lnTo>
                      <a:pt x="22" y="133"/>
                    </a:lnTo>
                    <a:lnTo>
                      <a:pt x="33" y="130"/>
                    </a:lnTo>
                    <a:lnTo>
                      <a:pt x="45" y="127"/>
                    </a:lnTo>
                    <a:lnTo>
                      <a:pt x="58" y="123"/>
                    </a:lnTo>
                    <a:lnTo>
                      <a:pt x="71" y="117"/>
                    </a:lnTo>
                    <a:lnTo>
                      <a:pt x="86" y="111"/>
                    </a:lnTo>
                    <a:lnTo>
                      <a:pt x="100" y="104"/>
                    </a:lnTo>
                    <a:lnTo>
                      <a:pt x="113" y="96"/>
                    </a:lnTo>
                    <a:lnTo>
                      <a:pt x="125" y="86"/>
                    </a:lnTo>
                    <a:lnTo>
                      <a:pt x="137" y="76"/>
                    </a:lnTo>
                    <a:lnTo>
                      <a:pt x="146" y="64"/>
                    </a:lnTo>
                    <a:lnTo>
                      <a:pt x="154" y="50"/>
                    </a:lnTo>
                    <a:lnTo>
                      <a:pt x="159" y="35"/>
                    </a:lnTo>
                    <a:lnTo>
                      <a:pt x="161" y="19"/>
                    </a:lnTo>
                    <a:lnTo>
                      <a:pt x="160" y="1"/>
                    </a:lnTo>
                    <a:close/>
                    <a:moveTo>
                      <a:pt x="160" y="0"/>
                    </a:moveTo>
                    <a:lnTo>
                      <a:pt x="160" y="1"/>
                    </a:lnTo>
                    <a:lnTo>
                      <a:pt x="160" y="0"/>
                    </a:lnTo>
                    <a:close/>
                  </a:path>
                </a:pathLst>
              </a:custGeom>
              <a:solidFill>
                <a:srgbClr val="A6B8B7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9" name="Freeform 25">
                <a:extLst>
                  <a:ext uri="{FF2B5EF4-FFF2-40B4-BE49-F238E27FC236}">
                    <a16:creationId xmlns:a16="http://schemas.microsoft.com/office/drawing/2014/main" id="{C102A322-29D5-42AE-ABD5-34F17C28019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083676" y="2328863"/>
                <a:ext cx="95250" cy="38576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2"/>
                  </a:cxn>
                  <a:cxn ang="0">
                    <a:pos x="4" y="5"/>
                  </a:cxn>
                  <a:cxn ang="0">
                    <a:pos x="8" y="10"/>
                  </a:cxn>
                  <a:cxn ang="0">
                    <a:pos x="13" y="18"/>
                  </a:cxn>
                  <a:cxn ang="0">
                    <a:pos x="20" y="28"/>
                  </a:cxn>
                  <a:cxn ang="0">
                    <a:pos x="26" y="40"/>
                  </a:cxn>
                  <a:cxn ang="0">
                    <a:pos x="33" y="54"/>
                  </a:cxn>
                  <a:cxn ang="0">
                    <a:pos x="40" y="70"/>
                  </a:cxn>
                  <a:cxn ang="0">
                    <a:pos x="46" y="89"/>
                  </a:cxn>
                  <a:cxn ang="0">
                    <a:pos x="51" y="110"/>
                  </a:cxn>
                  <a:cxn ang="0">
                    <a:pos x="56" y="133"/>
                  </a:cxn>
                  <a:cxn ang="0">
                    <a:pos x="59" y="157"/>
                  </a:cxn>
                  <a:cxn ang="0">
                    <a:pos x="60" y="184"/>
                  </a:cxn>
                  <a:cxn ang="0">
                    <a:pos x="59" y="212"/>
                  </a:cxn>
                  <a:cxn ang="0">
                    <a:pos x="55" y="243"/>
                  </a:cxn>
                  <a:cxn ang="0">
                    <a:pos x="55" y="241"/>
                  </a:cxn>
                  <a:cxn ang="0">
                    <a:pos x="56" y="234"/>
                  </a:cxn>
                  <a:cxn ang="0">
                    <a:pos x="56" y="211"/>
                  </a:cxn>
                  <a:cxn ang="0">
                    <a:pos x="55" y="195"/>
                  </a:cxn>
                  <a:cxn ang="0">
                    <a:pos x="53" y="176"/>
                  </a:cxn>
                  <a:cxn ang="0">
                    <a:pos x="51" y="154"/>
                  </a:cxn>
                  <a:cxn ang="0">
                    <a:pos x="47" y="131"/>
                  </a:cxn>
                  <a:cxn ang="0">
                    <a:pos x="41" y="106"/>
                  </a:cxn>
                  <a:cxn ang="0">
                    <a:pos x="34" y="81"/>
                  </a:cxn>
                  <a:cxn ang="0">
                    <a:pos x="25" y="54"/>
                  </a:cxn>
                  <a:cxn ang="0">
                    <a:pos x="14" y="27"/>
                  </a:cxn>
                  <a:cxn ang="0">
                    <a:pos x="0" y="0"/>
                  </a:cxn>
                </a:cxnLst>
                <a:rect l="0" t="0" r="r" b="b"/>
                <a:pathLst>
                  <a:path w="60" h="243">
                    <a:moveTo>
                      <a:pt x="0" y="0"/>
                    </a:moveTo>
                    <a:lnTo>
                      <a:pt x="1" y="2"/>
                    </a:lnTo>
                    <a:lnTo>
                      <a:pt x="4" y="5"/>
                    </a:lnTo>
                    <a:lnTo>
                      <a:pt x="8" y="10"/>
                    </a:lnTo>
                    <a:lnTo>
                      <a:pt x="13" y="18"/>
                    </a:lnTo>
                    <a:lnTo>
                      <a:pt x="20" y="28"/>
                    </a:lnTo>
                    <a:lnTo>
                      <a:pt x="26" y="40"/>
                    </a:lnTo>
                    <a:lnTo>
                      <a:pt x="33" y="54"/>
                    </a:lnTo>
                    <a:lnTo>
                      <a:pt x="40" y="70"/>
                    </a:lnTo>
                    <a:lnTo>
                      <a:pt x="46" y="89"/>
                    </a:lnTo>
                    <a:lnTo>
                      <a:pt x="51" y="110"/>
                    </a:lnTo>
                    <a:lnTo>
                      <a:pt x="56" y="133"/>
                    </a:lnTo>
                    <a:lnTo>
                      <a:pt x="59" y="157"/>
                    </a:lnTo>
                    <a:lnTo>
                      <a:pt x="60" y="184"/>
                    </a:lnTo>
                    <a:lnTo>
                      <a:pt x="59" y="212"/>
                    </a:lnTo>
                    <a:lnTo>
                      <a:pt x="55" y="243"/>
                    </a:lnTo>
                    <a:lnTo>
                      <a:pt x="55" y="241"/>
                    </a:lnTo>
                    <a:lnTo>
                      <a:pt x="56" y="234"/>
                    </a:lnTo>
                    <a:lnTo>
                      <a:pt x="56" y="211"/>
                    </a:lnTo>
                    <a:lnTo>
                      <a:pt x="55" y="195"/>
                    </a:lnTo>
                    <a:lnTo>
                      <a:pt x="53" y="176"/>
                    </a:lnTo>
                    <a:lnTo>
                      <a:pt x="51" y="154"/>
                    </a:lnTo>
                    <a:lnTo>
                      <a:pt x="47" y="131"/>
                    </a:lnTo>
                    <a:lnTo>
                      <a:pt x="41" y="106"/>
                    </a:lnTo>
                    <a:lnTo>
                      <a:pt x="34" y="81"/>
                    </a:lnTo>
                    <a:lnTo>
                      <a:pt x="25" y="54"/>
                    </a:lnTo>
                    <a:lnTo>
                      <a:pt x="14" y="2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0" name="Freeform 26">
                <a:extLst>
                  <a:ext uri="{FF2B5EF4-FFF2-40B4-BE49-F238E27FC236}">
                    <a16:creationId xmlns:a16="http://schemas.microsoft.com/office/drawing/2014/main" id="{E20C4142-5989-477D-8D62-D3A4EB892BB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410576" y="5399088"/>
                <a:ext cx="736600" cy="163512"/>
              </a:xfrm>
              <a:custGeom>
                <a:avLst/>
                <a:gdLst/>
                <a:ahLst/>
                <a:cxnLst>
                  <a:cxn ang="0">
                    <a:pos x="113" y="0"/>
                  </a:cxn>
                  <a:cxn ang="0">
                    <a:pos x="130" y="2"/>
                  </a:cxn>
                  <a:cxn ang="0">
                    <a:pos x="148" y="5"/>
                  </a:cxn>
                  <a:cxn ang="0">
                    <a:pos x="169" y="11"/>
                  </a:cxn>
                  <a:cxn ang="0">
                    <a:pos x="190" y="19"/>
                  </a:cxn>
                  <a:cxn ang="0">
                    <a:pos x="214" y="29"/>
                  </a:cxn>
                  <a:cxn ang="0">
                    <a:pos x="240" y="44"/>
                  </a:cxn>
                  <a:cxn ang="0">
                    <a:pos x="241" y="43"/>
                  </a:cxn>
                  <a:cxn ang="0">
                    <a:pos x="244" y="41"/>
                  </a:cxn>
                  <a:cxn ang="0">
                    <a:pos x="249" y="38"/>
                  </a:cxn>
                  <a:cxn ang="0">
                    <a:pos x="255" y="34"/>
                  </a:cxn>
                  <a:cxn ang="0">
                    <a:pos x="262" y="30"/>
                  </a:cxn>
                  <a:cxn ang="0">
                    <a:pos x="272" y="25"/>
                  </a:cxn>
                  <a:cxn ang="0">
                    <a:pos x="292" y="16"/>
                  </a:cxn>
                  <a:cxn ang="0">
                    <a:pos x="305" y="11"/>
                  </a:cxn>
                  <a:cxn ang="0">
                    <a:pos x="317" y="7"/>
                  </a:cxn>
                  <a:cxn ang="0">
                    <a:pos x="330" y="5"/>
                  </a:cxn>
                  <a:cxn ang="0">
                    <a:pos x="343" y="2"/>
                  </a:cxn>
                  <a:cxn ang="0">
                    <a:pos x="357" y="1"/>
                  </a:cxn>
                  <a:cxn ang="0">
                    <a:pos x="370" y="1"/>
                  </a:cxn>
                  <a:cxn ang="0">
                    <a:pos x="383" y="3"/>
                  </a:cxn>
                  <a:cxn ang="0">
                    <a:pos x="397" y="7"/>
                  </a:cxn>
                  <a:cxn ang="0">
                    <a:pos x="409" y="13"/>
                  </a:cxn>
                  <a:cxn ang="0">
                    <a:pos x="420" y="21"/>
                  </a:cxn>
                  <a:cxn ang="0">
                    <a:pos x="432" y="31"/>
                  </a:cxn>
                  <a:cxn ang="0">
                    <a:pos x="441" y="45"/>
                  </a:cxn>
                  <a:cxn ang="0">
                    <a:pos x="450" y="61"/>
                  </a:cxn>
                  <a:cxn ang="0">
                    <a:pos x="458" y="80"/>
                  </a:cxn>
                  <a:cxn ang="0">
                    <a:pos x="464" y="103"/>
                  </a:cxn>
                  <a:cxn ang="0">
                    <a:pos x="0" y="103"/>
                  </a:cxn>
                  <a:cxn ang="0">
                    <a:pos x="0" y="102"/>
                  </a:cxn>
                  <a:cxn ang="0">
                    <a:pos x="1" y="100"/>
                  </a:cxn>
                  <a:cxn ang="0">
                    <a:pos x="1" y="96"/>
                  </a:cxn>
                  <a:cxn ang="0">
                    <a:pos x="3" y="90"/>
                  </a:cxn>
                  <a:cxn ang="0">
                    <a:pos x="5" y="83"/>
                  </a:cxn>
                  <a:cxn ang="0">
                    <a:pos x="7" y="76"/>
                  </a:cxn>
                  <a:cxn ang="0">
                    <a:pos x="11" y="69"/>
                  </a:cxn>
                  <a:cxn ang="0">
                    <a:pos x="15" y="60"/>
                  </a:cxn>
                  <a:cxn ang="0">
                    <a:pos x="20" y="52"/>
                  </a:cxn>
                  <a:cxn ang="0">
                    <a:pos x="26" y="43"/>
                  </a:cxn>
                  <a:cxn ang="0">
                    <a:pos x="32" y="35"/>
                  </a:cxn>
                  <a:cxn ang="0">
                    <a:pos x="40" y="27"/>
                  </a:cxn>
                  <a:cxn ang="0">
                    <a:pos x="49" y="19"/>
                  </a:cxn>
                  <a:cxn ang="0">
                    <a:pos x="59" y="13"/>
                  </a:cxn>
                  <a:cxn ang="0">
                    <a:pos x="70" y="8"/>
                  </a:cxn>
                  <a:cxn ang="0">
                    <a:pos x="83" y="4"/>
                  </a:cxn>
                  <a:cxn ang="0">
                    <a:pos x="97" y="1"/>
                  </a:cxn>
                  <a:cxn ang="0">
                    <a:pos x="113" y="0"/>
                  </a:cxn>
                </a:cxnLst>
                <a:rect l="0" t="0" r="r" b="b"/>
                <a:pathLst>
                  <a:path w="464" h="103">
                    <a:moveTo>
                      <a:pt x="113" y="0"/>
                    </a:moveTo>
                    <a:lnTo>
                      <a:pt x="130" y="2"/>
                    </a:lnTo>
                    <a:lnTo>
                      <a:pt x="148" y="5"/>
                    </a:lnTo>
                    <a:lnTo>
                      <a:pt x="169" y="11"/>
                    </a:lnTo>
                    <a:lnTo>
                      <a:pt x="190" y="19"/>
                    </a:lnTo>
                    <a:lnTo>
                      <a:pt x="214" y="29"/>
                    </a:lnTo>
                    <a:lnTo>
                      <a:pt x="240" y="44"/>
                    </a:lnTo>
                    <a:lnTo>
                      <a:pt x="241" y="43"/>
                    </a:lnTo>
                    <a:lnTo>
                      <a:pt x="244" y="41"/>
                    </a:lnTo>
                    <a:lnTo>
                      <a:pt x="249" y="38"/>
                    </a:lnTo>
                    <a:lnTo>
                      <a:pt x="255" y="34"/>
                    </a:lnTo>
                    <a:lnTo>
                      <a:pt x="262" y="30"/>
                    </a:lnTo>
                    <a:lnTo>
                      <a:pt x="272" y="25"/>
                    </a:lnTo>
                    <a:lnTo>
                      <a:pt x="292" y="16"/>
                    </a:lnTo>
                    <a:lnTo>
                      <a:pt x="305" y="11"/>
                    </a:lnTo>
                    <a:lnTo>
                      <a:pt x="317" y="7"/>
                    </a:lnTo>
                    <a:lnTo>
                      <a:pt x="330" y="5"/>
                    </a:lnTo>
                    <a:lnTo>
                      <a:pt x="343" y="2"/>
                    </a:lnTo>
                    <a:lnTo>
                      <a:pt x="357" y="1"/>
                    </a:lnTo>
                    <a:lnTo>
                      <a:pt x="370" y="1"/>
                    </a:lnTo>
                    <a:lnTo>
                      <a:pt x="383" y="3"/>
                    </a:lnTo>
                    <a:lnTo>
                      <a:pt x="397" y="7"/>
                    </a:lnTo>
                    <a:lnTo>
                      <a:pt x="409" y="13"/>
                    </a:lnTo>
                    <a:lnTo>
                      <a:pt x="420" y="21"/>
                    </a:lnTo>
                    <a:lnTo>
                      <a:pt x="432" y="31"/>
                    </a:lnTo>
                    <a:lnTo>
                      <a:pt x="441" y="45"/>
                    </a:lnTo>
                    <a:lnTo>
                      <a:pt x="450" y="61"/>
                    </a:lnTo>
                    <a:lnTo>
                      <a:pt x="458" y="80"/>
                    </a:lnTo>
                    <a:lnTo>
                      <a:pt x="464" y="103"/>
                    </a:lnTo>
                    <a:lnTo>
                      <a:pt x="0" y="103"/>
                    </a:lnTo>
                    <a:lnTo>
                      <a:pt x="0" y="102"/>
                    </a:lnTo>
                    <a:lnTo>
                      <a:pt x="1" y="100"/>
                    </a:lnTo>
                    <a:lnTo>
                      <a:pt x="1" y="96"/>
                    </a:lnTo>
                    <a:lnTo>
                      <a:pt x="3" y="90"/>
                    </a:lnTo>
                    <a:lnTo>
                      <a:pt x="5" y="83"/>
                    </a:lnTo>
                    <a:lnTo>
                      <a:pt x="7" y="76"/>
                    </a:lnTo>
                    <a:lnTo>
                      <a:pt x="11" y="69"/>
                    </a:lnTo>
                    <a:lnTo>
                      <a:pt x="15" y="60"/>
                    </a:lnTo>
                    <a:lnTo>
                      <a:pt x="20" y="52"/>
                    </a:lnTo>
                    <a:lnTo>
                      <a:pt x="26" y="43"/>
                    </a:lnTo>
                    <a:lnTo>
                      <a:pt x="32" y="35"/>
                    </a:lnTo>
                    <a:lnTo>
                      <a:pt x="40" y="27"/>
                    </a:lnTo>
                    <a:lnTo>
                      <a:pt x="49" y="19"/>
                    </a:lnTo>
                    <a:lnTo>
                      <a:pt x="59" y="13"/>
                    </a:lnTo>
                    <a:lnTo>
                      <a:pt x="70" y="8"/>
                    </a:lnTo>
                    <a:lnTo>
                      <a:pt x="83" y="4"/>
                    </a:lnTo>
                    <a:lnTo>
                      <a:pt x="97" y="1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1" name="Freeform 27">
                <a:extLst>
                  <a:ext uri="{FF2B5EF4-FFF2-40B4-BE49-F238E27FC236}">
                    <a16:creationId xmlns:a16="http://schemas.microsoft.com/office/drawing/2014/main" id="{06CB2BEA-9F9E-4242-A10F-B9664C67573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631238" y="3514725"/>
                <a:ext cx="146050" cy="415925"/>
              </a:xfrm>
              <a:custGeom>
                <a:avLst/>
                <a:gdLst/>
                <a:ahLst/>
                <a:cxnLst>
                  <a:cxn ang="0">
                    <a:pos x="61" y="0"/>
                  </a:cxn>
                  <a:cxn ang="0">
                    <a:pos x="75" y="2"/>
                  </a:cxn>
                  <a:cxn ang="0">
                    <a:pos x="90" y="7"/>
                  </a:cxn>
                  <a:cxn ang="0">
                    <a:pos x="90" y="42"/>
                  </a:cxn>
                  <a:cxn ang="0">
                    <a:pos x="91" y="81"/>
                  </a:cxn>
                  <a:cxn ang="0">
                    <a:pos x="92" y="123"/>
                  </a:cxn>
                  <a:cxn ang="0">
                    <a:pos x="92" y="210"/>
                  </a:cxn>
                  <a:cxn ang="0">
                    <a:pos x="80" y="218"/>
                  </a:cxn>
                  <a:cxn ang="0">
                    <a:pos x="69" y="225"/>
                  </a:cxn>
                  <a:cxn ang="0">
                    <a:pos x="59" y="230"/>
                  </a:cxn>
                  <a:cxn ang="0">
                    <a:pos x="60" y="238"/>
                  </a:cxn>
                  <a:cxn ang="0">
                    <a:pos x="61" y="243"/>
                  </a:cxn>
                  <a:cxn ang="0">
                    <a:pos x="61" y="245"/>
                  </a:cxn>
                  <a:cxn ang="0">
                    <a:pos x="54" y="253"/>
                  </a:cxn>
                  <a:cxn ang="0">
                    <a:pos x="46" y="262"/>
                  </a:cxn>
                  <a:cxn ang="0">
                    <a:pos x="36" y="213"/>
                  </a:cxn>
                  <a:cxn ang="0">
                    <a:pos x="24" y="166"/>
                  </a:cxn>
                  <a:cxn ang="0">
                    <a:pos x="13" y="121"/>
                  </a:cxn>
                  <a:cxn ang="0">
                    <a:pos x="0" y="79"/>
                  </a:cxn>
                  <a:cxn ang="0">
                    <a:pos x="1" y="71"/>
                  </a:cxn>
                  <a:cxn ang="0">
                    <a:pos x="1" y="63"/>
                  </a:cxn>
                  <a:cxn ang="0">
                    <a:pos x="3" y="54"/>
                  </a:cxn>
                  <a:cxn ang="0">
                    <a:pos x="7" y="44"/>
                  </a:cxn>
                  <a:cxn ang="0">
                    <a:pos x="11" y="33"/>
                  </a:cxn>
                  <a:cxn ang="0">
                    <a:pos x="17" y="24"/>
                  </a:cxn>
                  <a:cxn ang="0">
                    <a:pos x="25" y="16"/>
                  </a:cxn>
                  <a:cxn ang="0">
                    <a:pos x="34" y="8"/>
                  </a:cxn>
                  <a:cxn ang="0">
                    <a:pos x="46" y="3"/>
                  </a:cxn>
                  <a:cxn ang="0">
                    <a:pos x="53" y="1"/>
                  </a:cxn>
                  <a:cxn ang="0">
                    <a:pos x="61" y="0"/>
                  </a:cxn>
                </a:cxnLst>
                <a:rect l="0" t="0" r="r" b="b"/>
                <a:pathLst>
                  <a:path w="92" h="262">
                    <a:moveTo>
                      <a:pt x="61" y="0"/>
                    </a:moveTo>
                    <a:lnTo>
                      <a:pt x="75" y="2"/>
                    </a:lnTo>
                    <a:lnTo>
                      <a:pt x="90" y="7"/>
                    </a:lnTo>
                    <a:lnTo>
                      <a:pt x="90" y="42"/>
                    </a:lnTo>
                    <a:lnTo>
                      <a:pt x="91" y="81"/>
                    </a:lnTo>
                    <a:lnTo>
                      <a:pt x="92" y="123"/>
                    </a:lnTo>
                    <a:lnTo>
                      <a:pt x="92" y="210"/>
                    </a:lnTo>
                    <a:lnTo>
                      <a:pt x="80" y="218"/>
                    </a:lnTo>
                    <a:lnTo>
                      <a:pt x="69" y="225"/>
                    </a:lnTo>
                    <a:lnTo>
                      <a:pt x="59" y="230"/>
                    </a:lnTo>
                    <a:lnTo>
                      <a:pt x="60" y="238"/>
                    </a:lnTo>
                    <a:lnTo>
                      <a:pt x="61" y="243"/>
                    </a:lnTo>
                    <a:lnTo>
                      <a:pt x="61" y="245"/>
                    </a:lnTo>
                    <a:lnTo>
                      <a:pt x="54" y="253"/>
                    </a:lnTo>
                    <a:lnTo>
                      <a:pt x="46" y="262"/>
                    </a:lnTo>
                    <a:lnTo>
                      <a:pt x="36" y="213"/>
                    </a:lnTo>
                    <a:lnTo>
                      <a:pt x="24" y="166"/>
                    </a:lnTo>
                    <a:lnTo>
                      <a:pt x="13" y="121"/>
                    </a:lnTo>
                    <a:lnTo>
                      <a:pt x="0" y="79"/>
                    </a:lnTo>
                    <a:lnTo>
                      <a:pt x="1" y="71"/>
                    </a:lnTo>
                    <a:lnTo>
                      <a:pt x="1" y="63"/>
                    </a:lnTo>
                    <a:lnTo>
                      <a:pt x="3" y="54"/>
                    </a:lnTo>
                    <a:lnTo>
                      <a:pt x="7" y="44"/>
                    </a:lnTo>
                    <a:lnTo>
                      <a:pt x="11" y="33"/>
                    </a:lnTo>
                    <a:lnTo>
                      <a:pt x="17" y="24"/>
                    </a:lnTo>
                    <a:lnTo>
                      <a:pt x="25" y="16"/>
                    </a:lnTo>
                    <a:lnTo>
                      <a:pt x="34" y="8"/>
                    </a:lnTo>
                    <a:lnTo>
                      <a:pt x="46" y="3"/>
                    </a:lnTo>
                    <a:lnTo>
                      <a:pt x="53" y="1"/>
                    </a:lnTo>
                    <a:lnTo>
                      <a:pt x="61" y="0"/>
                    </a:lnTo>
                    <a:close/>
                  </a:path>
                </a:pathLst>
              </a:custGeom>
              <a:solidFill>
                <a:srgbClr val="7199C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2" name="Freeform 28">
                <a:extLst>
                  <a:ext uri="{FF2B5EF4-FFF2-40B4-BE49-F238E27FC236}">
                    <a16:creationId xmlns:a16="http://schemas.microsoft.com/office/drawing/2014/main" id="{67E9D43E-BC64-4D16-914E-A447596D43A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520113" y="3640138"/>
                <a:ext cx="184150" cy="403225"/>
              </a:xfrm>
              <a:custGeom>
                <a:avLst/>
                <a:gdLst/>
                <a:ahLst/>
                <a:cxnLst>
                  <a:cxn ang="0">
                    <a:pos x="70" y="0"/>
                  </a:cxn>
                  <a:cxn ang="0">
                    <a:pos x="83" y="42"/>
                  </a:cxn>
                  <a:cxn ang="0">
                    <a:pos x="94" y="87"/>
                  </a:cxn>
                  <a:cxn ang="0">
                    <a:pos x="106" y="134"/>
                  </a:cxn>
                  <a:cxn ang="0">
                    <a:pos x="116" y="183"/>
                  </a:cxn>
                  <a:cxn ang="0">
                    <a:pos x="97" y="202"/>
                  </a:cxn>
                  <a:cxn ang="0">
                    <a:pos x="75" y="221"/>
                  </a:cxn>
                  <a:cxn ang="0">
                    <a:pos x="52" y="238"/>
                  </a:cxn>
                  <a:cxn ang="0">
                    <a:pos x="27" y="254"/>
                  </a:cxn>
                  <a:cxn ang="0">
                    <a:pos x="0" y="39"/>
                  </a:cxn>
                  <a:cxn ang="0">
                    <a:pos x="10" y="34"/>
                  </a:cxn>
                  <a:cxn ang="0">
                    <a:pos x="18" y="29"/>
                  </a:cxn>
                  <a:cxn ang="0">
                    <a:pos x="25" y="25"/>
                  </a:cxn>
                  <a:cxn ang="0">
                    <a:pos x="31" y="23"/>
                  </a:cxn>
                  <a:cxn ang="0">
                    <a:pos x="34" y="21"/>
                  </a:cxn>
                  <a:cxn ang="0">
                    <a:pos x="36" y="20"/>
                  </a:cxn>
                  <a:cxn ang="0">
                    <a:pos x="51" y="27"/>
                  </a:cxn>
                  <a:cxn ang="0">
                    <a:pos x="69" y="8"/>
                  </a:cxn>
                  <a:cxn ang="0">
                    <a:pos x="69" y="3"/>
                  </a:cxn>
                  <a:cxn ang="0">
                    <a:pos x="70" y="0"/>
                  </a:cxn>
                </a:cxnLst>
                <a:rect l="0" t="0" r="r" b="b"/>
                <a:pathLst>
                  <a:path w="116" h="254">
                    <a:moveTo>
                      <a:pt x="70" y="0"/>
                    </a:moveTo>
                    <a:lnTo>
                      <a:pt x="83" y="42"/>
                    </a:lnTo>
                    <a:lnTo>
                      <a:pt x="94" y="87"/>
                    </a:lnTo>
                    <a:lnTo>
                      <a:pt x="106" y="134"/>
                    </a:lnTo>
                    <a:lnTo>
                      <a:pt x="116" y="183"/>
                    </a:lnTo>
                    <a:lnTo>
                      <a:pt x="97" y="202"/>
                    </a:lnTo>
                    <a:lnTo>
                      <a:pt x="75" y="221"/>
                    </a:lnTo>
                    <a:lnTo>
                      <a:pt x="52" y="238"/>
                    </a:lnTo>
                    <a:lnTo>
                      <a:pt x="27" y="254"/>
                    </a:lnTo>
                    <a:lnTo>
                      <a:pt x="0" y="39"/>
                    </a:lnTo>
                    <a:lnTo>
                      <a:pt x="10" y="34"/>
                    </a:lnTo>
                    <a:lnTo>
                      <a:pt x="18" y="29"/>
                    </a:lnTo>
                    <a:lnTo>
                      <a:pt x="25" y="25"/>
                    </a:lnTo>
                    <a:lnTo>
                      <a:pt x="31" y="23"/>
                    </a:lnTo>
                    <a:lnTo>
                      <a:pt x="34" y="21"/>
                    </a:lnTo>
                    <a:lnTo>
                      <a:pt x="36" y="20"/>
                    </a:lnTo>
                    <a:lnTo>
                      <a:pt x="51" y="27"/>
                    </a:lnTo>
                    <a:lnTo>
                      <a:pt x="69" y="8"/>
                    </a:lnTo>
                    <a:lnTo>
                      <a:pt x="69" y="3"/>
                    </a:lnTo>
                    <a:lnTo>
                      <a:pt x="70" y="0"/>
                    </a:lnTo>
                    <a:close/>
                  </a:path>
                </a:pathLst>
              </a:custGeom>
              <a:solidFill>
                <a:srgbClr val="00003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3" name="Freeform 29">
                <a:extLst>
                  <a:ext uri="{FF2B5EF4-FFF2-40B4-BE49-F238E27FC236}">
                    <a16:creationId xmlns:a16="http://schemas.microsoft.com/office/drawing/2014/main" id="{D2FDC939-5455-4F6D-855E-D5EC2876E1B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774113" y="3525838"/>
                <a:ext cx="101600" cy="32226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4" y="8"/>
                  </a:cxn>
                  <a:cxn ang="0">
                    <a:pos x="27" y="18"/>
                  </a:cxn>
                  <a:cxn ang="0">
                    <a:pos x="39" y="31"/>
                  </a:cxn>
                  <a:cxn ang="0">
                    <a:pos x="49" y="45"/>
                  </a:cxn>
                  <a:cxn ang="0">
                    <a:pos x="57" y="61"/>
                  </a:cxn>
                  <a:cxn ang="0">
                    <a:pos x="62" y="78"/>
                  </a:cxn>
                  <a:cxn ang="0">
                    <a:pos x="64" y="94"/>
                  </a:cxn>
                  <a:cxn ang="0">
                    <a:pos x="62" y="111"/>
                  </a:cxn>
                  <a:cxn ang="0">
                    <a:pos x="56" y="131"/>
                  </a:cxn>
                  <a:cxn ang="0">
                    <a:pos x="48" y="149"/>
                  </a:cxn>
                  <a:cxn ang="0">
                    <a:pos x="37" y="165"/>
                  </a:cxn>
                  <a:cxn ang="0">
                    <a:pos x="26" y="180"/>
                  </a:cxn>
                  <a:cxn ang="0">
                    <a:pos x="14" y="192"/>
                  </a:cxn>
                  <a:cxn ang="0">
                    <a:pos x="2" y="203"/>
                  </a:cxn>
                  <a:cxn ang="0">
                    <a:pos x="2" y="116"/>
                  </a:cxn>
                  <a:cxn ang="0">
                    <a:pos x="1" y="74"/>
                  </a:cxn>
                  <a:cxn ang="0">
                    <a:pos x="0" y="35"/>
                  </a:cxn>
                  <a:cxn ang="0">
                    <a:pos x="0" y="0"/>
                  </a:cxn>
                </a:cxnLst>
                <a:rect l="0" t="0" r="r" b="b"/>
                <a:pathLst>
                  <a:path w="64" h="203">
                    <a:moveTo>
                      <a:pt x="0" y="0"/>
                    </a:moveTo>
                    <a:lnTo>
                      <a:pt x="14" y="8"/>
                    </a:lnTo>
                    <a:lnTo>
                      <a:pt x="27" y="18"/>
                    </a:lnTo>
                    <a:lnTo>
                      <a:pt x="39" y="31"/>
                    </a:lnTo>
                    <a:lnTo>
                      <a:pt x="49" y="45"/>
                    </a:lnTo>
                    <a:lnTo>
                      <a:pt x="57" y="61"/>
                    </a:lnTo>
                    <a:lnTo>
                      <a:pt x="62" y="78"/>
                    </a:lnTo>
                    <a:lnTo>
                      <a:pt x="64" y="94"/>
                    </a:lnTo>
                    <a:lnTo>
                      <a:pt x="62" y="111"/>
                    </a:lnTo>
                    <a:lnTo>
                      <a:pt x="56" y="131"/>
                    </a:lnTo>
                    <a:lnTo>
                      <a:pt x="48" y="149"/>
                    </a:lnTo>
                    <a:lnTo>
                      <a:pt x="37" y="165"/>
                    </a:lnTo>
                    <a:lnTo>
                      <a:pt x="26" y="180"/>
                    </a:lnTo>
                    <a:lnTo>
                      <a:pt x="14" y="192"/>
                    </a:lnTo>
                    <a:lnTo>
                      <a:pt x="2" y="203"/>
                    </a:lnTo>
                    <a:lnTo>
                      <a:pt x="2" y="116"/>
                    </a:lnTo>
                    <a:lnTo>
                      <a:pt x="1" y="74"/>
                    </a:lnTo>
                    <a:lnTo>
                      <a:pt x="0" y="3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4900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4" name="Freeform 30">
                <a:extLst>
                  <a:ext uri="{FF2B5EF4-FFF2-40B4-BE49-F238E27FC236}">
                    <a16:creationId xmlns:a16="http://schemas.microsoft.com/office/drawing/2014/main" id="{028BA480-775E-466D-AB3B-06AEF4EAA5B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572501" y="3481388"/>
                <a:ext cx="301625" cy="376237"/>
              </a:xfrm>
              <a:custGeom>
                <a:avLst/>
                <a:gdLst/>
                <a:ahLst/>
                <a:cxnLst>
                  <a:cxn ang="0">
                    <a:pos x="96" y="0"/>
                  </a:cxn>
                  <a:cxn ang="0">
                    <a:pos x="110" y="1"/>
                  </a:cxn>
                  <a:cxn ang="0">
                    <a:pos x="125" y="6"/>
                  </a:cxn>
                  <a:cxn ang="0">
                    <a:pos x="139" y="14"/>
                  </a:cxn>
                  <a:cxn ang="0">
                    <a:pos x="152" y="25"/>
                  </a:cxn>
                  <a:cxn ang="0">
                    <a:pos x="164" y="37"/>
                  </a:cxn>
                  <a:cxn ang="0">
                    <a:pos x="175" y="51"/>
                  </a:cxn>
                  <a:cxn ang="0">
                    <a:pos x="183" y="67"/>
                  </a:cxn>
                  <a:cxn ang="0">
                    <a:pos x="188" y="83"/>
                  </a:cxn>
                  <a:cxn ang="0">
                    <a:pos x="190" y="100"/>
                  </a:cxn>
                  <a:cxn ang="0">
                    <a:pos x="188" y="117"/>
                  </a:cxn>
                  <a:cxn ang="0">
                    <a:pos x="182" y="137"/>
                  </a:cxn>
                  <a:cxn ang="0">
                    <a:pos x="173" y="156"/>
                  </a:cxn>
                  <a:cxn ang="0">
                    <a:pos x="162" y="172"/>
                  </a:cxn>
                  <a:cxn ang="0">
                    <a:pos x="151" y="187"/>
                  </a:cxn>
                  <a:cxn ang="0">
                    <a:pos x="139" y="199"/>
                  </a:cxn>
                  <a:cxn ang="0">
                    <a:pos x="126" y="210"/>
                  </a:cxn>
                  <a:cxn ang="0">
                    <a:pos x="114" y="218"/>
                  </a:cxn>
                  <a:cxn ang="0">
                    <a:pos x="103" y="225"/>
                  </a:cxn>
                  <a:cxn ang="0">
                    <a:pos x="93" y="231"/>
                  </a:cxn>
                  <a:cxn ang="0">
                    <a:pos x="85" y="235"/>
                  </a:cxn>
                  <a:cxn ang="0">
                    <a:pos x="81" y="237"/>
                  </a:cxn>
                  <a:cxn ang="0">
                    <a:pos x="79" y="237"/>
                  </a:cxn>
                  <a:cxn ang="0">
                    <a:pos x="0" y="123"/>
                  </a:cxn>
                  <a:cxn ang="0">
                    <a:pos x="35" y="87"/>
                  </a:cxn>
                  <a:cxn ang="0">
                    <a:pos x="35" y="81"/>
                  </a:cxn>
                  <a:cxn ang="0">
                    <a:pos x="36" y="74"/>
                  </a:cxn>
                  <a:cxn ang="0">
                    <a:pos x="36" y="65"/>
                  </a:cxn>
                  <a:cxn ang="0">
                    <a:pos x="38" y="56"/>
                  </a:cxn>
                  <a:cxn ang="0">
                    <a:pos x="41" y="46"/>
                  </a:cxn>
                  <a:cxn ang="0">
                    <a:pos x="46" y="35"/>
                  </a:cxn>
                  <a:cxn ang="0">
                    <a:pos x="51" y="25"/>
                  </a:cxn>
                  <a:cxn ang="0">
                    <a:pos x="59" y="16"/>
                  </a:cxn>
                  <a:cxn ang="0">
                    <a:pos x="69" y="8"/>
                  </a:cxn>
                  <a:cxn ang="0">
                    <a:pos x="81" y="2"/>
                  </a:cxn>
                  <a:cxn ang="0">
                    <a:pos x="96" y="0"/>
                  </a:cxn>
                </a:cxnLst>
                <a:rect l="0" t="0" r="r" b="b"/>
                <a:pathLst>
                  <a:path w="190" h="237">
                    <a:moveTo>
                      <a:pt x="96" y="0"/>
                    </a:moveTo>
                    <a:lnTo>
                      <a:pt x="110" y="1"/>
                    </a:lnTo>
                    <a:lnTo>
                      <a:pt x="125" y="6"/>
                    </a:lnTo>
                    <a:lnTo>
                      <a:pt x="139" y="14"/>
                    </a:lnTo>
                    <a:lnTo>
                      <a:pt x="152" y="25"/>
                    </a:lnTo>
                    <a:lnTo>
                      <a:pt x="164" y="37"/>
                    </a:lnTo>
                    <a:lnTo>
                      <a:pt x="175" y="51"/>
                    </a:lnTo>
                    <a:lnTo>
                      <a:pt x="183" y="67"/>
                    </a:lnTo>
                    <a:lnTo>
                      <a:pt x="188" y="83"/>
                    </a:lnTo>
                    <a:lnTo>
                      <a:pt x="190" y="100"/>
                    </a:lnTo>
                    <a:lnTo>
                      <a:pt x="188" y="117"/>
                    </a:lnTo>
                    <a:lnTo>
                      <a:pt x="182" y="137"/>
                    </a:lnTo>
                    <a:lnTo>
                      <a:pt x="173" y="156"/>
                    </a:lnTo>
                    <a:lnTo>
                      <a:pt x="162" y="172"/>
                    </a:lnTo>
                    <a:lnTo>
                      <a:pt x="151" y="187"/>
                    </a:lnTo>
                    <a:lnTo>
                      <a:pt x="139" y="199"/>
                    </a:lnTo>
                    <a:lnTo>
                      <a:pt x="126" y="210"/>
                    </a:lnTo>
                    <a:lnTo>
                      <a:pt x="114" y="218"/>
                    </a:lnTo>
                    <a:lnTo>
                      <a:pt x="103" y="225"/>
                    </a:lnTo>
                    <a:lnTo>
                      <a:pt x="93" y="231"/>
                    </a:lnTo>
                    <a:lnTo>
                      <a:pt x="85" y="235"/>
                    </a:lnTo>
                    <a:lnTo>
                      <a:pt x="81" y="237"/>
                    </a:lnTo>
                    <a:lnTo>
                      <a:pt x="79" y="237"/>
                    </a:lnTo>
                    <a:lnTo>
                      <a:pt x="0" y="123"/>
                    </a:lnTo>
                    <a:lnTo>
                      <a:pt x="35" y="87"/>
                    </a:lnTo>
                    <a:lnTo>
                      <a:pt x="35" y="81"/>
                    </a:lnTo>
                    <a:lnTo>
                      <a:pt x="36" y="74"/>
                    </a:lnTo>
                    <a:lnTo>
                      <a:pt x="36" y="65"/>
                    </a:lnTo>
                    <a:lnTo>
                      <a:pt x="38" y="56"/>
                    </a:lnTo>
                    <a:lnTo>
                      <a:pt x="41" y="46"/>
                    </a:lnTo>
                    <a:lnTo>
                      <a:pt x="46" y="35"/>
                    </a:lnTo>
                    <a:lnTo>
                      <a:pt x="51" y="25"/>
                    </a:lnTo>
                    <a:lnTo>
                      <a:pt x="59" y="16"/>
                    </a:lnTo>
                    <a:lnTo>
                      <a:pt x="69" y="8"/>
                    </a:lnTo>
                    <a:lnTo>
                      <a:pt x="81" y="2"/>
                    </a:lnTo>
                    <a:lnTo>
                      <a:pt x="96" y="0"/>
                    </a:lnTo>
                    <a:close/>
                  </a:path>
                </a:pathLst>
              </a:custGeom>
              <a:solidFill>
                <a:srgbClr val="FFC89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5" name="Freeform 31">
                <a:extLst>
                  <a:ext uri="{FF2B5EF4-FFF2-40B4-BE49-F238E27FC236}">
                    <a16:creationId xmlns:a16="http://schemas.microsoft.com/office/drawing/2014/main" id="{79D4E3EB-F05D-4236-B649-EF25A1B63B6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580438" y="3651250"/>
                <a:ext cx="280988" cy="206375"/>
              </a:xfrm>
              <a:custGeom>
                <a:avLst/>
                <a:gdLst/>
                <a:ahLst/>
                <a:cxnLst>
                  <a:cxn ang="0">
                    <a:pos x="10" y="0"/>
                  </a:cxn>
                  <a:cxn ang="0">
                    <a:pos x="15" y="2"/>
                  </a:cxn>
                  <a:cxn ang="0">
                    <a:pos x="22" y="6"/>
                  </a:cxn>
                  <a:cxn ang="0">
                    <a:pos x="31" y="12"/>
                  </a:cxn>
                  <a:cxn ang="0">
                    <a:pos x="41" y="18"/>
                  </a:cxn>
                  <a:cxn ang="0">
                    <a:pos x="53" y="27"/>
                  </a:cxn>
                  <a:cxn ang="0">
                    <a:pos x="64" y="37"/>
                  </a:cxn>
                  <a:cxn ang="0">
                    <a:pos x="76" y="49"/>
                  </a:cxn>
                  <a:cxn ang="0">
                    <a:pos x="87" y="63"/>
                  </a:cxn>
                  <a:cxn ang="0">
                    <a:pos x="97" y="78"/>
                  </a:cxn>
                  <a:cxn ang="0">
                    <a:pos x="105" y="95"/>
                  </a:cxn>
                  <a:cxn ang="0">
                    <a:pos x="117" y="88"/>
                  </a:cxn>
                  <a:cxn ang="0">
                    <a:pos x="125" y="83"/>
                  </a:cxn>
                  <a:cxn ang="0">
                    <a:pos x="134" y="76"/>
                  </a:cxn>
                  <a:cxn ang="0">
                    <a:pos x="145" y="68"/>
                  </a:cxn>
                  <a:cxn ang="0">
                    <a:pos x="156" y="57"/>
                  </a:cxn>
                  <a:cxn ang="0">
                    <a:pos x="167" y="45"/>
                  </a:cxn>
                  <a:cxn ang="0">
                    <a:pos x="177" y="30"/>
                  </a:cxn>
                  <a:cxn ang="0">
                    <a:pos x="168" y="49"/>
                  </a:cxn>
                  <a:cxn ang="0">
                    <a:pos x="158" y="65"/>
                  </a:cxn>
                  <a:cxn ang="0">
                    <a:pos x="146" y="79"/>
                  </a:cxn>
                  <a:cxn ang="0">
                    <a:pos x="134" y="92"/>
                  </a:cxn>
                  <a:cxn ang="0">
                    <a:pos x="121" y="103"/>
                  </a:cxn>
                  <a:cxn ang="0">
                    <a:pos x="109" y="111"/>
                  </a:cxn>
                  <a:cxn ang="0">
                    <a:pos x="98" y="118"/>
                  </a:cxn>
                  <a:cxn ang="0">
                    <a:pos x="88" y="124"/>
                  </a:cxn>
                  <a:cxn ang="0">
                    <a:pos x="80" y="128"/>
                  </a:cxn>
                  <a:cxn ang="0">
                    <a:pos x="76" y="130"/>
                  </a:cxn>
                  <a:cxn ang="0">
                    <a:pos x="74" y="130"/>
                  </a:cxn>
                  <a:cxn ang="0">
                    <a:pos x="0" y="24"/>
                  </a:cxn>
                  <a:cxn ang="0">
                    <a:pos x="8" y="3"/>
                  </a:cxn>
                  <a:cxn ang="0">
                    <a:pos x="10" y="0"/>
                  </a:cxn>
                </a:cxnLst>
                <a:rect l="0" t="0" r="r" b="b"/>
                <a:pathLst>
                  <a:path w="177" h="130">
                    <a:moveTo>
                      <a:pt x="10" y="0"/>
                    </a:moveTo>
                    <a:lnTo>
                      <a:pt x="15" y="2"/>
                    </a:lnTo>
                    <a:lnTo>
                      <a:pt x="22" y="6"/>
                    </a:lnTo>
                    <a:lnTo>
                      <a:pt x="31" y="12"/>
                    </a:lnTo>
                    <a:lnTo>
                      <a:pt x="41" y="18"/>
                    </a:lnTo>
                    <a:lnTo>
                      <a:pt x="53" y="27"/>
                    </a:lnTo>
                    <a:lnTo>
                      <a:pt x="64" y="37"/>
                    </a:lnTo>
                    <a:lnTo>
                      <a:pt x="76" y="49"/>
                    </a:lnTo>
                    <a:lnTo>
                      <a:pt x="87" y="63"/>
                    </a:lnTo>
                    <a:lnTo>
                      <a:pt x="97" y="78"/>
                    </a:lnTo>
                    <a:lnTo>
                      <a:pt x="105" y="95"/>
                    </a:lnTo>
                    <a:lnTo>
                      <a:pt x="117" y="88"/>
                    </a:lnTo>
                    <a:lnTo>
                      <a:pt x="125" y="83"/>
                    </a:lnTo>
                    <a:lnTo>
                      <a:pt x="134" y="76"/>
                    </a:lnTo>
                    <a:lnTo>
                      <a:pt x="145" y="68"/>
                    </a:lnTo>
                    <a:lnTo>
                      <a:pt x="156" y="57"/>
                    </a:lnTo>
                    <a:lnTo>
                      <a:pt x="167" y="45"/>
                    </a:lnTo>
                    <a:lnTo>
                      <a:pt x="177" y="30"/>
                    </a:lnTo>
                    <a:lnTo>
                      <a:pt x="168" y="49"/>
                    </a:lnTo>
                    <a:lnTo>
                      <a:pt x="158" y="65"/>
                    </a:lnTo>
                    <a:lnTo>
                      <a:pt x="146" y="79"/>
                    </a:lnTo>
                    <a:lnTo>
                      <a:pt x="134" y="92"/>
                    </a:lnTo>
                    <a:lnTo>
                      <a:pt x="121" y="103"/>
                    </a:lnTo>
                    <a:lnTo>
                      <a:pt x="109" y="111"/>
                    </a:lnTo>
                    <a:lnTo>
                      <a:pt x="98" y="118"/>
                    </a:lnTo>
                    <a:lnTo>
                      <a:pt x="88" y="124"/>
                    </a:lnTo>
                    <a:lnTo>
                      <a:pt x="80" y="128"/>
                    </a:lnTo>
                    <a:lnTo>
                      <a:pt x="76" y="130"/>
                    </a:lnTo>
                    <a:lnTo>
                      <a:pt x="74" y="130"/>
                    </a:lnTo>
                    <a:lnTo>
                      <a:pt x="0" y="24"/>
                    </a:lnTo>
                    <a:lnTo>
                      <a:pt x="8" y="3"/>
                    </a:lnTo>
                    <a:lnTo>
                      <a:pt x="10" y="0"/>
                    </a:lnTo>
                    <a:close/>
                  </a:path>
                </a:pathLst>
              </a:custGeom>
              <a:solidFill>
                <a:srgbClr val="E69343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6" name="Freeform 32">
                <a:extLst>
                  <a:ext uri="{FF2B5EF4-FFF2-40B4-BE49-F238E27FC236}">
                    <a16:creationId xmlns:a16="http://schemas.microsoft.com/office/drawing/2014/main" id="{91D40955-2C7E-4279-9AA2-D7D8765212A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362951" y="3603625"/>
                <a:ext cx="236538" cy="179387"/>
              </a:xfrm>
              <a:custGeom>
                <a:avLst/>
                <a:gdLst/>
                <a:ahLst/>
                <a:cxnLst>
                  <a:cxn ang="0">
                    <a:pos x="13" y="0"/>
                  </a:cxn>
                  <a:cxn ang="0">
                    <a:pos x="13" y="0"/>
                  </a:cxn>
                  <a:cxn ang="0">
                    <a:pos x="14" y="3"/>
                  </a:cxn>
                  <a:cxn ang="0">
                    <a:pos x="15" y="6"/>
                  </a:cxn>
                  <a:cxn ang="0">
                    <a:pos x="18" y="10"/>
                  </a:cxn>
                  <a:cxn ang="0">
                    <a:pos x="21" y="16"/>
                  </a:cxn>
                  <a:cxn ang="0">
                    <a:pos x="25" y="21"/>
                  </a:cxn>
                  <a:cxn ang="0">
                    <a:pos x="29" y="25"/>
                  </a:cxn>
                  <a:cxn ang="0">
                    <a:pos x="35" y="30"/>
                  </a:cxn>
                  <a:cxn ang="0">
                    <a:pos x="43" y="34"/>
                  </a:cxn>
                  <a:cxn ang="0">
                    <a:pos x="52" y="37"/>
                  </a:cxn>
                  <a:cxn ang="0">
                    <a:pos x="62" y="38"/>
                  </a:cxn>
                  <a:cxn ang="0">
                    <a:pos x="75" y="37"/>
                  </a:cxn>
                  <a:cxn ang="0">
                    <a:pos x="88" y="35"/>
                  </a:cxn>
                  <a:cxn ang="0">
                    <a:pos x="104" y="31"/>
                  </a:cxn>
                  <a:cxn ang="0">
                    <a:pos x="121" y="23"/>
                  </a:cxn>
                  <a:cxn ang="0">
                    <a:pos x="149" y="35"/>
                  </a:cxn>
                  <a:cxn ang="0">
                    <a:pos x="0" y="113"/>
                  </a:cxn>
                  <a:cxn ang="0">
                    <a:pos x="13" y="0"/>
                  </a:cxn>
                </a:cxnLst>
                <a:rect l="0" t="0" r="r" b="b"/>
                <a:pathLst>
                  <a:path w="149" h="113">
                    <a:moveTo>
                      <a:pt x="13" y="0"/>
                    </a:moveTo>
                    <a:lnTo>
                      <a:pt x="13" y="0"/>
                    </a:lnTo>
                    <a:lnTo>
                      <a:pt x="14" y="3"/>
                    </a:lnTo>
                    <a:lnTo>
                      <a:pt x="15" y="6"/>
                    </a:lnTo>
                    <a:lnTo>
                      <a:pt x="18" y="10"/>
                    </a:lnTo>
                    <a:lnTo>
                      <a:pt x="21" y="16"/>
                    </a:lnTo>
                    <a:lnTo>
                      <a:pt x="25" y="21"/>
                    </a:lnTo>
                    <a:lnTo>
                      <a:pt x="29" y="25"/>
                    </a:lnTo>
                    <a:lnTo>
                      <a:pt x="35" y="30"/>
                    </a:lnTo>
                    <a:lnTo>
                      <a:pt x="43" y="34"/>
                    </a:lnTo>
                    <a:lnTo>
                      <a:pt x="52" y="37"/>
                    </a:lnTo>
                    <a:lnTo>
                      <a:pt x="62" y="38"/>
                    </a:lnTo>
                    <a:lnTo>
                      <a:pt x="75" y="37"/>
                    </a:lnTo>
                    <a:lnTo>
                      <a:pt x="88" y="35"/>
                    </a:lnTo>
                    <a:lnTo>
                      <a:pt x="104" y="31"/>
                    </a:lnTo>
                    <a:lnTo>
                      <a:pt x="121" y="23"/>
                    </a:lnTo>
                    <a:lnTo>
                      <a:pt x="149" y="35"/>
                    </a:lnTo>
                    <a:lnTo>
                      <a:pt x="0" y="113"/>
                    </a:lnTo>
                    <a:lnTo>
                      <a:pt x="13" y="0"/>
                    </a:lnTo>
                    <a:close/>
                  </a:path>
                </a:pathLst>
              </a:custGeom>
              <a:solidFill>
                <a:srgbClr val="000015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7" name="Freeform 33">
                <a:extLst>
                  <a:ext uri="{FF2B5EF4-FFF2-40B4-BE49-F238E27FC236}">
                    <a16:creationId xmlns:a16="http://schemas.microsoft.com/office/drawing/2014/main" id="{E637CDCD-DA11-4734-BF79-BD320095458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261351" y="3719513"/>
                <a:ext cx="442913" cy="447675"/>
              </a:xfrm>
              <a:custGeom>
                <a:avLst/>
                <a:gdLst/>
                <a:ahLst/>
                <a:cxnLst>
                  <a:cxn ang="0">
                    <a:pos x="244" y="0"/>
                  </a:cxn>
                  <a:cxn ang="0">
                    <a:pos x="250" y="16"/>
                  </a:cxn>
                  <a:cxn ang="0">
                    <a:pos x="254" y="31"/>
                  </a:cxn>
                  <a:cxn ang="0">
                    <a:pos x="258" y="43"/>
                  </a:cxn>
                  <a:cxn ang="0">
                    <a:pos x="265" y="68"/>
                  </a:cxn>
                  <a:cxn ang="0">
                    <a:pos x="268" y="81"/>
                  </a:cxn>
                  <a:cxn ang="0">
                    <a:pos x="271" y="95"/>
                  </a:cxn>
                  <a:cxn ang="0">
                    <a:pos x="275" y="112"/>
                  </a:cxn>
                  <a:cxn ang="0">
                    <a:pos x="279" y="133"/>
                  </a:cxn>
                  <a:cxn ang="0">
                    <a:pos x="258" y="153"/>
                  </a:cxn>
                  <a:cxn ang="0">
                    <a:pos x="234" y="173"/>
                  </a:cxn>
                  <a:cxn ang="0">
                    <a:pos x="209" y="191"/>
                  </a:cxn>
                  <a:cxn ang="0">
                    <a:pos x="182" y="208"/>
                  </a:cxn>
                  <a:cxn ang="0">
                    <a:pos x="154" y="224"/>
                  </a:cxn>
                  <a:cxn ang="0">
                    <a:pos x="126" y="237"/>
                  </a:cxn>
                  <a:cxn ang="0">
                    <a:pos x="98" y="250"/>
                  </a:cxn>
                  <a:cxn ang="0">
                    <a:pos x="71" y="260"/>
                  </a:cxn>
                  <a:cxn ang="0">
                    <a:pos x="45" y="270"/>
                  </a:cxn>
                  <a:cxn ang="0">
                    <a:pos x="22" y="277"/>
                  </a:cxn>
                  <a:cxn ang="0">
                    <a:pos x="0" y="282"/>
                  </a:cxn>
                  <a:cxn ang="0">
                    <a:pos x="0" y="261"/>
                  </a:cxn>
                  <a:cxn ang="0">
                    <a:pos x="1" y="242"/>
                  </a:cxn>
                  <a:cxn ang="0">
                    <a:pos x="1" y="224"/>
                  </a:cxn>
                  <a:cxn ang="0">
                    <a:pos x="2" y="207"/>
                  </a:cxn>
                  <a:cxn ang="0">
                    <a:pos x="2" y="194"/>
                  </a:cxn>
                  <a:cxn ang="0">
                    <a:pos x="2" y="184"/>
                  </a:cxn>
                  <a:cxn ang="0">
                    <a:pos x="2" y="174"/>
                  </a:cxn>
                  <a:cxn ang="0">
                    <a:pos x="5" y="160"/>
                  </a:cxn>
                  <a:cxn ang="0">
                    <a:pos x="10" y="147"/>
                  </a:cxn>
                  <a:cxn ang="0">
                    <a:pos x="20" y="133"/>
                  </a:cxn>
                  <a:cxn ang="0">
                    <a:pos x="31" y="120"/>
                  </a:cxn>
                  <a:cxn ang="0">
                    <a:pos x="45" y="107"/>
                  </a:cxn>
                  <a:cxn ang="0">
                    <a:pos x="61" y="94"/>
                  </a:cxn>
                  <a:cxn ang="0">
                    <a:pos x="78" y="83"/>
                  </a:cxn>
                  <a:cxn ang="0">
                    <a:pos x="96" y="71"/>
                  </a:cxn>
                  <a:cxn ang="0">
                    <a:pos x="115" y="60"/>
                  </a:cxn>
                  <a:cxn ang="0">
                    <a:pos x="134" y="50"/>
                  </a:cxn>
                  <a:cxn ang="0">
                    <a:pos x="153" y="41"/>
                  </a:cxn>
                  <a:cxn ang="0">
                    <a:pos x="171" y="33"/>
                  </a:cxn>
                  <a:cxn ang="0">
                    <a:pos x="188" y="25"/>
                  </a:cxn>
                  <a:cxn ang="0">
                    <a:pos x="203" y="18"/>
                  </a:cxn>
                  <a:cxn ang="0">
                    <a:pos x="217" y="12"/>
                  </a:cxn>
                  <a:cxn ang="0">
                    <a:pos x="228" y="8"/>
                  </a:cxn>
                  <a:cxn ang="0">
                    <a:pos x="237" y="4"/>
                  </a:cxn>
                  <a:cxn ang="0">
                    <a:pos x="242" y="1"/>
                  </a:cxn>
                  <a:cxn ang="0">
                    <a:pos x="244" y="0"/>
                  </a:cxn>
                </a:cxnLst>
                <a:rect l="0" t="0" r="r" b="b"/>
                <a:pathLst>
                  <a:path w="279" h="282">
                    <a:moveTo>
                      <a:pt x="244" y="0"/>
                    </a:moveTo>
                    <a:lnTo>
                      <a:pt x="250" y="16"/>
                    </a:lnTo>
                    <a:lnTo>
                      <a:pt x="254" y="31"/>
                    </a:lnTo>
                    <a:lnTo>
                      <a:pt x="258" y="43"/>
                    </a:lnTo>
                    <a:lnTo>
                      <a:pt x="265" y="68"/>
                    </a:lnTo>
                    <a:lnTo>
                      <a:pt x="268" y="81"/>
                    </a:lnTo>
                    <a:lnTo>
                      <a:pt x="271" y="95"/>
                    </a:lnTo>
                    <a:lnTo>
                      <a:pt x="275" y="112"/>
                    </a:lnTo>
                    <a:lnTo>
                      <a:pt x="279" y="133"/>
                    </a:lnTo>
                    <a:lnTo>
                      <a:pt x="258" y="153"/>
                    </a:lnTo>
                    <a:lnTo>
                      <a:pt x="234" y="173"/>
                    </a:lnTo>
                    <a:lnTo>
                      <a:pt x="209" y="191"/>
                    </a:lnTo>
                    <a:lnTo>
                      <a:pt x="182" y="208"/>
                    </a:lnTo>
                    <a:lnTo>
                      <a:pt x="154" y="224"/>
                    </a:lnTo>
                    <a:lnTo>
                      <a:pt x="126" y="237"/>
                    </a:lnTo>
                    <a:lnTo>
                      <a:pt x="98" y="250"/>
                    </a:lnTo>
                    <a:lnTo>
                      <a:pt x="71" y="260"/>
                    </a:lnTo>
                    <a:lnTo>
                      <a:pt x="45" y="270"/>
                    </a:lnTo>
                    <a:lnTo>
                      <a:pt x="22" y="277"/>
                    </a:lnTo>
                    <a:lnTo>
                      <a:pt x="0" y="282"/>
                    </a:lnTo>
                    <a:lnTo>
                      <a:pt x="0" y="261"/>
                    </a:lnTo>
                    <a:lnTo>
                      <a:pt x="1" y="242"/>
                    </a:lnTo>
                    <a:lnTo>
                      <a:pt x="1" y="224"/>
                    </a:lnTo>
                    <a:lnTo>
                      <a:pt x="2" y="207"/>
                    </a:lnTo>
                    <a:lnTo>
                      <a:pt x="2" y="194"/>
                    </a:lnTo>
                    <a:lnTo>
                      <a:pt x="2" y="184"/>
                    </a:lnTo>
                    <a:lnTo>
                      <a:pt x="2" y="174"/>
                    </a:lnTo>
                    <a:lnTo>
                      <a:pt x="5" y="160"/>
                    </a:lnTo>
                    <a:lnTo>
                      <a:pt x="10" y="147"/>
                    </a:lnTo>
                    <a:lnTo>
                      <a:pt x="20" y="133"/>
                    </a:lnTo>
                    <a:lnTo>
                      <a:pt x="31" y="120"/>
                    </a:lnTo>
                    <a:lnTo>
                      <a:pt x="45" y="107"/>
                    </a:lnTo>
                    <a:lnTo>
                      <a:pt x="61" y="94"/>
                    </a:lnTo>
                    <a:lnTo>
                      <a:pt x="78" y="83"/>
                    </a:lnTo>
                    <a:lnTo>
                      <a:pt x="96" y="71"/>
                    </a:lnTo>
                    <a:lnTo>
                      <a:pt x="115" y="60"/>
                    </a:lnTo>
                    <a:lnTo>
                      <a:pt x="134" y="50"/>
                    </a:lnTo>
                    <a:lnTo>
                      <a:pt x="153" y="41"/>
                    </a:lnTo>
                    <a:lnTo>
                      <a:pt x="171" y="33"/>
                    </a:lnTo>
                    <a:lnTo>
                      <a:pt x="188" y="25"/>
                    </a:lnTo>
                    <a:lnTo>
                      <a:pt x="203" y="18"/>
                    </a:lnTo>
                    <a:lnTo>
                      <a:pt x="217" y="12"/>
                    </a:lnTo>
                    <a:lnTo>
                      <a:pt x="228" y="8"/>
                    </a:lnTo>
                    <a:lnTo>
                      <a:pt x="237" y="4"/>
                    </a:lnTo>
                    <a:lnTo>
                      <a:pt x="242" y="1"/>
                    </a:lnTo>
                    <a:lnTo>
                      <a:pt x="244" y="0"/>
                    </a:lnTo>
                    <a:close/>
                  </a:path>
                </a:pathLst>
              </a:custGeom>
              <a:solidFill>
                <a:srgbClr val="000015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8" name="Freeform 34">
                <a:extLst>
                  <a:ext uri="{FF2B5EF4-FFF2-40B4-BE49-F238E27FC236}">
                    <a16:creationId xmlns:a16="http://schemas.microsoft.com/office/drawing/2014/main" id="{78C00F74-5AC4-4740-AE3E-BCD7D31C112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126413" y="3263900"/>
                <a:ext cx="598488" cy="879475"/>
              </a:xfrm>
              <a:custGeom>
                <a:avLst/>
                <a:gdLst/>
                <a:ahLst/>
                <a:cxnLst>
                  <a:cxn ang="0">
                    <a:pos x="91" y="29"/>
                  </a:cxn>
                  <a:cxn ang="0">
                    <a:pos x="109" y="77"/>
                  </a:cxn>
                  <a:cxn ang="0">
                    <a:pos x="130" y="115"/>
                  </a:cxn>
                  <a:cxn ang="0">
                    <a:pos x="153" y="147"/>
                  </a:cxn>
                  <a:cxn ang="0">
                    <a:pos x="177" y="179"/>
                  </a:cxn>
                  <a:cxn ang="0">
                    <a:pos x="176" y="196"/>
                  </a:cxn>
                  <a:cxn ang="0">
                    <a:pos x="175" y="224"/>
                  </a:cxn>
                  <a:cxn ang="0">
                    <a:pos x="171" y="267"/>
                  </a:cxn>
                  <a:cxn ang="0">
                    <a:pos x="168" y="289"/>
                  </a:cxn>
                  <a:cxn ang="0">
                    <a:pos x="168" y="295"/>
                  </a:cxn>
                  <a:cxn ang="0">
                    <a:pos x="178" y="291"/>
                  </a:cxn>
                  <a:cxn ang="0">
                    <a:pos x="195" y="283"/>
                  </a:cxn>
                  <a:cxn ang="0">
                    <a:pos x="240" y="259"/>
                  </a:cxn>
                  <a:cxn ang="0">
                    <a:pos x="261" y="247"/>
                  </a:cxn>
                  <a:cxn ang="0">
                    <a:pos x="276" y="239"/>
                  </a:cxn>
                  <a:cxn ang="0">
                    <a:pos x="282" y="235"/>
                  </a:cxn>
                  <a:cxn ang="0">
                    <a:pos x="314" y="254"/>
                  </a:cxn>
                  <a:cxn ang="0">
                    <a:pos x="339" y="278"/>
                  </a:cxn>
                  <a:cxn ang="0">
                    <a:pos x="356" y="306"/>
                  </a:cxn>
                  <a:cxn ang="0">
                    <a:pos x="367" y="334"/>
                  </a:cxn>
                  <a:cxn ang="0">
                    <a:pos x="373" y="358"/>
                  </a:cxn>
                  <a:cxn ang="0">
                    <a:pos x="377" y="375"/>
                  </a:cxn>
                  <a:cxn ang="0">
                    <a:pos x="377" y="381"/>
                  </a:cxn>
                  <a:cxn ang="0">
                    <a:pos x="344" y="417"/>
                  </a:cxn>
                  <a:cxn ang="0">
                    <a:pos x="304" y="449"/>
                  </a:cxn>
                  <a:cxn ang="0">
                    <a:pos x="260" y="477"/>
                  </a:cxn>
                  <a:cxn ang="0">
                    <a:pos x="213" y="501"/>
                  </a:cxn>
                  <a:cxn ang="0">
                    <a:pos x="168" y="521"/>
                  </a:cxn>
                  <a:cxn ang="0">
                    <a:pos x="124" y="536"/>
                  </a:cxn>
                  <a:cxn ang="0">
                    <a:pos x="87" y="547"/>
                  </a:cxn>
                  <a:cxn ang="0">
                    <a:pos x="58" y="553"/>
                  </a:cxn>
                  <a:cxn ang="0">
                    <a:pos x="39" y="554"/>
                  </a:cxn>
                  <a:cxn ang="0">
                    <a:pos x="31" y="548"/>
                  </a:cxn>
                  <a:cxn ang="0">
                    <a:pos x="23" y="532"/>
                  </a:cxn>
                  <a:cxn ang="0">
                    <a:pos x="15" y="503"/>
                  </a:cxn>
                  <a:cxn ang="0">
                    <a:pos x="7" y="460"/>
                  </a:cxn>
                  <a:cxn ang="0">
                    <a:pos x="2" y="403"/>
                  </a:cxn>
                  <a:cxn ang="0">
                    <a:pos x="0" y="328"/>
                  </a:cxn>
                  <a:cxn ang="0">
                    <a:pos x="4" y="256"/>
                  </a:cxn>
                  <a:cxn ang="0">
                    <a:pos x="17" y="191"/>
                  </a:cxn>
                  <a:cxn ang="0">
                    <a:pos x="35" y="133"/>
                  </a:cxn>
                  <a:cxn ang="0">
                    <a:pos x="53" y="85"/>
                  </a:cxn>
                  <a:cxn ang="0">
                    <a:pos x="68" y="45"/>
                  </a:cxn>
                  <a:cxn ang="0">
                    <a:pos x="78" y="17"/>
                  </a:cxn>
                  <a:cxn ang="0">
                    <a:pos x="83" y="0"/>
                  </a:cxn>
                </a:cxnLst>
                <a:rect l="0" t="0" r="r" b="b"/>
                <a:pathLst>
                  <a:path w="377" h="554">
                    <a:moveTo>
                      <a:pt x="83" y="0"/>
                    </a:moveTo>
                    <a:lnTo>
                      <a:pt x="91" y="29"/>
                    </a:lnTo>
                    <a:lnTo>
                      <a:pt x="99" y="54"/>
                    </a:lnTo>
                    <a:lnTo>
                      <a:pt x="109" y="77"/>
                    </a:lnTo>
                    <a:lnTo>
                      <a:pt x="119" y="97"/>
                    </a:lnTo>
                    <a:lnTo>
                      <a:pt x="130" y="115"/>
                    </a:lnTo>
                    <a:lnTo>
                      <a:pt x="142" y="131"/>
                    </a:lnTo>
                    <a:lnTo>
                      <a:pt x="153" y="147"/>
                    </a:lnTo>
                    <a:lnTo>
                      <a:pt x="176" y="175"/>
                    </a:lnTo>
                    <a:lnTo>
                      <a:pt x="177" y="179"/>
                    </a:lnTo>
                    <a:lnTo>
                      <a:pt x="177" y="186"/>
                    </a:lnTo>
                    <a:lnTo>
                      <a:pt x="176" y="196"/>
                    </a:lnTo>
                    <a:lnTo>
                      <a:pt x="176" y="209"/>
                    </a:lnTo>
                    <a:lnTo>
                      <a:pt x="175" y="224"/>
                    </a:lnTo>
                    <a:lnTo>
                      <a:pt x="172" y="254"/>
                    </a:lnTo>
                    <a:lnTo>
                      <a:pt x="171" y="267"/>
                    </a:lnTo>
                    <a:lnTo>
                      <a:pt x="170" y="279"/>
                    </a:lnTo>
                    <a:lnTo>
                      <a:pt x="168" y="289"/>
                    </a:lnTo>
                    <a:lnTo>
                      <a:pt x="167" y="294"/>
                    </a:lnTo>
                    <a:lnTo>
                      <a:pt x="168" y="295"/>
                    </a:lnTo>
                    <a:lnTo>
                      <a:pt x="172" y="294"/>
                    </a:lnTo>
                    <a:lnTo>
                      <a:pt x="178" y="291"/>
                    </a:lnTo>
                    <a:lnTo>
                      <a:pt x="186" y="288"/>
                    </a:lnTo>
                    <a:lnTo>
                      <a:pt x="195" y="283"/>
                    </a:lnTo>
                    <a:lnTo>
                      <a:pt x="206" y="277"/>
                    </a:lnTo>
                    <a:lnTo>
                      <a:pt x="240" y="259"/>
                    </a:lnTo>
                    <a:lnTo>
                      <a:pt x="251" y="253"/>
                    </a:lnTo>
                    <a:lnTo>
                      <a:pt x="261" y="247"/>
                    </a:lnTo>
                    <a:lnTo>
                      <a:pt x="269" y="242"/>
                    </a:lnTo>
                    <a:lnTo>
                      <a:pt x="276" y="239"/>
                    </a:lnTo>
                    <a:lnTo>
                      <a:pt x="280" y="236"/>
                    </a:lnTo>
                    <a:lnTo>
                      <a:pt x="282" y="235"/>
                    </a:lnTo>
                    <a:lnTo>
                      <a:pt x="299" y="243"/>
                    </a:lnTo>
                    <a:lnTo>
                      <a:pt x="314" y="254"/>
                    </a:lnTo>
                    <a:lnTo>
                      <a:pt x="327" y="266"/>
                    </a:lnTo>
                    <a:lnTo>
                      <a:pt x="339" y="278"/>
                    </a:lnTo>
                    <a:lnTo>
                      <a:pt x="348" y="292"/>
                    </a:lnTo>
                    <a:lnTo>
                      <a:pt x="356" y="306"/>
                    </a:lnTo>
                    <a:lnTo>
                      <a:pt x="362" y="320"/>
                    </a:lnTo>
                    <a:lnTo>
                      <a:pt x="367" y="334"/>
                    </a:lnTo>
                    <a:lnTo>
                      <a:pt x="371" y="347"/>
                    </a:lnTo>
                    <a:lnTo>
                      <a:pt x="373" y="358"/>
                    </a:lnTo>
                    <a:lnTo>
                      <a:pt x="375" y="368"/>
                    </a:lnTo>
                    <a:lnTo>
                      <a:pt x="377" y="375"/>
                    </a:lnTo>
                    <a:lnTo>
                      <a:pt x="377" y="380"/>
                    </a:lnTo>
                    <a:lnTo>
                      <a:pt x="377" y="381"/>
                    </a:lnTo>
                    <a:lnTo>
                      <a:pt x="362" y="399"/>
                    </a:lnTo>
                    <a:lnTo>
                      <a:pt x="344" y="417"/>
                    </a:lnTo>
                    <a:lnTo>
                      <a:pt x="325" y="434"/>
                    </a:lnTo>
                    <a:lnTo>
                      <a:pt x="304" y="449"/>
                    </a:lnTo>
                    <a:lnTo>
                      <a:pt x="282" y="463"/>
                    </a:lnTo>
                    <a:lnTo>
                      <a:pt x="260" y="477"/>
                    </a:lnTo>
                    <a:lnTo>
                      <a:pt x="236" y="490"/>
                    </a:lnTo>
                    <a:lnTo>
                      <a:pt x="213" y="501"/>
                    </a:lnTo>
                    <a:lnTo>
                      <a:pt x="190" y="511"/>
                    </a:lnTo>
                    <a:lnTo>
                      <a:pt x="168" y="521"/>
                    </a:lnTo>
                    <a:lnTo>
                      <a:pt x="145" y="529"/>
                    </a:lnTo>
                    <a:lnTo>
                      <a:pt x="124" y="536"/>
                    </a:lnTo>
                    <a:lnTo>
                      <a:pt x="105" y="542"/>
                    </a:lnTo>
                    <a:lnTo>
                      <a:pt x="87" y="547"/>
                    </a:lnTo>
                    <a:lnTo>
                      <a:pt x="71" y="550"/>
                    </a:lnTo>
                    <a:lnTo>
                      <a:pt x="58" y="553"/>
                    </a:lnTo>
                    <a:lnTo>
                      <a:pt x="47" y="554"/>
                    </a:lnTo>
                    <a:lnTo>
                      <a:pt x="39" y="554"/>
                    </a:lnTo>
                    <a:lnTo>
                      <a:pt x="34" y="552"/>
                    </a:lnTo>
                    <a:lnTo>
                      <a:pt x="31" y="548"/>
                    </a:lnTo>
                    <a:lnTo>
                      <a:pt x="27" y="542"/>
                    </a:lnTo>
                    <a:lnTo>
                      <a:pt x="23" y="532"/>
                    </a:lnTo>
                    <a:lnTo>
                      <a:pt x="19" y="519"/>
                    </a:lnTo>
                    <a:lnTo>
                      <a:pt x="15" y="503"/>
                    </a:lnTo>
                    <a:lnTo>
                      <a:pt x="10" y="484"/>
                    </a:lnTo>
                    <a:lnTo>
                      <a:pt x="7" y="460"/>
                    </a:lnTo>
                    <a:lnTo>
                      <a:pt x="4" y="433"/>
                    </a:lnTo>
                    <a:lnTo>
                      <a:pt x="2" y="403"/>
                    </a:lnTo>
                    <a:lnTo>
                      <a:pt x="0" y="368"/>
                    </a:lnTo>
                    <a:lnTo>
                      <a:pt x="0" y="328"/>
                    </a:lnTo>
                    <a:lnTo>
                      <a:pt x="0" y="291"/>
                    </a:lnTo>
                    <a:lnTo>
                      <a:pt x="4" y="256"/>
                    </a:lnTo>
                    <a:lnTo>
                      <a:pt x="10" y="222"/>
                    </a:lnTo>
                    <a:lnTo>
                      <a:pt x="17" y="191"/>
                    </a:lnTo>
                    <a:lnTo>
                      <a:pt x="26" y="161"/>
                    </a:lnTo>
                    <a:lnTo>
                      <a:pt x="35" y="133"/>
                    </a:lnTo>
                    <a:lnTo>
                      <a:pt x="44" y="108"/>
                    </a:lnTo>
                    <a:lnTo>
                      <a:pt x="53" y="85"/>
                    </a:lnTo>
                    <a:lnTo>
                      <a:pt x="61" y="64"/>
                    </a:lnTo>
                    <a:lnTo>
                      <a:pt x="68" y="45"/>
                    </a:lnTo>
                    <a:lnTo>
                      <a:pt x="73" y="29"/>
                    </a:lnTo>
                    <a:lnTo>
                      <a:pt x="78" y="17"/>
                    </a:lnTo>
                    <a:lnTo>
                      <a:pt x="81" y="8"/>
                    </a:lnTo>
                    <a:lnTo>
                      <a:pt x="83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1D4774">
                      <a:shade val="30000"/>
                      <a:satMod val="115000"/>
                    </a:srgbClr>
                  </a:gs>
                  <a:gs pos="50000">
                    <a:srgbClr val="1D4774">
                      <a:shade val="67500"/>
                      <a:satMod val="115000"/>
                    </a:srgbClr>
                  </a:gs>
                  <a:gs pos="100000">
                    <a:srgbClr val="1D4774">
                      <a:shade val="100000"/>
                      <a:satMod val="115000"/>
                    </a:srgbClr>
                  </a:gs>
                </a:gsLst>
                <a:lin ang="16200000" scaled="1"/>
                <a:tileRect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02C6E104-D47A-42EB-B0F0-46891996B66E}"/>
                </a:ext>
              </a:extLst>
            </p:cNvPr>
            <p:cNvSpPr/>
            <p:nvPr/>
          </p:nvSpPr>
          <p:spPr>
            <a:xfrm>
              <a:off x="7847012" y="5499469"/>
              <a:ext cx="1827766" cy="152401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95000"/>
                    <a:lumOff val="5000"/>
                    <a:alpha val="71000"/>
                  </a:schemeClr>
                </a:gs>
                <a:gs pos="100000">
                  <a:sysClr val="window" lastClr="FFFFFF">
                    <a:alpha val="0"/>
                    <a:lumMod val="100000"/>
                  </a:sysClr>
                </a:gs>
              </a:gsLst>
              <a:path path="shape">
                <a:fillToRect l="50000" t="50000" r="50000" b="50000"/>
              </a:path>
              <a:tileRect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" name="Dikdörtgen 2">
            <a:extLst>
              <a:ext uri="{FF2B5EF4-FFF2-40B4-BE49-F238E27FC236}">
                <a16:creationId xmlns:a16="http://schemas.microsoft.com/office/drawing/2014/main" id="{B2BBD857-7AA3-4115-9C08-B937B1DABF63}"/>
              </a:ext>
            </a:extLst>
          </p:cNvPr>
          <p:cNvSpPr/>
          <p:nvPr/>
        </p:nvSpPr>
        <p:spPr>
          <a:xfrm>
            <a:off x="1979712" y="5733256"/>
            <a:ext cx="56886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900" dirty="0">
                <a:solidFill>
                  <a:srgbClr val="222222"/>
                </a:solidFill>
              </a:rPr>
              <a:t>Saraç, L., ve Muştu, E. (2013). Öğretmen Adaylarının Beden Eğitimi Öğretim Stillerini Kullanım Düzeyleri İle Stillere İlişkin Değer Algılarının İncelenmesi. </a:t>
            </a:r>
            <a:r>
              <a:rPr lang="tr-TR" sz="900" i="1" dirty="0">
                <a:solidFill>
                  <a:srgbClr val="222222"/>
                </a:solidFill>
              </a:rPr>
              <a:t>Pamukkale </a:t>
            </a:r>
            <a:r>
              <a:rPr lang="tr-TR" sz="900" i="1" dirty="0" err="1">
                <a:solidFill>
                  <a:srgbClr val="222222"/>
                </a:solidFill>
              </a:rPr>
              <a:t>Journal</a:t>
            </a:r>
            <a:r>
              <a:rPr lang="tr-TR" sz="900" i="1" dirty="0">
                <a:solidFill>
                  <a:srgbClr val="222222"/>
                </a:solidFill>
              </a:rPr>
              <a:t> of </a:t>
            </a:r>
            <a:r>
              <a:rPr lang="tr-TR" sz="900" i="1" dirty="0" err="1">
                <a:solidFill>
                  <a:srgbClr val="222222"/>
                </a:solidFill>
              </a:rPr>
              <a:t>Sport</a:t>
            </a:r>
            <a:r>
              <a:rPr lang="tr-TR" sz="900" i="1" dirty="0">
                <a:solidFill>
                  <a:srgbClr val="222222"/>
                </a:solidFill>
              </a:rPr>
              <a:t> </a:t>
            </a:r>
            <a:r>
              <a:rPr lang="tr-TR" sz="900" i="1" dirty="0" err="1">
                <a:solidFill>
                  <a:srgbClr val="222222"/>
                </a:solidFill>
              </a:rPr>
              <a:t>Sciences</a:t>
            </a:r>
            <a:r>
              <a:rPr lang="tr-TR" sz="900" dirty="0">
                <a:solidFill>
                  <a:srgbClr val="222222"/>
                </a:solidFill>
              </a:rPr>
              <a:t>, </a:t>
            </a:r>
            <a:r>
              <a:rPr lang="tr-TR" sz="900" i="1" dirty="0">
                <a:solidFill>
                  <a:srgbClr val="222222"/>
                </a:solidFill>
              </a:rPr>
              <a:t>4</a:t>
            </a:r>
            <a:r>
              <a:rPr lang="tr-TR" sz="900" dirty="0">
                <a:solidFill>
                  <a:srgbClr val="222222"/>
                </a:solidFill>
              </a:rPr>
              <a:t>(2), 112-124.</a:t>
            </a:r>
            <a:endParaRPr lang="tr-TR" sz="900" dirty="0"/>
          </a:p>
        </p:txBody>
      </p:sp>
    </p:spTree>
    <p:extLst>
      <p:ext uri="{BB962C8B-B14F-4D97-AF65-F5344CB8AC3E}">
        <p14:creationId xmlns:p14="http://schemas.microsoft.com/office/powerpoint/2010/main" val="7888691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9D639CC-5207-469C-83B5-7A8E726718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0210" y="10071"/>
            <a:ext cx="8229600" cy="1143000"/>
          </a:xfrm>
        </p:spPr>
        <p:txBody>
          <a:bodyPr>
            <a:normAutofit/>
          </a:bodyPr>
          <a:lstStyle/>
          <a:p>
            <a:r>
              <a:rPr lang="tr-TR" sz="3600" b="1" dirty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Beden Eğitiminde Yaratıcı Dramının Yeri</a:t>
            </a:r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id="{579C30EE-F52D-4489-82EE-8643A685C5CD}"/>
              </a:ext>
            </a:extLst>
          </p:cNvPr>
          <p:cNvSpPr/>
          <p:nvPr/>
        </p:nvSpPr>
        <p:spPr>
          <a:xfrm>
            <a:off x="4087652" y="146776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tr-TR" dirty="0"/>
          </a:p>
          <a:p>
            <a:endParaRPr lang="tr-TR" dirty="0"/>
          </a:p>
        </p:txBody>
      </p:sp>
      <p:sp>
        <p:nvSpPr>
          <p:cNvPr id="6" name="Dikdörtgen 5">
            <a:extLst>
              <a:ext uri="{FF2B5EF4-FFF2-40B4-BE49-F238E27FC236}">
                <a16:creationId xmlns:a16="http://schemas.microsoft.com/office/drawing/2014/main" id="{5144F850-F4C6-4C60-9E77-7BFBF18796F2}"/>
              </a:ext>
            </a:extLst>
          </p:cNvPr>
          <p:cNvSpPr/>
          <p:nvPr/>
        </p:nvSpPr>
        <p:spPr>
          <a:xfrm>
            <a:off x="4556028" y="3691879"/>
            <a:ext cx="41307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tr-TR" dirty="0"/>
          </a:p>
        </p:txBody>
      </p:sp>
      <p:graphicFrame>
        <p:nvGraphicFramePr>
          <p:cNvPr id="10" name="Diyagram 9">
            <a:extLst>
              <a:ext uri="{FF2B5EF4-FFF2-40B4-BE49-F238E27FC236}">
                <a16:creationId xmlns:a16="http://schemas.microsoft.com/office/drawing/2014/main" id="{C2BFC72A-511D-47D1-8B48-BCF1A44252F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82248918"/>
              </p:ext>
            </p:extLst>
          </p:nvPr>
        </p:nvGraphicFramePr>
        <p:xfrm>
          <a:off x="430052" y="1417638"/>
          <a:ext cx="8229600" cy="39726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1" name="Dikdörtgen 10">
            <a:extLst>
              <a:ext uri="{FF2B5EF4-FFF2-40B4-BE49-F238E27FC236}">
                <a16:creationId xmlns:a16="http://schemas.microsoft.com/office/drawing/2014/main" id="{93846BDE-B2A7-4721-9DD0-814C6BEBCCE0}"/>
              </a:ext>
            </a:extLst>
          </p:cNvPr>
          <p:cNvSpPr/>
          <p:nvPr/>
        </p:nvSpPr>
        <p:spPr>
          <a:xfrm>
            <a:off x="3670880" y="2950258"/>
            <a:ext cx="270277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Sporda Öğretim Yaklaşımları</a:t>
            </a:r>
            <a:endParaRPr lang="tr-TR" sz="2400" dirty="0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60C7545E-3150-466E-971F-8E90FE6DA9C9}"/>
              </a:ext>
            </a:extLst>
          </p:cNvPr>
          <p:cNvSpPr/>
          <p:nvPr/>
        </p:nvSpPr>
        <p:spPr>
          <a:xfrm>
            <a:off x="2267744" y="5924601"/>
            <a:ext cx="5042866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900" dirty="0"/>
              <a:t>Demirhan, G. (2006). Spor Eğitiminin Temelleri. </a:t>
            </a:r>
            <a:r>
              <a:rPr lang="tr-TR" sz="900" i="1" dirty="0"/>
              <a:t>Ankara: Spor Yayınevi ve Kitabevi–Bağırgan Yayınevi</a:t>
            </a:r>
            <a:r>
              <a:rPr lang="tr-TR" sz="9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951914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2E1CDD0-CFBF-483F-8DD8-42B637226B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Beden Eğitiminde Yaratıcı Dramının Yeri</a:t>
            </a:r>
            <a:endParaRPr lang="tr-TR" sz="3600" dirty="0"/>
          </a:p>
        </p:txBody>
      </p:sp>
      <p:grpSp>
        <p:nvGrpSpPr>
          <p:cNvPr id="10" name="Group 4">
            <a:extLst>
              <a:ext uri="{FF2B5EF4-FFF2-40B4-BE49-F238E27FC236}">
                <a16:creationId xmlns:a16="http://schemas.microsoft.com/office/drawing/2014/main" id="{142B6857-6C33-475E-A992-75980143BB42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5400" y="2209782"/>
            <a:ext cx="3186158" cy="1844953"/>
            <a:chOff x="2190" y="1115"/>
            <a:chExt cx="3460" cy="2003"/>
          </a:xfrm>
        </p:grpSpPr>
        <p:sp>
          <p:nvSpPr>
            <p:cNvPr id="11" name="Rectangle 5">
              <a:extLst>
                <a:ext uri="{FF2B5EF4-FFF2-40B4-BE49-F238E27FC236}">
                  <a16:creationId xmlns:a16="http://schemas.microsoft.com/office/drawing/2014/main" id="{81EE6E53-43E3-48FE-B25A-9231289048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2" y="1188"/>
              <a:ext cx="2745" cy="17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r>
                <a:rPr lang="tr-TR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</a:t>
              </a:r>
            </a:p>
            <a:p>
              <a:endParaRPr lang="tr-T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r>
                <a:rPr lang="tr-TR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</a:t>
              </a:r>
              <a:r>
                <a:rPr lang="tr-TR" sz="2400" b="1" dirty="0">
                  <a:solidFill>
                    <a:schemeClr val="accent2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NASIL ? </a:t>
              </a:r>
              <a:endParaRPr lang="en-US" sz="2400" b="1" dirty="0">
                <a:solidFill>
                  <a:schemeClr val="accent2"/>
                </a:solidFill>
              </a:endParaRPr>
            </a:p>
          </p:txBody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A83BFEB0-23DB-418C-9370-156AE65A1EA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501" y="1115"/>
              <a:ext cx="2828" cy="1898"/>
            </a:xfrm>
            <a:custGeom>
              <a:avLst/>
              <a:gdLst>
                <a:gd name="T0" fmla="*/ 273 w 273"/>
                <a:gd name="T1" fmla="*/ 175 h 182"/>
                <a:gd name="T2" fmla="*/ 273 w 273"/>
                <a:gd name="T3" fmla="*/ 11 h 182"/>
                <a:gd name="T4" fmla="*/ 263 w 273"/>
                <a:gd name="T5" fmla="*/ 0 h 182"/>
                <a:gd name="T6" fmla="*/ 11 w 273"/>
                <a:gd name="T7" fmla="*/ 0 h 182"/>
                <a:gd name="T8" fmla="*/ 0 w 273"/>
                <a:gd name="T9" fmla="*/ 11 h 182"/>
                <a:gd name="T10" fmla="*/ 0 w 273"/>
                <a:gd name="T11" fmla="*/ 175 h 182"/>
                <a:gd name="T12" fmla="*/ 3 w 273"/>
                <a:gd name="T13" fmla="*/ 182 h 182"/>
                <a:gd name="T14" fmla="*/ 270 w 273"/>
                <a:gd name="T15" fmla="*/ 182 h 182"/>
                <a:gd name="T16" fmla="*/ 273 w 273"/>
                <a:gd name="T17" fmla="*/ 175 h 182"/>
                <a:gd name="T18" fmla="*/ 263 w 273"/>
                <a:gd name="T19" fmla="*/ 170 h 182"/>
                <a:gd name="T20" fmla="*/ 9 w 273"/>
                <a:gd name="T21" fmla="*/ 170 h 182"/>
                <a:gd name="T22" fmla="*/ 9 w 273"/>
                <a:gd name="T23" fmla="*/ 11 h 182"/>
                <a:gd name="T24" fmla="*/ 263 w 273"/>
                <a:gd name="T25" fmla="*/ 11 h 182"/>
                <a:gd name="T26" fmla="*/ 263 w 273"/>
                <a:gd name="T27" fmla="*/ 170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3" h="182">
                  <a:moveTo>
                    <a:pt x="273" y="175"/>
                  </a:moveTo>
                  <a:cubicBezTo>
                    <a:pt x="273" y="11"/>
                    <a:pt x="273" y="11"/>
                    <a:pt x="273" y="11"/>
                  </a:cubicBezTo>
                  <a:cubicBezTo>
                    <a:pt x="273" y="5"/>
                    <a:pt x="268" y="0"/>
                    <a:pt x="263" y="0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0" y="5"/>
                    <a:pt x="0" y="11"/>
                  </a:cubicBezTo>
                  <a:cubicBezTo>
                    <a:pt x="0" y="175"/>
                    <a:pt x="0" y="175"/>
                    <a:pt x="0" y="175"/>
                  </a:cubicBezTo>
                  <a:cubicBezTo>
                    <a:pt x="0" y="177"/>
                    <a:pt x="1" y="180"/>
                    <a:pt x="3" y="182"/>
                  </a:cubicBezTo>
                  <a:cubicBezTo>
                    <a:pt x="270" y="182"/>
                    <a:pt x="270" y="182"/>
                    <a:pt x="270" y="182"/>
                  </a:cubicBezTo>
                  <a:cubicBezTo>
                    <a:pt x="272" y="180"/>
                    <a:pt x="273" y="177"/>
                    <a:pt x="273" y="175"/>
                  </a:cubicBezTo>
                  <a:close/>
                  <a:moveTo>
                    <a:pt x="263" y="170"/>
                  </a:moveTo>
                  <a:cubicBezTo>
                    <a:pt x="9" y="170"/>
                    <a:pt x="9" y="170"/>
                    <a:pt x="9" y="170"/>
                  </a:cubicBezTo>
                  <a:cubicBezTo>
                    <a:pt x="9" y="11"/>
                    <a:pt x="9" y="11"/>
                    <a:pt x="9" y="11"/>
                  </a:cubicBezTo>
                  <a:cubicBezTo>
                    <a:pt x="263" y="11"/>
                    <a:pt x="263" y="11"/>
                    <a:pt x="263" y="11"/>
                  </a:cubicBezTo>
                  <a:lnTo>
                    <a:pt x="263" y="170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394D1551-305E-471D-A5D4-186A07C862CA}"/>
                </a:ext>
              </a:extLst>
            </p:cNvPr>
            <p:cNvSpPr>
              <a:spLocks/>
            </p:cNvSpPr>
            <p:nvPr/>
          </p:nvSpPr>
          <p:spPr bwMode="auto">
            <a:xfrm>
              <a:off x="2190" y="3013"/>
              <a:ext cx="3460" cy="63"/>
            </a:xfrm>
            <a:custGeom>
              <a:avLst/>
              <a:gdLst>
                <a:gd name="T0" fmla="*/ 3108 w 3460"/>
                <a:gd name="T1" fmla="*/ 0 h 63"/>
                <a:gd name="T2" fmla="*/ 342 w 3460"/>
                <a:gd name="T3" fmla="*/ 0 h 63"/>
                <a:gd name="T4" fmla="*/ 0 w 3460"/>
                <a:gd name="T5" fmla="*/ 0 h 63"/>
                <a:gd name="T6" fmla="*/ 0 w 3460"/>
                <a:gd name="T7" fmla="*/ 63 h 63"/>
                <a:gd name="T8" fmla="*/ 3460 w 3460"/>
                <a:gd name="T9" fmla="*/ 63 h 63"/>
                <a:gd name="T10" fmla="*/ 3460 w 3460"/>
                <a:gd name="T11" fmla="*/ 0 h 63"/>
                <a:gd name="T12" fmla="*/ 3108 w 3460"/>
                <a:gd name="T13" fmla="*/ 0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460" h="63">
                  <a:moveTo>
                    <a:pt x="3108" y="0"/>
                  </a:moveTo>
                  <a:lnTo>
                    <a:pt x="342" y="0"/>
                  </a:lnTo>
                  <a:lnTo>
                    <a:pt x="0" y="0"/>
                  </a:lnTo>
                  <a:lnTo>
                    <a:pt x="0" y="63"/>
                  </a:lnTo>
                  <a:lnTo>
                    <a:pt x="3460" y="63"/>
                  </a:lnTo>
                  <a:lnTo>
                    <a:pt x="3460" y="0"/>
                  </a:lnTo>
                  <a:lnTo>
                    <a:pt x="3108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Oval 8">
              <a:extLst>
                <a:ext uri="{FF2B5EF4-FFF2-40B4-BE49-F238E27FC236}">
                  <a16:creationId xmlns:a16="http://schemas.microsoft.com/office/drawing/2014/main" id="{28B9DAA8-1C74-457A-828F-387939255E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99" y="1167"/>
              <a:ext cx="31" cy="21"/>
            </a:xfrm>
            <a:prstGeom prst="ellipse">
              <a:avLst/>
            </a:prstGeom>
            <a:solidFill>
              <a:srgbClr val="93959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DBF0A1CA-E359-4ED6-81AC-B783A8CF7A85}"/>
                </a:ext>
              </a:extLst>
            </p:cNvPr>
            <p:cNvSpPr>
              <a:spLocks/>
            </p:cNvSpPr>
            <p:nvPr/>
          </p:nvSpPr>
          <p:spPr bwMode="auto">
            <a:xfrm>
              <a:off x="3671" y="3013"/>
              <a:ext cx="487" cy="42"/>
            </a:xfrm>
            <a:custGeom>
              <a:avLst/>
              <a:gdLst>
                <a:gd name="T0" fmla="*/ 24 w 47"/>
                <a:gd name="T1" fmla="*/ 0 h 4"/>
                <a:gd name="T2" fmla="*/ 23 w 47"/>
                <a:gd name="T3" fmla="*/ 0 h 4"/>
                <a:gd name="T4" fmla="*/ 0 w 47"/>
                <a:gd name="T5" fmla="*/ 0 h 4"/>
                <a:gd name="T6" fmla="*/ 4 w 47"/>
                <a:gd name="T7" fmla="*/ 4 h 4"/>
                <a:gd name="T8" fmla="*/ 23 w 47"/>
                <a:gd name="T9" fmla="*/ 4 h 4"/>
                <a:gd name="T10" fmla="*/ 24 w 47"/>
                <a:gd name="T11" fmla="*/ 4 h 4"/>
                <a:gd name="T12" fmla="*/ 43 w 47"/>
                <a:gd name="T13" fmla="*/ 4 h 4"/>
                <a:gd name="T14" fmla="*/ 47 w 47"/>
                <a:gd name="T15" fmla="*/ 0 h 4"/>
                <a:gd name="T16" fmla="*/ 24 w 47"/>
                <a:gd name="T1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7" h="4">
                  <a:moveTo>
                    <a:pt x="24" y="0"/>
                  </a:moveTo>
                  <a:cubicBezTo>
                    <a:pt x="23" y="0"/>
                    <a:pt x="23" y="0"/>
                    <a:pt x="2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" y="4"/>
                    <a:pt x="4" y="4"/>
                  </a:cubicBezTo>
                  <a:cubicBezTo>
                    <a:pt x="7" y="4"/>
                    <a:pt x="20" y="4"/>
                    <a:pt x="23" y="4"/>
                  </a:cubicBezTo>
                  <a:cubicBezTo>
                    <a:pt x="23" y="4"/>
                    <a:pt x="24" y="4"/>
                    <a:pt x="24" y="4"/>
                  </a:cubicBezTo>
                  <a:cubicBezTo>
                    <a:pt x="27" y="4"/>
                    <a:pt x="39" y="4"/>
                    <a:pt x="43" y="4"/>
                  </a:cubicBezTo>
                  <a:cubicBezTo>
                    <a:pt x="46" y="4"/>
                    <a:pt x="47" y="0"/>
                    <a:pt x="47" y="0"/>
                  </a:cubicBezTo>
                  <a:lnTo>
                    <a:pt x="24" y="0"/>
                  </a:lnTo>
                  <a:close/>
                </a:path>
              </a:pathLst>
            </a:custGeom>
            <a:solidFill>
              <a:srgbClr val="BCBE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40782EC7-9086-444F-B0B8-0AD179F1C333}"/>
                </a:ext>
              </a:extLst>
            </p:cNvPr>
            <p:cNvSpPr>
              <a:spLocks/>
            </p:cNvSpPr>
            <p:nvPr/>
          </p:nvSpPr>
          <p:spPr bwMode="auto">
            <a:xfrm>
              <a:off x="2190" y="3076"/>
              <a:ext cx="3460" cy="42"/>
            </a:xfrm>
            <a:custGeom>
              <a:avLst/>
              <a:gdLst>
                <a:gd name="T0" fmla="*/ 0 w 334"/>
                <a:gd name="T1" fmla="*/ 0 h 4"/>
                <a:gd name="T2" fmla="*/ 19 w 334"/>
                <a:gd name="T3" fmla="*/ 4 h 4"/>
                <a:gd name="T4" fmla="*/ 166 w 334"/>
                <a:gd name="T5" fmla="*/ 4 h 4"/>
                <a:gd name="T6" fmla="*/ 168 w 334"/>
                <a:gd name="T7" fmla="*/ 4 h 4"/>
                <a:gd name="T8" fmla="*/ 314 w 334"/>
                <a:gd name="T9" fmla="*/ 4 h 4"/>
                <a:gd name="T10" fmla="*/ 334 w 334"/>
                <a:gd name="T11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34" h="4">
                  <a:moveTo>
                    <a:pt x="0" y="0"/>
                  </a:moveTo>
                  <a:cubicBezTo>
                    <a:pt x="0" y="0"/>
                    <a:pt x="2" y="4"/>
                    <a:pt x="19" y="4"/>
                  </a:cubicBezTo>
                  <a:cubicBezTo>
                    <a:pt x="37" y="4"/>
                    <a:pt x="166" y="4"/>
                    <a:pt x="166" y="4"/>
                  </a:cubicBezTo>
                  <a:cubicBezTo>
                    <a:pt x="168" y="4"/>
                    <a:pt x="168" y="4"/>
                    <a:pt x="168" y="4"/>
                  </a:cubicBezTo>
                  <a:cubicBezTo>
                    <a:pt x="168" y="4"/>
                    <a:pt x="297" y="4"/>
                    <a:pt x="314" y="4"/>
                  </a:cubicBezTo>
                  <a:cubicBezTo>
                    <a:pt x="332" y="4"/>
                    <a:pt x="334" y="0"/>
                    <a:pt x="334" y="0"/>
                  </a:cubicBezTo>
                </a:path>
              </a:pathLst>
            </a:custGeom>
            <a:solidFill>
              <a:schemeClr val="bg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5" name="Group 4">
            <a:extLst>
              <a:ext uri="{FF2B5EF4-FFF2-40B4-BE49-F238E27FC236}">
                <a16:creationId xmlns:a16="http://schemas.microsoft.com/office/drawing/2014/main" id="{6E311BAA-8165-41D5-90BF-06334A525700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803291" y="2109939"/>
            <a:ext cx="3463136" cy="2005338"/>
            <a:chOff x="2190" y="1115"/>
            <a:chExt cx="3460" cy="2003"/>
          </a:xfrm>
        </p:grpSpPr>
        <p:sp>
          <p:nvSpPr>
            <p:cNvPr id="26" name="Rectangle 5">
              <a:extLst>
                <a:ext uri="{FF2B5EF4-FFF2-40B4-BE49-F238E27FC236}">
                  <a16:creationId xmlns:a16="http://schemas.microsoft.com/office/drawing/2014/main" id="{1C84F9C3-654D-4A4B-898E-2EFC30F31C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2" y="1188"/>
              <a:ext cx="2745" cy="17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7" name="Freeform 6">
              <a:extLst>
                <a:ext uri="{FF2B5EF4-FFF2-40B4-BE49-F238E27FC236}">
                  <a16:creationId xmlns:a16="http://schemas.microsoft.com/office/drawing/2014/main" id="{19A64397-D536-469A-B706-A4A1F994913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501" y="1115"/>
              <a:ext cx="2828" cy="1898"/>
            </a:xfrm>
            <a:custGeom>
              <a:avLst/>
              <a:gdLst>
                <a:gd name="T0" fmla="*/ 273 w 273"/>
                <a:gd name="T1" fmla="*/ 175 h 182"/>
                <a:gd name="T2" fmla="*/ 273 w 273"/>
                <a:gd name="T3" fmla="*/ 11 h 182"/>
                <a:gd name="T4" fmla="*/ 263 w 273"/>
                <a:gd name="T5" fmla="*/ 0 h 182"/>
                <a:gd name="T6" fmla="*/ 11 w 273"/>
                <a:gd name="T7" fmla="*/ 0 h 182"/>
                <a:gd name="T8" fmla="*/ 0 w 273"/>
                <a:gd name="T9" fmla="*/ 11 h 182"/>
                <a:gd name="T10" fmla="*/ 0 w 273"/>
                <a:gd name="T11" fmla="*/ 175 h 182"/>
                <a:gd name="T12" fmla="*/ 3 w 273"/>
                <a:gd name="T13" fmla="*/ 182 h 182"/>
                <a:gd name="T14" fmla="*/ 270 w 273"/>
                <a:gd name="T15" fmla="*/ 182 h 182"/>
                <a:gd name="T16" fmla="*/ 273 w 273"/>
                <a:gd name="T17" fmla="*/ 175 h 182"/>
                <a:gd name="T18" fmla="*/ 263 w 273"/>
                <a:gd name="T19" fmla="*/ 170 h 182"/>
                <a:gd name="T20" fmla="*/ 9 w 273"/>
                <a:gd name="T21" fmla="*/ 170 h 182"/>
                <a:gd name="T22" fmla="*/ 9 w 273"/>
                <a:gd name="T23" fmla="*/ 11 h 182"/>
                <a:gd name="T24" fmla="*/ 263 w 273"/>
                <a:gd name="T25" fmla="*/ 11 h 182"/>
                <a:gd name="T26" fmla="*/ 263 w 273"/>
                <a:gd name="T27" fmla="*/ 170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3" h="182">
                  <a:moveTo>
                    <a:pt x="273" y="175"/>
                  </a:moveTo>
                  <a:cubicBezTo>
                    <a:pt x="273" y="11"/>
                    <a:pt x="273" y="11"/>
                    <a:pt x="273" y="11"/>
                  </a:cubicBezTo>
                  <a:cubicBezTo>
                    <a:pt x="273" y="5"/>
                    <a:pt x="268" y="0"/>
                    <a:pt x="263" y="0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0" y="5"/>
                    <a:pt x="0" y="11"/>
                  </a:cubicBezTo>
                  <a:cubicBezTo>
                    <a:pt x="0" y="175"/>
                    <a:pt x="0" y="175"/>
                    <a:pt x="0" y="175"/>
                  </a:cubicBezTo>
                  <a:cubicBezTo>
                    <a:pt x="0" y="177"/>
                    <a:pt x="1" y="180"/>
                    <a:pt x="3" y="182"/>
                  </a:cubicBezTo>
                  <a:cubicBezTo>
                    <a:pt x="270" y="182"/>
                    <a:pt x="270" y="182"/>
                    <a:pt x="270" y="182"/>
                  </a:cubicBezTo>
                  <a:cubicBezTo>
                    <a:pt x="272" y="180"/>
                    <a:pt x="273" y="177"/>
                    <a:pt x="273" y="175"/>
                  </a:cubicBezTo>
                  <a:close/>
                  <a:moveTo>
                    <a:pt x="263" y="170"/>
                  </a:moveTo>
                  <a:cubicBezTo>
                    <a:pt x="9" y="170"/>
                    <a:pt x="9" y="170"/>
                    <a:pt x="9" y="170"/>
                  </a:cubicBezTo>
                  <a:cubicBezTo>
                    <a:pt x="9" y="11"/>
                    <a:pt x="9" y="11"/>
                    <a:pt x="9" y="11"/>
                  </a:cubicBezTo>
                  <a:cubicBezTo>
                    <a:pt x="263" y="11"/>
                    <a:pt x="263" y="11"/>
                    <a:pt x="263" y="11"/>
                  </a:cubicBezTo>
                  <a:lnTo>
                    <a:pt x="263" y="170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7">
              <a:extLst>
                <a:ext uri="{FF2B5EF4-FFF2-40B4-BE49-F238E27FC236}">
                  <a16:creationId xmlns:a16="http://schemas.microsoft.com/office/drawing/2014/main" id="{D7861F8A-2153-4DBD-988F-43095B23D0CF}"/>
                </a:ext>
              </a:extLst>
            </p:cNvPr>
            <p:cNvSpPr>
              <a:spLocks/>
            </p:cNvSpPr>
            <p:nvPr/>
          </p:nvSpPr>
          <p:spPr bwMode="auto">
            <a:xfrm>
              <a:off x="2190" y="3013"/>
              <a:ext cx="3460" cy="63"/>
            </a:xfrm>
            <a:custGeom>
              <a:avLst/>
              <a:gdLst>
                <a:gd name="T0" fmla="*/ 3108 w 3460"/>
                <a:gd name="T1" fmla="*/ 0 h 63"/>
                <a:gd name="T2" fmla="*/ 342 w 3460"/>
                <a:gd name="T3" fmla="*/ 0 h 63"/>
                <a:gd name="T4" fmla="*/ 0 w 3460"/>
                <a:gd name="T5" fmla="*/ 0 h 63"/>
                <a:gd name="T6" fmla="*/ 0 w 3460"/>
                <a:gd name="T7" fmla="*/ 63 h 63"/>
                <a:gd name="T8" fmla="*/ 3460 w 3460"/>
                <a:gd name="T9" fmla="*/ 63 h 63"/>
                <a:gd name="T10" fmla="*/ 3460 w 3460"/>
                <a:gd name="T11" fmla="*/ 0 h 63"/>
                <a:gd name="T12" fmla="*/ 3108 w 3460"/>
                <a:gd name="T13" fmla="*/ 0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460" h="63">
                  <a:moveTo>
                    <a:pt x="3108" y="0"/>
                  </a:moveTo>
                  <a:lnTo>
                    <a:pt x="342" y="0"/>
                  </a:lnTo>
                  <a:lnTo>
                    <a:pt x="0" y="0"/>
                  </a:lnTo>
                  <a:lnTo>
                    <a:pt x="0" y="63"/>
                  </a:lnTo>
                  <a:lnTo>
                    <a:pt x="3460" y="63"/>
                  </a:lnTo>
                  <a:lnTo>
                    <a:pt x="3460" y="0"/>
                  </a:lnTo>
                  <a:lnTo>
                    <a:pt x="3108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Oval 8">
              <a:extLst>
                <a:ext uri="{FF2B5EF4-FFF2-40B4-BE49-F238E27FC236}">
                  <a16:creationId xmlns:a16="http://schemas.microsoft.com/office/drawing/2014/main" id="{D65D9BA6-7728-4F61-94B8-797E09A675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99" y="1167"/>
              <a:ext cx="31" cy="21"/>
            </a:xfrm>
            <a:prstGeom prst="ellipse">
              <a:avLst/>
            </a:prstGeom>
            <a:solidFill>
              <a:srgbClr val="93959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9">
              <a:extLst>
                <a:ext uri="{FF2B5EF4-FFF2-40B4-BE49-F238E27FC236}">
                  <a16:creationId xmlns:a16="http://schemas.microsoft.com/office/drawing/2014/main" id="{D05F1B83-6597-4996-9F03-7B691C725DB0}"/>
                </a:ext>
              </a:extLst>
            </p:cNvPr>
            <p:cNvSpPr>
              <a:spLocks/>
            </p:cNvSpPr>
            <p:nvPr/>
          </p:nvSpPr>
          <p:spPr bwMode="auto">
            <a:xfrm>
              <a:off x="3671" y="3013"/>
              <a:ext cx="487" cy="42"/>
            </a:xfrm>
            <a:custGeom>
              <a:avLst/>
              <a:gdLst>
                <a:gd name="T0" fmla="*/ 24 w 47"/>
                <a:gd name="T1" fmla="*/ 0 h 4"/>
                <a:gd name="T2" fmla="*/ 23 w 47"/>
                <a:gd name="T3" fmla="*/ 0 h 4"/>
                <a:gd name="T4" fmla="*/ 0 w 47"/>
                <a:gd name="T5" fmla="*/ 0 h 4"/>
                <a:gd name="T6" fmla="*/ 4 w 47"/>
                <a:gd name="T7" fmla="*/ 4 h 4"/>
                <a:gd name="T8" fmla="*/ 23 w 47"/>
                <a:gd name="T9" fmla="*/ 4 h 4"/>
                <a:gd name="T10" fmla="*/ 24 w 47"/>
                <a:gd name="T11" fmla="*/ 4 h 4"/>
                <a:gd name="T12" fmla="*/ 43 w 47"/>
                <a:gd name="T13" fmla="*/ 4 h 4"/>
                <a:gd name="T14" fmla="*/ 47 w 47"/>
                <a:gd name="T15" fmla="*/ 0 h 4"/>
                <a:gd name="T16" fmla="*/ 24 w 47"/>
                <a:gd name="T1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7" h="4">
                  <a:moveTo>
                    <a:pt x="24" y="0"/>
                  </a:moveTo>
                  <a:cubicBezTo>
                    <a:pt x="23" y="0"/>
                    <a:pt x="23" y="0"/>
                    <a:pt x="2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" y="4"/>
                    <a:pt x="4" y="4"/>
                  </a:cubicBezTo>
                  <a:cubicBezTo>
                    <a:pt x="7" y="4"/>
                    <a:pt x="20" y="4"/>
                    <a:pt x="23" y="4"/>
                  </a:cubicBezTo>
                  <a:cubicBezTo>
                    <a:pt x="23" y="4"/>
                    <a:pt x="24" y="4"/>
                    <a:pt x="24" y="4"/>
                  </a:cubicBezTo>
                  <a:cubicBezTo>
                    <a:pt x="27" y="4"/>
                    <a:pt x="39" y="4"/>
                    <a:pt x="43" y="4"/>
                  </a:cubicBezTo>
                  <a:cubicBezTo>
                    <a:pt x="46" y="4"/>
                    <a:pt x="47" y="0"/>
                    <a:pt x="47" y="0"/>
                  </a:cubicBezTo>
                  <a:lnTo>
                    <a:pt x="24" y="0"/>
                  </a:lnTo>
                  <a:close/>
                </a:path>
              </a:pathLst>
            </a:custGeom>
            <a:solidFill>
              <a:srgbClr val="BCBE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10">
              <a:extLst>
                <a:ext uri="{FF2B5EF4-FFF2-40B4-BE49-F238E27FC236}">
                  <a16:creationId xmlns:a16="http://schemas.microsoft.com/office/drawing/2014/main" id="{D9E63A83-10BD-47DC-BD80-245DCAD99D89}"/>
                </a:ext>
              </a:extLst>
            </p:cNvPr>
            <p:cNvSpPr>
              <a:spLocks/>
            </p:cNvSpPr>
            <p:nvPr/>
          </p:nvSpPr>
          <p:spPr bwMode="auto">
            <a:xfrm>
              <a:off x="2190" y="3076"/>
              <a:ext cx="3460" cy="42"/>
            </a:xfrm>
            <a:custGeom>
              <a:avLst/>
              <a:gdLst>
                <a:gd name="T0" fmla="*/ 0 w 334"/>
                <a:gd name="T1" fmla="*/ 0 h 4"/>
                <a:gd name="T2" fmla="*/ 19 w 334"/>
                <a:gd name="T3" fmla="*/ 4 h 4"/>
                <a:gd name="T4" fmla="*/ 166 w 334"/>
                <a:gd name="T5" fmla="*/ 4 h 4"/>
                <a:gd name="T6" fmla="*/ 168 w 334"/>
                <a:gd name="T7" fmla="*/ 4 h 4"/>
                <a:gd name="T8" fmla="*/ 314 w 334"/>
                <a:gd name="T9" fmla="*/ 4 h 4"/>
                <a:gd name="T10" fmla="*/ 334 w 334"/>
                <a:gd name="T11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34" h="4">
                  <a:moveTo>
                    <a:pt x="0" y="0"/>
                  </a:moveTo>
                  <a:cubicBezTo>
                    <a:pt x="0" y="0"/>
                    <a:pt x="2" y="4"/>
                    <a:pt x="19" y="4"/>
                  </a:cubicBezTo>
                  <a:cubicBezTo>
                    <a:pt x="37" y="4"/>
                    <a:pt x="166" y="4"/>
                    <a:pt x="166" y="4"/>
                  </a:cubicBezTo>
                  <a:cubicBezTo>
                    <a:pt x="168" y="4"/>
                    <a:pt x="168" y="4"/>
                    <a:pt x="168" y="4"/>
                  </a:cubicBezTo>
                  <a:cubicBezTo>
                    <a:pt x="168" y="4"/>
                    <a:pt x="297" y="4"/>
                    <a:pt x="314" y="4"/>
                  </a:cubicBezTo>
                  <a:cubicBezTo>
                    <a:pt x="332" y="4"/>
                    <a:pt x="334" y="0"/>
                    <a:pt x="334" y="0"/>
                  </a:cubicBezTo>
                </a:path>
              </a:pathLst>
            </a:custGeom>
            <a:solidFill>
              <a:schemeClr val="bg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2" name="Group 4">
            <a:extLst>
              <a:ext uri="{FF2B5EF4-FFF2-40B4-BE49-F238E27FC236}">
                <a16:creationId xmlns:a16="http://schemas.microsoft.com/office/drawing/2014/main" id="{F4926455-0BBF-4178-944A-F328736DF381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886622" y="1772816"/>
            <a:ext cx="5370756" cy="3109949"/>
            <a:chOff x="2190" y="1115"/>
            <a:chExt cx="3460" cy="2003"/>
          </a:xfrm>
        </p:grpSpPr>
        <p:sp>
          <p:nvSpPr>
            <p:cNvPr id="33" name="Rectangle 5">
              <a:extLst>
                <a:ext uri="{FF2B5EF4-FFF2-40B4-BE49-F238E27FC236}">
                  <a16:creationId xmlns:a16="http://schemas.microsoft.com/office/drawing/2014/main" id="{63B2B37C-E40A-435B-BFDE-152B2F1506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2" y="1188"/>
              <a:ext cx="2745" cy="17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6">
              <a:extLst>
                <a:ext uri="{FF2B5EF4-FFF2-40B4-BE49-F238E27FC236}">
                  <a16:creationId xmlns:a16="http://schemas.microsoft.com/office/drawing/2014/main" id="{C62B6250-A240-4B40-AF8A-6A280932BE3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501" y="1115"/>
              <a:ext cx="2828" cy="1898"/>
            </a:xfrm>
            <a:custGeom>
              <a:avLst/>
              <a:gdLst>
                <a:gd name="T0" fmla="*/ 273 w 273"/>
                <a:gd name="T1" fmla="*/ 175 h 182"/>
                <a:gd name="T2" fmla="*/ 273 w 273"/>
                <a:gd name="T3" fmla="*/ 11 h 182"/>
                <a:gd name="T4" fmla="*/ 263 w 273"/>
                <a:gd name="T5" fmla="*/ 0 h 182"/>
                <a:gd name="T6" fmla="*/ 11 w 273"/>
                <a:gd name="T7" fmla="*/ 0 h 182"/>
                <a:gd name="T8" fmla="*/ 0 w 273"/>
                <a:gd name="T9" fmla="*/ 11 h 182"/>
                <a:gd name="T10" fmla="*/ 0 w 273"/>
                <a:gd name="T11" fmla="*/ 175 h 182"/>
                <a:gd name="T12" fmla="*/ 3 w 273"/>
                <a:gd name="T13" fmla="*/ 182 h 182"/>
                <a:gd name="T14" fmla="*/ 270 w 273"/>
                <a:gd name="T15" fmla="*/ 182 h 182"/>
                <a:gd name="T16" fmla="*/ 273 w 273"/>
                <a:gd name="T17" fmla="*/ 175 h 182"/>
                <a:gd name="T18" fmla="*/ 263 w 273"/>
                <a:gd name="T19" fmla="*/ 170 h 182"/>
                <a:gd name="T20" fmla="*/ 9 w 273"/>
                <a:gd name="T21" fmla="*/ 170 h 182"/>
                <a:gd name="T22" fmla="*/ 9 w 273"/>
                <a:gd name="T23" fmla="*/ 11 h 182"/>
                <a:gd name="T24" fmla="*/ 263 w 273"/>
                <a:gd name="T25" fmla="*/ 11 h 182"/>
                <a:gd name="T26" fmla="*/ 263 w 273"/>
                <a:gd name="T27" fmla="*/ 170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3" h="182">
                  <a:moveTo>
                    <a:pt x="273" y="175"/>
                  </a:moveTo>
                  <a:cubicBezTo>
                    <a:pt x="273" y="11"/>
                    <a:pt x="273" y="11"/>
                    <a:pt x="273" y="11"/>
                  </a:cubicBezTo>
                  <a:cubicBezTo>
                    <a:pt x="273" y="5"/>
                    <a:pt x="268" y="0"/>
                    <a:pt x="263" y="0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0" y="5"/>
                    <a:pt x="0" y="11"/>
                  </a:cubicBezTo>
                  <a:cubicBezTo>
                    <a:pt x="0" y="175"/>
                    <a:pt x="0" y="175"/>
                    <a:pt x="0" y="175"/>
                  </a:cubicBezTo>
                  <a:cubicBezTo>
                    <a:pt x="0" y="177"/>
                    <a:pt x="1" y="180"/>
                    <a:pt x="3" y="182"/>
                  </a:cubicBezTo>
                  <a:cubicBezTo>
                    <a:pt x="270" y="182"/>
                    <a:pt x="270" y="182"/>
                    <a:pt x="270" y="182"/>
                  </a:cubicBezTo>
                  <a:cubicBezTo>
                    <a:pt x="272" y="180"/>
                    <a:pt x="273" y="177"/>
                    <a:pt x="273" y="175"/>
                  </a:cubicBezTo>
                  <a:close/>
                  <a:moveTo>
                    <a:pt x="263" y="170"/>
                  </a:moveTo>
                  <a:cubicBezTo>
                    <a:pt x="9" y="170"/>
                    <a:pt x="9" y="170"/>
                    <a:pt x="9" y="170"/>
                  </a:cubicBezTo>
                  <a:cubicBezTo>
                    <a:pt x="9" y="11"/>
                    <a:pt x="9" y="11"/>
                    <a:pt x="9" y="11"/>
                  </a:cubicBezTo>
                  <a:cubicBezTo>
                    <a:pt x="263" y="11"/>
                    <a:pt x="263" y="11"/>
                    <a:pt x="263" y="11"/>
                  </a:cubicBezTo>
                  <a:lnTo>
                    <a:pt x="263" y="170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7">
              <a:extLst>
                <a:ext uri="{FF2B5EF4-FFF2-40B4-BE49-F238E27FC236}">
                  <a16:creationId xmlns:a16="http://schemas.microsoft.com/office/drawing/2014/main" id="{11CCCB89-FE76-447C-9786-011A7DE1FFDA}"/>
                </a:ext>
              </a:extLst>
            </p:cNvPr>
            <p:cNvSpPr>
              <a:spLocks/>
            </p:cNvSpPr>
            <p:nvPr/>
          </p:nvSpPr>
          <p:spPr bwMode="auto">
            <a:xfrm>
              <a:off x="2190" y="3013"/>
              <a:ext cx="3460" cy="63"/>
            </a:xfrm>
            <a:custGeom>
              <a:avLst/>
              <a:gdLst>
                <a:gd name="T0" fmla="*/ 3108 w 3460"/>
                <a:gd name="T1" fmla="*/ 0 h 63"/>
                <a:gd name="T2" fmla="*/ 342 w 3460"/>
                <a:gd name="T3" fmla="*/ 0 h 63"/>
                <a:gd name="T4" fmla="*/ 0 w 3460"/>
                <a:gd name="T5" fmla="*/ 0 h 63"/>
                <a:gd name="T6" fmla="*/ 0 w 3460"/>
                <a:gd name="T7" fmla="*/ 63 h 63"/>
                <a:gd name="T8" fmla="*/ 3460 w 3460"/>
                <a:gd name="T9" fmla="*/ 63 h 63"/>
                <a:gd name="T10" fmla="*/ 3460 w 3460"/>
                <a:gd name="T11" fmla="*/ 0 h 63"/>
                <a:gd name="T12" fmla="*/ 3108 w 3460"/>
                <a:gd name="T13" fmla="*/ 0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460" h="63">
                  <a:moveTo>
                    <a:pt x="3108" y="0"/>
                  </a:moveTo>
                  <a:lnTo>
                    <a:pt x="342" y="0"/>
                  </a:lnTo>
                  <a:lnTo>
                    <a:pt x="0" y="0"/>
                  </a:lnTo>
                  <a:lnTo>
                    <a:pt x="0" y="63"/>
                  </a:lnTo>
                  <a:lnTo>
                    <a:pt x="3460" y="63"/>
                  </a:lnTo>
                  <a:lnTo>
                    <a:pt x="3460" y="0"/>
                  </a:lnTo>
                  <a:lnTo>
                    <a:pt x="3108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Oval 8">
              <a:extLst>
                <a:ext uri="{FF2B5EF4-FFF2-40B4-BE49-F238E27FC236}">
                  <a16:creationId xmlns:a16="http://schemas.microsoft.com/office/drawing/2014/main" id="{D1CC7555-0305-4C44-90AD-D95CF11942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99" y="1167"/>
              <a:ext cx="31" cy="21"/>
            </a:xfrm>
            <a:prstGeom prst="ellipse">
              <a:avLst/>
            </a:prstGeom>
            <a:solidFill>
              <a:srgbClr val="93959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9">
              <a:extLst>
                <a:ext uri="{FF2B5EF4-FFF2-40B4-BE49-F238E27FC236}">
                  <a16:creationId xmlns:a16="http://schemas.microsoft.com/office/drawing/2014/main" id="{57901A68-AE83-4B43-AC01-B6E0BFA997AA}"/>
                </a:ext>
              </a:extLst>
            </p:cNvPr>
            <p:cNvSpPr>
              <a:spLocks/>
            </p:cNvSpPr>
            <p:nvPr/>
          </p:nvSpPr>
          <p:spPr bwMode="auto">
            <a:xfrm>
              <a:off x="3671" y="3013"/>
              <a:ext cx="487" cy="42"/>
            </a:xfrm>
            <a:custGeom>
              <a:avLst/>
              <a:gdLst>
                <a:gd name="T0" fmla="*/ 24 w 47"/>
                <a:gd name="T1" fmla="*/ 0 h 4"/>
                <a:gd name="T2" fmla="*/ 23 w 47"/>
                <a:gd name="T3" fmla="*/ 0 h 4"/>
                <a:gd name="T4" fmla="*/ 0 w 47"/>
                <a:gd name="T5" fmla="*/ 0 h 4"/>
                <a:gd name="T6" fmla="*/ 4 w 47"/>
                <a:gd name="T7" fmla="*/ 4 h 4"/>
                <a:gd name="T8" fmla="*/ 23 w 47"/>
                <a:gd name="T9" fmla="*/ 4 h 4"/>
                <a:gd name="T10" fmla="*/ 24 w 47"/>
                <a:gd name="T11" fmla="*/ 4 h 4"/>
                <a:gd name="T12" fmla="*/ 43 w 47"/>
                <a:gd name="T13" fmla="*/ 4 h 4"/>
                <a:gd name="T14" fmla="*/ 47 w 47"/>
                <a:gd name="T15" fmla="*/ 0 h 4"/>
                <a:gd name="T16" fmla="*/ 24 w 47"/>
                <a:gd name="T1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7" h="4">
                  <a:moveTo>
                    <a:pt x="24" y="0"/>
                  </a:moveTo>
                  <a:cubicBezTo>
                    <a:pt x="23" y="0"/>
                    <a:pt x="23" y="0"/>
                    <a:pt x="2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" y="4"/>
                    <a:pt x="4" y="4"/>
                  </a:cubicBezTo>
                  <a:cubicBezTo>
                    <a:pt x="7" y="4"/>
                    <a:pt x="20" y="4"/>
                    <a:pt x="23" y="4"/>
                  </a:cubicBezTo>
                  <a:cubicBezTo>
                    <a:pt x="23" y="4"/>
                    <a:pt x="24" y="4"/>
                    <a:pt x="24" y="4"/>
                  </a:cubicBezTo>
                  <a:cubicBezTo>
                    <a:pt x="27" y="4"/>
                    <a:pt x="39" y="4"/>
                    <a:pt x="43" y="4"/>
                  </a:cubicBezTo>
                  <a:cubicBezTo>
                    <a:pt x="46" y="4"/>
                    <a:pt x="47" y="0"/>
                    <a:pt x="47" y="0"/>
                  </a:cubicBezTo>
                  <a:lnTo>
                    <a:pt x="24" y="0"/>
                  </a:lnTo>
                  <a:close/>
                </a:path>
              </a:pathLst>
            </a:custGeom>
            <a:solidFill>
              <a:srgbClr val="BCBE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10">
              <a:extLst>
                <a:ext uri="{FF2B5EF4-FFF2-40B4-BE49-F238E27FC236}">
                  <a16:creationId xmlns:a16="http://schemas.microsoft.com/office/drawing/2014/main" id="{0258D2ED-D6FB-4F56-B57A-8C43A07F9FD0}"/>
                </a:ext>
              </a:extLst>
            </p:cNvPr>
            <p:cNvSpPr>
              <a:spLocks/>
            </p:cNvSpPr>
            <p:nvPr/>
          </p:nvSpPr>
          <p:spPr bwMode="auto">
            <a:xfrm>
              <a:off x="2190" y="3076"/>
              <a:ext cx="3460" cy="42"/>
            </a:xfrm>
            <a:custGeom>
              <a:avLst/>
              <a:gdLst>
                <a:gd name="T0" fmla="*/ 0 w 334"/>
                <a:gd name="T1" fmla="*/ 0 h 4"/>
                <a:gd name="T2" fmla="*/ 19 w 334"/>
                <a:gd name="T3" fmla="*/ 4 h 4"/>
                <a:gd name="T4" fmla="*/ 166 w 334"/>
                <a:gd name="T5" fmla="*/ 4 h 4"/>
                <a:gd name="T6" fmla="*/ 168 w 334"/>
                <a:gd name="T7" fmla="*/ 4 h 4"/>
                <a:gd name="T8" fmla="*/ 314 w 334"/>
                <a:gd name="T9" fmla="*/ 4 h 4"/>
                <a:gd name="T10" fmla="*/ 334 w 334"/>
                <a:gd name="T11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34" h="4">
                  <a:moveTo>
                    <a:pt x="0" y="0"/>
                  </a:moveTo>
                  <a:cubicBezTo>
                    <a:pt x="0" y="0"/>
                    <a:pt x="2" y="4"/>
                    <a:pt x="19" y="4"/>
                  </a:cubicBezTo>
                  <a:cubicBezTo>
                    <a:pt x="37" y="4"/>
                    <a:pt x="166" y="4"/>
                    <a:pt x="166" y="4"/>
                  </a:cubicBezTo>
                  <a:cubicBezTo>
                    <a:pt x="168" y="4"/>
                    <a:pt x="168" y="4"/>
                    <a:pt x="168" y="4"/>
                  </a:cubicBezTo>
                  <a:cubicBezTo>
                    <a:pt x="168" y="4"/>
                    <a:pt x="297" y="4"/>
                    <a:pt x="314" y="4"/>
                  </a:cubicBezTo>
                  <a:cubicBezTo>
                    <a:pt x="332" y="4"/>
                    <a:pt x="334" y="0"/>
                    <a:pt x="334" y="0"/>
                  </a:cubicBezTo>
                </a:path>
              </a:pathLst>
            </a:custGeom>
            <a:solidFill>
              <a:schemeClr val="bg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0" name="Dikdörtgen 39">
            <a:extLst>
              <a:ext uri="{FF2B5EF4-FFF2-40B4-BE49-F238E27FC236}">
                <a16:creationId xmlns:a16="http://schemas.microsoft.com/office/drawing/2014/main" id="{52AC1C8E-4E05-4F1F-96A3-9410584581F1}"/>
              </a:ext>
            </a:extLst>
          </p:cNvPr>
          <p:cNvSpPr/>
          <p:nvPr/>
        </p:nvSpPr>
        <p:spPr>
          <a:xfrm>
            <a:off x="7231649" y="2773678"/>
            <a:ext cx="10583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NİÇİN?</a:t>
            </a:r>
            <a:endParaRPr lang="tr-TR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1" name="Dikdörtgen 40">
            <a:extLst>
              <a:ext uri="{FF2B5EF4-FFF2-40B4-BE49-F238E27FC236}">
                <a16:creationId xmlns:a16="http://schemas.microsoft.com/office/drawing/2014/main" id="{34A2B9C0-4F43-48E5-AC01-BDC068E93E7C}"/>
              </a:ext>
            </a:extLst>
          </p:cNvPr>
          <p:cNvSpPr/>
          <p:nvPr/>
        </p:nvSpPr>
        <p:spPr>
          <a:xfrm>
            <a:off x="2660553" y="2266240"/>
            <a:ext cx="3919882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Dramanın</a:t>
            </a:r>
            <a:r>
              <a:rPr lang="tr-TR" sz="2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bir yöntem olarak beden eğitimi ve spor öğretiminde</a:t>
            </a:r>
            <a:r>
              <a:rPr lang="tr-TR" sz="2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kullanılması ve bir örnek olarak öğretmenlere sunulması önemli bir konudur.</a:t>
            </a:r>
            <a:endParaRPr lang="tr-TR" sz="2200" dirty="0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0F4ECC62-C4CB-4C5A-B08D-7D8CCC27C980}"/>
              </a:ext>
            </a:extLst>
          </p:cNvPr>
          <p:cNvSpPr/>
          <p:nvPr/>
        </p:nvSpPr>
        <p:spPr>
          <a:xfrm>
            <a:off x="2104829" y="5904066"/>
            <a:ext cx="6163933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900" dirty="0"/>
              <a:t>Demirhan, G. (2006). Spor Eğitiminin Temelleri. </a:t>
            </a:r>
            <a:r>
              <a:rPr lang="tr-TR" sz="900" i="1" dirty="0"/>
              <a:t>Ankara: Spor Yayınevi ve Kitabevi–Bağırgan Yayınevi</a:t>
            </a:r>
            <a:r>
              <a:rPr lang="tr-TR" sz="9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71484439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44519</TotalTime>
  <Words>235</Words>
  <Application>Microsoft Office PowerPoint</Application>
  <PresentationFormat>Ekran Gösterisi (4:3)</PresentationFormat>
  <Paragraphs>31</Paragraphs>
  <Slides>7</Slides>
  <Notes>5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Ofis Teması</vt:lpstr>
      <vt:lpstr>Eğitimde Yaratıcı Drama ve Beden ve Beden Eğitimi</vt:lpstr>
      <vt:lpstr>Beden Eğitiminde Yaratıcı Drama</vt:lpstr>
      <vt:lpstr>Beden Eğitiminde Yaratıcı Drama</vt:lpstr>
      <vt:lpstr>Beden Eğitiminde Yaratıcı Drama</vt:lpstr>
      <vt:lpstr>Beden Eğitiminde Yaratıcı Drama</vt:lpstr>
      <vt:lpstr>Beden Eğitiminde Yaratıcı Dramının Yeri</vt:lpstr>
      <vt:lpstr>Beden Eğitiminde Yaratıcı Dramının Yeri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Toshıba</dc:creator>
  <cp:lastModifiedBy>User</cp:lastModifiedBy>
  <cp:revision>1377</cp:revision>
  <dcterms:created xsi:type="dcterms:W3CDTF">2015-10-05T13:38:59Z</dcterms:created>
  <dcterms:modified xsi:type="dcterms:W3CDTF">2021-07-28T08:35:56Z</dcterms:modified>
</cp:coreProperties>
</file>