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2673729" y="1190201"/>
            <a:ext cx="5331935" cy="3690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spc="-30" dirty="0">
                <a:solidFill>
                  <a:srgbClr val="552112"/>
                </a:solidFill>
                <a:latin typeface="Arial"/>
                <a:ea typeface="Arial"/>
              </a:rPr>
              <a:t>MUKAVEMET</a:t>
            </a:r>
            <a:r>
              <a:rPr lang="en-US" altLang="zh-CN" sz="4000" b="1" spc="4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4000" b="1" spc="-25" dirty="0">
                <a:solidFill>
                  <a:srgbClr val="552112"/>
                </a:solidFill>
                <a:latin typeface="Arial"/>
                <a:ea typeface="Arial"/>
              </a:rPr>
              <a:t>DERSİ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35"/>
              </a:lnSpc>
            </a:pPr>
            <a:endParaRPr lang="en-US" dirty="0" smtClean="0"/>
          </a:p>
          <a:p>
            <a:pPr marL="0" indent="680592">
              <a:lnSpc>
                <a:spcPct val="100000"/>
              </a:lnSpc>
            </a:pPr>
            <a:r>
              <a:rPr lang="en-US" altLang="zh-CN" sz="3600" b="1" dirty="0">
                <a:solidFill>
                  <a:srgbClr val="BF0000"/>
                </a:solidFill>
                <a:latin typeface="Arial"/>
                <a:ea typeface="Arial"/>
              </a:rPr>
              <a:t>(Gerilme</a:t>
            </a:r>
            <a:r>
              <a:rPr lang="en-US" altLang="zh-CN" sz="3600" b="1" spc="-1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BF0000"/>
                </a:solidFill>
                <a:latin typeface="Arial"/>
                <a:ea typeface="Arial"/>
              </a:rPr>
              <a:t>Analizi)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60"/>
              </a:lnSpc>
            </a:pPr>
            <a:endParaRPr lang="en-US" dirty="0" smtClean="0"/>
          </a:p>
          <a:p>
            <a:pPr indent="344042"/>
            <a:r>
              <a:rPr lang="tr-TR" altLang="zh-CN" sz="2800" b="1" i="1" dirty="0">
                <a:solidFill>
                  <a:srgbClr val="26110C"/>
                </a:solidFill>
                <a:latin typeface="Arial"/>
                <a:ea typeface="Arial"/>
              </a:rPr>
              <a:t>Doç.</a:t>
            </a:r>
            <a:r>
              <a:rPr lang="en-US" altLang="zh-CN" sz="2800" b="1" i="1" dirty="0">
                <a:solidFill>
                  <a:srgbClr val="26110C"/>
                </a:solidFill>
                <a:latin typeface="Arial"/>
                <a:cs typeface="Arial"/>
              </a:rPr>
              <a:t> </a:t>
            </a:r>
            <a:r>
              <a:rPr lang="en-US" altLang="zh-CN" sz="2800" b="1" i="1" dirty="0">
                <a:solidFill>
                  <a:srgbClr val="26110C"/>
                </a:solidFill>
                <a:latin typeface="Arial"/>
                <a:ea typeface="Arial"/>
              </a:rPr>
              <a:t>Dr.</a:t>
            </a:r>
            <a:r>
              <a:rPr lang="en-US" altLang="zh-CN" sz="2800" b="1" i="1" dirty="0">
                <a:solidFill>
                  <a:srgbClr val="26110C"/>
                </a:solidFill>
                <a:latin typeface="Arial"/>
                <a:cs typeface="Arial"/>
              </a:rPr>
              <a:t> </a:t>
            </a:r>
            <a:r>
              <a:rPr lang="tr-TR" altLang="zh-CN" sz="2800" b="1" i="1" dirty="0">
                <a:solidFill>
                  <a:srgbClr val="26110C"/>
                </a:solidFill>
                <a:latin typeface="Arial"/>
                <a:ea typeface="Arial"/>
              </a:rPr>
              <a:t>Havva Eylem POLAT</a:t>
            </a:r>
            <a:endParaRPr lang="en-US" altLang="zh-CN" sz="2800" b="1" i="1" dirty="0">
              <a:solidFill>
                <a:srgbClr val="26110C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5297" y="573435"/>
            <a:ext cx="2022309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BF0000"/>
                </a:solidFill>
                <a:latin typeface="Arial"/>
                <a:ea typeface="Arial"/>
              </a:rPr>
              <a:t>Ders</a:t>
            </a:r>
            <a:r>
              <a:rPr lang="en-US" altLang="zh-CN" sz="3200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BF0000"/>
                </a:solidFill>
                <a:latin typeface="Arial"/>
                <a:ea typeface="Arial"/>
              </a:rPr>
              <a:t>Planı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97253" y="1118362"/>
          <a:ext cx="7298308" cy="5054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9058"/>
                <a:gridCol w="6199251"/>
              </a:tblGrid>
              <a:tr h="463550">
                <a:tc>
                  <a:txBody>
                    <a:bodyPr/>
                    <a:lstStyle/>
                    <a:p>
                      <a:pPr>
                        <a:lnSpc>
                          <a:spcPts val="734"/>
                        </a:lnSpc>
                      </a:pPr>
                      <a:endParaRPr lang="en-US" dirty="0" smtClean="0"/>
                    </a:p>
                    <a:p>
                      <a:pPr marL="0" indent="116459">
                        <a:lnSpc>
                          <a:spcPct val="100000"/>
                        </a:lnSpc>
                      </a:pPr>
                      <a:r>
                        <a:rPr lang="en-US" altLang="zh-CN" sz="2000" b="1" spc="-5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HA</a:t>
                      </a:r>
                      <a:r>
                        <a:rPr lang="en-US" altLang="zh-CN" sz="2000" b="1" spc="-4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FTA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34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b="1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KO</a:t>
                      </a:r>
                      <a:r>
                        <a:rPr lang="en-US" altLang="zh-CN" sz="2000" b="1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NU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Giriş,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Mukavemetin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tanımı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ve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genel</a:t>
                      </a:r>
                      <a:r>
                        <a:rPr lang="en-US" altLang="zh-CN" sz="2000" spc="-16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ilkeleri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Mukavemetin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temel</a:t>
                      </a:r>
                      <a:r>
                        <a:rPr lang="en-US" altLang="zh-CN" sz="2000" spc="-11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kavramları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355727">
                        <a:lnSpc>
                          <a:spcPct val="100000"/>
                        </a:lnSpc>
                      </a:pP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Normal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kuvvet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355727">
                        <a:lnSpc>
                          <a:spcPct val="100000"/>
                        </a:lnSpc>
                      </a:pP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6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Gerilme</a:t>
                      </a:r>
                      <a:r>
                        <a:rPr lang="en-US" altLang="zh-CN" sz="2000" spc="-3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analizi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Şekil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değiştirme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analizi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Aras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ınavı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284099">
                        <a:lnSpc>
                          <a:spcPct val="100000"/>
                        </a:lnSpc>
                      </a:pP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</a:t>
                      </a: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Kesme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etkisi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407543">
                        <a:lnSpc>
                          <a:spcPct val="100000"/>
                        </a:lnSpc>
                      </a:pPr>
                      <a:r>
                        <a:rPr lang="en-US" altLang="zh-CN" sz="2000" spc="-1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1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Kirişlerde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kesit</a:t>
                      </a:r>
                      <a:r>
                        <a:rPr lang="en-US" altLang="zh-CN" sz="2000" spc="-10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tesirleri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25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213995">
                        <a:lnSpc>
                          <a:spcPct val="100000"/>
                        </a:lnSpc>
                      </a:pP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13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1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Eğilme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etkisi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213995">
                        <a:lnSpc>
                          <a:spcPct val="100000"/>
                        </a:lnSpc>
                      </a:pP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14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15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Burkulma</a:t>
                      </a:r>
                      <a:r>
                        <a:rPr lang="en-US" altLang="zh-CN" sz="2000" spc="-3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etkisi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6"/>
          <p:cNvSpPr txBox="1"/>
          <p:nvPr/>
        </p:nvSpPr>
        <p:spPr>
          <a:xfrm>
            <a:off x="1432813" y="584321"/>
            <a:ext cx="7509335" cy="2817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3980">
              <a:lnSpc>
                <a:spcPct val="100000"/>
              </a:lnSpc>
            </a:pPr>
            <a:r>
              <a:rPr lang="en-US" altLang="zh-CN" sz="3600" spc="-10" dirty="0">
                <a:solidFill>
                  <a:srgbClr val="BF0000"/>
                </a:solidFill>
                <a:latin typeface="Arial"/>
                <a:ea typeface="Arial"/>
              </a:rPr>
              <a:t>Yararlanılan</a:t>
            </a:r>
            <a:r>
              <a:rPr lang="en-US" altLang="zh-CN" sz="3600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3600" spc="-15" dirty="0">
                <a:solidFill>
                  <a:srgbClr val="BF0000"/>
                </a:solidFill>
                <a:latin typeface="Arial"/>
                <a:ea typeface="Arial"/>
              </a:rPr>
              <a:t>Kaynaklar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54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Girgin,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İ.,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Beyribey,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M.,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1990.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Mukavemet.</a:t>
            </a:r>
            <a:r>
              <a:rPr lang="en-US" altLang="zh-CN" sz="2400" i="1" spc="1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A.Ü.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Ziraat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Fakültesi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Yayınları: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1191,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Ders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Kitabı:</a:t>
            </a:r>
            <a:r>
              <a:rPr lang="en-US" altLang="zh-CN" sz="2400" spc="-19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341,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Ankara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605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15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Omurtag,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M.,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2012.,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Mukavemet</a:t>
            </a:r>
            <a:r>
              <a:rPr lang="en-US" altLang="zh-CN" sz="2400" i="1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I.</a:t>
            </a:r>
            <a:r>
              <a:rPr lang="en-US" altLang="zh-CN" sz="2400" i="1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Birsen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yayınevi,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İstanbul,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472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8"/>
          <p:cNvSpPr txBox="1"/>
          <p:nvPr/>
        </p:nvSpPr>
        <p:spPr>
          <a:xfrm>
            <a:off x="1361566" y="281559"/>
            <a:ext cx="7506897" cy="31756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180844">
              <a:lnSpc>
                <a:spcPct val="100000"/>
              </a:lnSpc>
            </a:pP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Gerilme</a:t>
            </a:r>
            <a:r>
              <a:rPr lang="en-US" altLang="zh-CN" sz="3600" b="1" spc="-129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Analizi</a:t>
            </a:r>
          </a:p>
          <a:p>
            <a:pPr>
              <a:lnSpc>
                <a:spcPts val="994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25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Normal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etkisindeki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çubuklarda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çubuk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kesitinde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oluşan</a:t>
            </a:r>
            <a:r>
              <a:rPr lang="en-US" altLang="zh-CN" sz="240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gerilme;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64"/>
              </a:lnSpc>
            </a:pPr>
            <a:endParaRPr lang="en-US" dirty="0" smtClean="0"/>
          </a:p>
          <a:p>
            <a:pPr marL="0" indent="338328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olarak</a:t>
            </a:r>
            <a:r>
              <a:rPr lang="en-US" altLang="zh-CN" sz="240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hesaplanır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5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39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Eğik</a:t>
            </a:r>
            <a:r>
              <a:rPr lang="en-US" altLang="zh-CN" sz="24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kesitlerde</a:t>
            </a:r>
            <a:r>
              <a:rPr lang="en-US" altLang="zh-CN" sz="2400" spc="-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oluşan</a:t>
            </a:r>
            <a:r>
              <a:rPr lang="en-US" altLang="zh-CN" sz="2400" spc="-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gerilmelerde</a:t>
            </a:r>
            <a:r>
              <a:rPr lang="en-US" altLang="zh-CN" sz="24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ise;</a:t>
            </a:r>
            <a:r>
              <a:rPr lang="en-US" altLang="zh-CN" sz="2400" spc="-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dış</a:t>
            </a:r>
            <a:r>
              <a:rPr lang="en-US" altLang="zh-CN" sz="2400" spc="-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kuvvetler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45030" y="3457244"/>
            <a:ext cx="7253496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altındaki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cismin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noktasında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herhangi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61566" y="3823004"/>
            <a:ext cx="7507032" cy="2271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3463" hangingPunct="0">
              <a:lnSpc>
                <a:spcPct val="100000"/>
              </a:lnSpc>
            </a:pPr>
            <a:r>
              <a:rPr lang="en-US" altLang="zh-CN" sz="2400" spc="20" dirty="0">
                <a:solidFill>
                  <a:srgbClr val="000000"/>
                </a:solidFill>
                <a:latin typeface="Arial"/>
                <a:ea typeface="Arial"/>
              </a:rPr>
              <a:t>şekilde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ea typeface="Arial"/>
              </a:rPr>
              <a:t>yönlenmiş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ea typeface="Arial"/>
              </a:rPr>
              <a:t>yüzey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ea typeface="Arial"/>
              </a:rPr>
              <a:t>parçacığında,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ea typeface="Arial"/>
              </a:rPr>
              <a:t>elemanın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tarafındaki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ea typeface="Arial"/>
              </a:rPr>
              <a:t>madde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diğer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taraftaki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parçaya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ea typeface="Arial"/>
              </a:rPr>
              <a:t>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gerilmesi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iletmekte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genel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olarak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gerilme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vektörü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eğik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konumda</a:t>
            </a:r>
            <a:r>
              <a:rPr lang="en-US" altLang="zh-CN" sz="2400" spc="-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olmaktadır.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21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gerilmesinin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iki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bileşeni</a:t>
            </a:r>
            <a:r>
              <a:rPr lang="en-US" altLang="zh-CN" sz="2400" spc="-8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vardır.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Bunlar</a:t>
            </a:r>
            <a:r>
              <a:rPr lang="en-US" altLang="zh-CN" sz="2400" spc="-8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sırasıyla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normal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gerilme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(σ)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teğetsel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gerilmedir</a:t>
            </a:r>
            <a:r>
              <a:rPr lang="en-US" altLang="zh-CN" sz="2400" spc="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(ζ).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2"/>
          <p:cNvSpPr txBox="1"/>
          <p:nvPr/>
        </p:nvSpPr>
        <p:spPr>
          <a:xfrm>
            <a:off x="1361566" y="101980"/>
            <a:ext cx="7494125" cy="11603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077466">
              <a:lnSpc>
                <a:spcPct val="100000"/>
              </a:lnSpc>
            </a:pP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Gerilme</a:t>
            </a:r>
            <a:r>
              <a:rPr lang="en-US" altLang="zh-CN" sz="3600" b="1" spc="-15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Analizi</a:t>
            </a:r>
          </a:p>
          <a:p>
            <a:pPr>
              <a:lnSpc>
                <a:spcPts val="169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5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2050" spc="-45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Buna</a:t>
            </a:r>
            <a:r>
              <a:rPr lang="en-US" altLang="zh-CN" sz="2600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göre</a:t>
            </a:r>
            <a:r>
              <a:rPr lang="en-US" altLang="zh-CN" sz="2600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bütün</a:t>
            </a:r>
            <a:r>
              <a:rPr lang="en-US" altLang="zh-CN" sz="2600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yüzeylerdeki</a:t>
            </a:r>
            <a:r>
              <a:rPr lang="en-US" altLang="zh-CN" sz="2600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gerilme</a:t>
            </a:r>
            <a:r>
              <a:rPr lang="en-US" altLang="zh-CN" sz="2600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vektörü</a:t>
            </a:r>
            <a:r>
              <a:rPr lang="en-US" altLang="zh-CN" sz="2600" spc="-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N,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45030" y="1460453"/>
            <a:ext cx="7326137" cy="396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biri</a:t>
            </a:r>
            <a:r>
              <a:rPr lang="en-US" altLang="zh-CN" sz="2600" spc="13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normal</a:t>
            </a:r>
            <a:r>
              <a:rPr lang="en-US" altLang="zh-CN" sz="2600" spc="13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gerilme</a:t>
            </a:r>
            <a:r>
              <a:rPr lang="en-US" altLang="zh-CN" sz="2600" spc="13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600" spc="13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aralarında</a:t>
            </a:r>
            <a:r>
              <a:rPr lang="en-US" altLang="zh-CN" sz="2600" spc="13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dik</a:t>
            </a:r>
            <a:r>
              <a:rPr lang="en-US" altLang="zh-CN" sz="2600" spc="13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açı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61566" y="1955321"/>
            <a:ext cx="7586292" cy="1760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3463" hangingPunct="0">
              <a:lnSpc>
                <a:spcPct val="15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oluşturan</a:t>
            </a:r>
            <a:r>
              <a:rPr lang="en-US" altLang="zh-CN" sz="2600" spc="5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600" spc="6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normal</a:t>
            </a:r>
            <a:r>
              <a:rPr lang="en-US" altLang="zh-CN" sz="2600" spc="6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gerilmeye</a:t>
            </a:r>
            <a:r>
              <a:rPr lang="en-US" altLang="zh-CN" sz="2600" spc="6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dik</a:t>
            </a:r>
            <a:r>
              <a:rPr lang="en-US" altLang="zh-CN" sz="2600" spc="5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600" spc="6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düzlem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içinde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bulunan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iki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teğetsel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gerilmeyle</a:t>
            </a:r>
            <a:r>
              <a:rPr lang="en-US" altLang="zh-CN" sz="26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belirtilir.</a:t>
            </a:r>
          </a:p>
          <a:p>
            <a:pPr>
              <a:lnSpc>
                <a:spcPts val="13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5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2050" spc="58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Mukavemette</a:t>
            </a:r>
            <a:r>
              <a:rPr lang="en-US" altLang="zh-CN" sz="2600" spc="2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600" spc="2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noktadan</a:t>
            </a:r>
            <a:r>
              <a:rPr lang="en-US" altLang="zh-CN" sz="2600" spc="2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geçen</a:t>
            </a:r>
            <a:r>
              <a:rPr lang="en-US" altLang="zh-CN" sz="2600" spc="2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bütün</a:t>
            </a:r>
            <a:r>
              <a:rPr lang="en-US" altLang="zh-CN" sz="2600" spc="2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yüzey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45030" y="3914601"/>
            <a:ext cx="7326807" cy="396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946527" algn="l"/>
                <a:tab pos="4915788" algn="l"/>
                <a:tab pos="6703694" algn="l"/>
              </a:tabLst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parçacıklarındaki	gerilmeleri	</a:t>
            </a:r>
            <a:r>
              <a:rPr lang="en-US" altLang="zh-CN" sz="2600" spc="-5" dirty="0">
                <a:solidFill>
                  <a:srgbClr val="000000"/>
                </a:solidFill>
                <a:latin typeface="Arial"/>
                <a:ea typeface="Arial"/>
              </a:rPr>
              <a:t>belirtmek	</a:t>
            </a:r>
            <a:r>
              <a:rPr lang="en-US" altLang="zh-CN" sz="2600" spc="-10" dirty="0">
                <a:solidFill>
                  <a:srgbClr val="000000"/>
                </a:solidFill>
                <a:latin typeface="Arial"/>
                <a:ea typeface="Arial"/>
              </a:rPr>
              <a:t>için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45030" y="4409710"/>
            <a:ext cx="7303661" cy="17888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50416"/>
              </a:lnSpc>
            </a:pPr>
            <a:r>
              <a:rPr lang="en-US" altLang="zh-CN" sz="2600" spc="60" dirty="0">
                <a:solidFill>
                  <a:srgbClr val="000000"/>
                </a:solidFill>
                <a:latin typeface="Arial"/>
                <a:ea typeface="Arial"/>
              </a:rPr>
              <a:t>verilmesi</a:t>
            </a:r>
            <a:r>
              <a:rPr lang="en-US" altLang="zh-CN" sz="26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spc="64" dirty="0">
                <a:solidFill>
                  <a:srgbClr val="000000"/>
                </a:solidFill>
                <a:latin typeface="Arial"/>
                <a:ea typeface="Arial"/>
              </a:rPr>
              <a:t>gerekli</a:t>
            </a:r>
            <a:r>
              <a:rPr lang="en-US" altLang="zh-CN" sz="26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spc="64" dirty="0">
                <a:solidFill>
                  <a:srgbClr val="000000"/>
                </a:solidFill>
                <a:latin typeface="Arial"/>
                <a:ea typeface="Arial"/>
              </a:rPr>
              <a:t>değerlerin</a:t>
            </a:r>
            <a:r>
              <a:rPr lang="en-US" altLang="zh-CN" sz="26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spc="69" dirty="0">
                <a:solidFill>
                  <a:srgbClr val="000000"/>
                </a:solidFill>
                <a:latin typeface="Arial"/>
                <a:ea typeface="Arial"/>
              </a:rPr>
              <a:t>hepsi</a:t>
            </a:r>
            <a:r>
              <a:rPr lang="en-US" altLang="zh-CN" sz="26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spc="64" dirty="0">
                <a:solidFill>
                  <a:srgbClr val="000000"/>
                </a:solidFill>
                <a:latin typeface="Arial"/>
                <a:ea typeface="Arial"/>
              </a:rPr>
              <a:t>birden</a:t>
            </a:r>
            <a:r>
              <a:rPr lang="en-US" altLang="zh-CN" sz="26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spc="69" dirty="0">
                <a:solidFill>
                  <a:srgbClr val="000000"/>
                </a:solidFill>
                <a:latin typeface="Arial"/>
                <a:ea typeface="Arial"/>
              </a:rPr>
              <a:t>tek</a:t>
            </a:r>
            <a:r>
              <a:rPr lang="en-US" altLang="zh-CN" sz="26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spc="55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spc="85" dirty="0">
                <a:solidFill>
                  <a:srgbClr val="000000"/>
                </a:solidFill>
                <a:latin typeface="Arial"/>
                <a:ea typeface="Arial"/>
              </a:rPr>
              <a:t>büyüklük</a:t>
            </a:r>
            <a:r>
              <a:rPr lang="en-US" altLang="zh-CN" sz="26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spc="80" dirty="0">
                <a:solidFill>
                  <a:srgbClr val="000000"/>
                </a:solidFill>
                <a:latin typeface="Arial"/>
                <a:ea typeface="Arial"/>
              </a:rPr>
              <a:t>olarak</a:t>
            </a:r>
            <a:r>
              <a:rPr lang="en-US" altLang="zh-CN" sz="26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spc="85" dirty="0">
                <a:solidFill>
                  <a:srgbClr val="000000"/>
                </a:solidFill>
                <a:latin typeface="Arial"/>
                <a:ea typeface="Arial"/>
              </a:rPr>
              <a:t>düşünülür</a:t>
            </a:r>
            <a:r>
              <a:rPr lang="en-US" altLang="zh-CN" sz="26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spc="1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6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spc="94" dirty="0">
                <a:solidFill>
                  <a:srgbClr val="000000"/>
                </a:solidFill>
                <a:latin typeface="Arial"/>
                <a:ea typeface="Arial"/>
              </a:rPr>
              <a:t>buna</a:t>
            </a:r>
            <a:r>
              <a:rPr lang="en-US" altLang="zh-CN" sz="26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spc="114" dirty="0">
                <a:solidFill>
                  <a:srgbClr val="000000"/>
                </a:solidFill>
                <a:latin typeface="Arial"/>
                <a:ea typeface="Arial"/>
              </a:rPr>
              <a:t>o</a:t>
            </a:r>
            <a:r>
              <a:rPr lang="en-US" altLang="zh-CN" sz="26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spc="80" dirty="0">
                <a:solidFill>
                  <a:srgbClr val="000000"/>
                </a:solidFill>
                <a:latin typeface="Arial"/>
                <a:ea typeface="Arial"/>
              </a:rPr>
              <a:t>noktanın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BF0000"/>
                </a:solidFill>
                <a:latin typeface="Arial"/>
                <a:ea typeface="Arial"/>
              </a:rPr>
              <a:t>gerilme</a:t>
            </a:r>
            <a:r>
              <a:rPr lang="en-US" altLang="zh-CN" sz="26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BF0000"/>
                </a:solidFill>
                <a:latin typeface="Arial"/>
                <a:ea typeface="Arial"/>
              </a:rPr>
              <a:t>hali</a:t>
            </a:r>
            <a:r>
              <a:rPr lang="en-US" altLang="zh-CN" sz="2600" b="1" spc="-1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denir.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8"/>
          <p:cNvSpPr txBox="1"/>
          <p:nvPr/>
        </p:nvSpPr>
        <p:spPr>
          <a:xfrm>
            <a:off x="1609089" y="277240"/>
            <a:ext cx="5462872" cy="443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933320">
              <a:lnSpc>
                <a:spcPct val="100000"/>
              </a:lnSpc>
            </a:pP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Gerilme</a:t>
            </a:r>
            <a:r>
              <a:rPr lang="en-US" altLang="zh-CN" sz="3600" b="1" spc="-129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Analizi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1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spc="-129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12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-80" dirty="0">
                <a:solidFill>
                  <a:srgbClr val="000000"/>
                </a:solidFill>
                <a:latin typeface="Arial"/>
                <a:ea typeface="Arial"/>
              </a:rPr>
              <a:t>Gerilme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ea typeface="Arial"/>
              </a:rPr>
              <a:t>durumları;</a:t>
            </a:r>
          </a:p>
          <a:p>
            <a:pPr>
              <a:lnSpc>
                <a:spcPts val="1989"/>
              </a:lnSpc>
            </a:pPr>
            <a:endParaRPr lang="en-US" dirty="0" smtClean="0"/>
          </a:p>
          <a:p>
            <a:pPr marL="0" indent="1094486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eksenli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durumu</a:t>
            </a:r>
          </a:p>
          <a:p>
            <a:pPr>
              <a:lnSpc>
                <a:spcPts val="1019"/>
              </a:lnSpc>
            </a:pPr>
            <a:endParaRPr lang="en-US" dirty="0" smtClean="0"/>
          </a:p>
          <a:p>
            <a:pPr marL="1094486" hangingPunct="0">
              <a:lnSpc>
                <a:spcPct val="170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İki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eksenli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durumu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Üç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eksenli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durumu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10"/>
              </a:lnSpc>
            </a:pPr>
            <a:endParaRPr lang="en-US" dirty="0" smtClean="0"/>
          </a:p>
          <a:p>
            <a:pPr marL="0" indent="169164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olmak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üzere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3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farklı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sistemde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ele</a:t>
            </a:r>
            <a:r>
              <a:rPr lang="en-US" altLang="zh-CN" sz="2400" spc="-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alınır.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Ekran Gösterisi (4:3)</PresentationFormat>
  <Paragraphs>111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宋体</vt:lpstr>
      <vt:lpstr>Arial</vt:lpstr>
      <vt:lpstr>Calibri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Eylem</dc:creator>
  <cp:lastModifiedBy>Eylem</cp:lastModifiedBy>
  <cp:revision>3</cp:revision>
  <dcterms:created xsi:type="dcterms:W3CDTF">2011-01-21T15:00:27Z</dcterms:created>
  <dcterms:modified xsi:type="dcterms:W3CDTF">2020-01-07T11:57:55Z</dcterms:modified>
</cp:coreProperties>
</file>