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3"/>
  </p:notesMasterIdLst>
  <p:sldIdLst>
    <p:sldId id="643" r:id="rId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B09"/>
    <a:srgbClr val="D6A418"/>
    <a:srgbClr val="C4982A"/>
    <a:srgbClr val="B584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344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71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477555-F900-492F-989D-CDEC03A6849E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A5A0B5-9944-4599-A698-F8229697947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670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ransition spd="slow">
    <p:randomBar dir="vert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3. HAFTA</a:t>
            </a:r>
            <a:br>
              <a:rPr lang="tr-TR" dirty="0" smtClean="0">
                <a:solidFill>
                  <a:schemeClr val="bg1"/>
                </a:solidFill>
              </a:rPr>
            </a:br>
            <a:r>
              <a:rPr lang="tr-TR" dirty="0" smtClean="0">
                <a:solidFill>
                  <a:schemeClr val="bg1"/>
                </a:solidFill>
              </a:rPr>
              <a:t>Şekli Kaynaklar: Milletlerarası </a:t>
            </a:r>
            <a:r>
              <a:rPr lang="tr-TR" dirty="0" err="1" smtClean="0">
                <a:solidFill>
                  <a:schemeClr val="bg1"/>
                </a:solidFill>
              </a:rPr>
              <a:t>Andlaşmalar</a:t>
            </a:r>
            <a:r>
              <a:rPr lang="tr-TR" dirty="0" smtClean="0">
                <a:solidFill>
                  <a:schemeClr val="bg1"/>
                </a:solidFill>
              </a:rPr>
              <a:t>, Örf ve Adet Hukuku Kuralları ve Diğerleri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2132856"/>
            <a:ext cx="8229600" cy="4525963"/>
          </a:xfrm>
        </p:spPr>
        <p:txBody>
          <a:bodyPr/>
          <a:lstStyle/>
          <a:p>
            <a:pPr marL="342900" lvl="1" indent="-342900">
              <a:buFont typeface="Arial" pitchFamily="34" charset="0"/>
              <a:buChar char="•"/>
            </a:pPr>
            <a:r>
              <a:rPr lang="tr-TR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1958 Karasuları </a:t>
            </a:r>
            <a:r>
              <a:rPr lang="tr-TR" b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ve Bitişik Bölge Sözleşmesi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tr-TR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1958 Kıta </a:t>
            </a:r>
            <a:r>
              <a:rPr lang="tr-TR" b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Sahanlığı Sözleşmesi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tr-TR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1958 Kıta </a:t>
            </a:r>
            <a:r>
              <a:rPr lang="tr-TR" b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Sahanlığı Sözleşmesi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tr-TR" sz="22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1958 Açık </a:t>
            </a:r>
            <a:r>
              <a:rPr lang="tr-TR" sz="2200" b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Deniz Balıkçılık ve Canlı Kaynakların Korunması Sözleşmesi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tr-TR" sz="26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1958 Uyuşmazlıkların </a:t>
            </a:r>
            <a:r>
              <a:rPr lang="tr-TR" sz="2600" b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Çözümüne ilişkin İhtiyari </a:t>
            </a:r>
            <a:r>
              <a:rPr lang="tr-TR" sz="26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Protokol</a:t>
            </a:r>
            <a:endParaRPr lang="tr-TR" sz="2600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  <a:p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1982 Birleşmiş Milletler Deniz Hukuku Sözleşmesi</a:t>
            </a:r>
            <a:endParaRPr lang="tr-TR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42796"/>
      </p:ext>
    </p:extLst>
  </p:cSld>
  <p:clrMapOvr>
    <a:masterClrMapping/>
  </p:clrMapOvr>
  <p:transition spd="slow">
    <p:randomBar dir="vert"/>
  </p:transition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3779</TotalTime>
  <Words>52</Words>
  <Application>Microsoft Office PowerPoint</Application>
  <PresentationFormat>Ekran Gösterisi (4:3)</PresentationFormat>
  <Paragraphs>7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4" baseType="lpstr">
      <vt:lpstr>Arial</vt:lpstr>
      <vt:lpstr>Calibri</vt:lpstr>
      <vt:lpstr>Ofis Teması</vt:lpstr>
      <vt:lpstr>3. HAFTA Şekli Kaynaklar: Milletlerarası Andlaşmalar, Örf ve Adet Hukuku Kuralları ve Diğerleri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milletlerarası kamu hukuku</dc:title>
  <dc:creator>Erkan AKDOĞAN</dc:creator>
  <cp:lastModifiedBy>Hakem</cp:lastModifiedBy>
  <cp:revision>438</cp:revision>
  <dcterms:modified xsi:type="dcterms:W3CDTF">2020-01-30T10:48:17Z</dcterms:modified>
</cp:coreProperties>
</file>