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"/>
  </p:notesMasterIdLst>
  <p:sldIdLst>
    <p:sldId id="643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3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3. HAFTA</a:t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Şekli Kaynaklar: Milletlerarası </a:t>
            </a:r>
            <a:r>
              <a:rPr lang="tr-TR" dirty="0" err="1" smtClean="0">
                <a:solidFill>
                  <a:schemeClr val="bg1"/>
                </a:solidFill>
              </a:rPr>
              <a:t>Andlaşmalar</a:t>
            </a:r>
            <a:r>
              <a:rPr lang="tr-TR" dirty="0" smtClean="0">
                <a:solidFill>
                  <a:schemeClr val="bg1"/>
                </a:solidFill>
              </a:rPr>
              <a:t>, Örf ve Adet Hukuku Kuralları ve Diğerleri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Karasuları </a:t>
            </a:r>
            <a:r>
              <a:rPr lang="tr-TR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ve Bitişik Bölge Sözleşmesi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Kıta </a:t>
            </a:r>
            <a:r>
              <a:rPr lang="tr-TR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Sahanlığı Sözleşmesi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Kıta </a:t>
            </a:r>
            <a:r>
              <a:rPr lang="tr-TR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Sahanlığı Sözleşmesi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22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Açık </a:t>
            </a:r>
            <a:r>
              <a:rPr lang="tr-TR" sz="22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Deniz Balıkçılık ve Canlı Kaynakların Korunması Sözleşmesi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sz="2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1958 Uyuşmazlıkların </a:t>
            </a:r>
            <a:r>
              <a:rPr lang="tr-TR" sz="26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Çözümüne ilişkin İhtiyari </a:t>
            </a:r>
            <a:r>
              <a:rPr lang="tr-TR" sz="2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Protokol</a:t>
            </a:r>
            <a:endParaRPr lang="tr-TR" sz="26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1982 Birleşmiş Milletler Deniz Hukuku Sözleşmesi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2796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52</Words>
  <Application>Microsoft Office PowerPoint</Application>
  <PresentationFormat>Ekran Gösterisi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Ofis Teması</vt:lpstr>
      <vt:lpstr>3. HAFTA Şekli Kaynaklar: Milletlerarası Andlaşmalar, Örf ve Adet Hukuku Kuralları ve Diğerleri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2020-01-30T10:48:17Z</dcterms:modified>
</cp:coreProperties>
</file>