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5" r:id="rId6"/>
    <p:sldId id="266" r:id="rId7"/>
    <p:sldId id="267" r:id="rId8"/>
    <p:sldId id="268" r:id="rId9"/>
    <p:sldId id="263" r:id="rId10"/>
    <p:sldId id="258" r:id="rId11"/>
    <p:sldId id="261" r:id="rId12"/>
    <p:sldId id="269" r:id="rId13"/>
    <p:sldId id="262" r:id="rId14"/>
    <p:sldId id="270" r:id="rId15"/>
    <p:sldId id="27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90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98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750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07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28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180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7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34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13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355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23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36B98-BB00-457A-A46F-554EECE4CBDE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6EBD7-A2BE-4C15-9E98-128AC0D1727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51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ANAYASA YARGISI MODELLERİ</a:t>
            </a:r>
          </a:p>
        </p:txBody>
      </p:sp>
    </p:spTree>
    <p:extLst>
      <p:ext uri="{BB962C8B-B14F-4D97-AF65-F5344CB8AC3E}">
        <p14:creationId xmlns:p14="http://schemas.microsoft.com/office/powerpoint/2010/main" val="4138661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2442" y="243862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prstClr val="black"/>
                </a:solidFill>
              </a:rPr>
              <a:t>Anayasa Yargısında Denetimin Zamanı</a:t>
            </a:r>
            <a:br>
              <a:rPr lang="tr-TR" b="1" dirty="0">
                <a:solidFill>
                  <a:prstClr val="black"/>
                </a:solidFill>
              </a:rPr>
            </a:br>
            <a:br>
              <a:rPr lang="tr-TR" b="1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1. </a:t>
            </a:r>
            <a:r>
              <a:rPr lang="tr-TR" i="1" dirty="0">
                <a:solidFill>
                  <a:prstClr val="black"/>
                </a:solidFill>
              </a:rPr>
              <a:t>Önleyici (Önceden) Denetim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-Kavram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-Özellikler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-Örnek Ülkeler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2. </a:t>
            </a:r>
            <a:r>
              <a:rPr lang="tr-TR" i="1" dirty="0">
                <a:solidFill>
                  <a:prstClr val="black"/>
                </a:solidFill>
              </a:rPr>
              <a:t>Düzeltici (Sonradan) Denetim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-Kavram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-Özellikler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-Örnek Ülkeler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86553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2442" y="2438622"/>
            <a:ext cx="10515600" cy="1325563"/>
          </a:xfrm>
        </p:spPr>
        <p:txBody>
          <a:bodyPr>
            <a:noAutofit/>
          </a:bodyPr>
          <a:lstStyle/>
          <a:p>
            <a:br>
              <a:rPr lang="tr-TR" sz="5500" b="1" dirty="0">
                <a:solidFill>
                  <a:prstClr val="black"/>
                </a:solidFill>
              </a:rPr>
            </a:br>
            <a:r>
              <a:rPr lang="tr-TR" sz="5500" dirty="0">
                <a:solidFill>
                  <a:prstClr val="black"/>
                </a:solidFill>
              </a:rPr>
              <a:t>1. </a:t>
            </a:r>
            <a:r>
              <a:rPr lang="tr-TR" sz="5500" i="1" dirty="0">
                <a:solidFill>
                  <a:prstClr val="black"/>
                </a:solidFill>
              </a:rPr>
              <a:t>Önleyici (a priori) Denetim</a:t>
            </a:r>
            <a:br>
              <a:rPr lang="tr-TR" sz="5500" dirty="0">
                <a:solidFill>
                  <a:prstClr val="black"/>
                </a:solidFill>
              </a:rPr>
            </a:br>
            <a:r>
              <a:rPr lang="tr-TR" sz="5500" dirty="0">
                <a:solidFill>
                  <a:prstClr val="black"/>
                </a:solidFill>
              </a:rPr>
              <a:t>	Normun anayasaya uygunluk denetimine norm Parlamentoda kabul edildikten sonra ancak yürürlüğe girmeden önce sokulması</a:t>
            </a:r>
            <a:endParaRPr lang="tr-TR" sz="5500" b="1" dirty="0"/>
          </a:p>
        </p:txBody>
      </p:sp>
    </p:spTree>
    <p:extLst>
      <p:ext uri="{BB962C8B-B14F-4D97-AF65-F5344CB8AC3E}">
        <p14:creationId xmlns:p14="http://schemas.microsoft.com/office/powerpoint/2010/main" val="1086553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000" dirty="0"/>
              <a:t>Fransa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2442" y="2438622"/>
            <a:ext cx="10515600" cy="1325563"/>
          </a:xfrm>
        </p:spPr>
        <p:txBody>
          <a:bodyPr>
            <a:noAutofit/>
          </a:bodyPr>
          <a:lstStyle/>
          <a:p>
            <a:br>
              <a:rPr lang="tr-TR" sz="5500" dirty="0">
                <a:solidFill>
                  <a:prstClr val="black"/>
                </a:solidFill>
              </a:rPr>
            </a:br>
            <a:r>
              <a:rPr lang="tr-TR" sz="5500" dirty="0">
                <a:solidFill>
                  <a:prstClr val="black"/>
                </a:solidFill>
              </a:rPr>
              <a:t>2. </a:t>
            </a:r>
            <a:r>
              <a:rPr lang="tr-TR" sz="5500" i="1" dirty="0">
                <a:solidFill>
                  <a:prstClr val="black"/>
                </a:solidFill>
              </a:rPr>
              <a:t>Düzeltici (a posteriori) Denetim</a:t>
            </a:r>
            <a:br>
              <a:rPr lang="tr-TR" sz="5500" dirty="0">
                <a:solidFill>
                  <a:prstClr val="black"/>
                </a:solidFill>
              </a:rPr>
            </a:br>
            <a:r>
              <a:rPr lang="tr-TR" sz="5500" dirty="0">
                <a:solidFill>
                  <a:prstClr val="black"/>
                </a:solidFill>
              </a:rPr>
              <a:t>	 Normun anayasaya uygunluk denetimine norm yürürlüğe girdikten sonra sokulması</a:t>
            </a:r>
            <a:endParaRPr lang="tr-TR" sz="5500" b="1" dirty="0"/>
          </a:p>
        </p:txBody>
      </p:sp>
    </p:spTree>
    <p:extLst>
      <p:ext uri="{BB962C8B-B14F-4D97-AF65-F5344CB8AC3E}">
        <p14:creationId xmlns:p14="http://schemas.microsoft.com/office/powerpoint/2010/main" val="1086553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Türkiye </a:t>
            </a:r>
          </a:p>
          <a:p>
            <a:r>
              <a:rPr lang="tr-TR" sz="4400" dirty="0"/>
              <a:t>Almanya</a:t>
            </a:r>
          </a:p>
          <a:p>
            <a:r>
              <a:rPr lang="tr-TR" sz="4400" dirty="0"/>
              <a:t>İtalya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Her iki denetim yolunu birlikte kullanan ülke örnekleri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Portekiz</a:t>
            </a:r>
          </a:p>
          <a:p>
            <a:r>
              <a:rPr lang="tr-TR" dirty="0"/>
              <a:t>Kolombiya</a:t>
            </a:r>
          </a:p>
          <a:p>
            <a:r>
              <a:rPr lang="tr-TR" dirty="0"/>
              <a:t>Venezüela</a:t>
            </a:r>
          </a:p>
          <a:p>
            <a:r>
              <a:rPr lang="tr-TR"/>
              <a:t>İspanya</a:t>
            </a:r>
          </a:p>
          <a:p>
            <a:pPr>
              <a:buNone/>
            </a:pP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9715" y="2284076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r>
              <a:rPr lang="tr-TR" b="1" dirty="0"/>
              <a:t>ANAYASA YARGISI MODELLERİ</a:t>
            </a:r>
            <a:br>
              <a:rPr lang="tr-TR" b="1" dirty="0"/>
            </a:br>
            <a:br>
              <a:rPr lang="tr-TR" dirty="0"/>
            </a:br>
            <a:r>
              <a:rPr lang="tr-TR" dirty="0"/>
              <a:t>1. </a:t>
            </a:r>
            <a:r>
              <a:rPr lang="tr-TR" u="sng" dirty="0"/>
              <a:t>Merkezileşmiş Model (Avrupa Modeli)</a:t>
            </a:r>
            <a:br>
              <a:rPr lang="tr-TR" dirty="0"/>
            </a:br>
            <a:r>
              <a:rPr lang="tr-TR" dirty="0"/>
              <a:t>	-Düşünsel ve Tarihsel Temelleri</a:t>
            </a:r>
            <a:br>
              <a:rPr lang="tr-TR" dirty="0"/>
            </a:br>
            <a:r>
              <a:rPr lang="tr-TR" dirty="0"/>
              <a:t>	- Özellikleri</a:t>
            </a:r>
            <a:br>
              <a:rPr lang="tr-TR" dirty="0"/>
            </a:br>
            <a:r>
              <a:rPr lang="tr-TR" dirty="0"/>
              <a:t>	-Örnek Ülkeler</a:t>
            </a:r>
            <a:br>
              <a:rPr lang="tr-TR" dirty="0"/>
            </a:br>
            <a:br>
              <a:rPr lang="tr-TR" dirty="0"/>
            </a:br>
            <a:r>
              <a:rPr lang="tr-TR" dirty="0"/>
              <a:t>2. </a:t>
            </a:r>
            <a:r>
              <a:rPr lang="tr-TR" u="sng" dirty="0"/>
              <a:t>Merkezileşmemiş Model (ABD Modeli)</a:t>
            </a:r>
            <a:br>
              <a:rPr lang="tr-TR" dirty="0"/>
            </a:br>
            <a:r>
              <a:rPr lang="tr-TR" dirty="0"/>
              <a:t>	-Düşünsel ve Tarihsel Temelleri</a:t>
            </a:r>
            <a:br>
              <a:rPr lang="tr-TR" dirty="0"/>
            </a:br>
            <a:r>
              <a:rPr lang="tr-TR" dirty="0"/>
              <a:t>	- Özellikleri</a:t>
            </a:r>
            <a:br>
              <a:rPr lang="tr-TR" dirty="0"/>
            </a:br>
            <a:r>
              <a:rPr lang="tr-TR" dirty="0"/>
              <a:t>	-Örnek Ülkeler</a:t>
            </a:r>
          </a:p>
        </p:txBody>
      </p:sp>
    </p:spTree>
    <p:extLst>
      <p:ext uri="{BB962C8B-B14F-4D97-AF65-F5344CB8AC3E}">
        <p14:creationId xmlns:p14="http://schemas.microsoft.com/office/powerpoint/2010/main" val="255860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9715" y="2284076"/>
            <a:ext cx="10515600" cy="1325563"/>
          </a:xfrm>
        </p:spPr>
        <p:txBody>
          <a:bodyPr>
            <a:noAutofit/>
          </a:bodyPr>
          <a:lstStyle/>
          <a:p>
            <a:br>
              <a:rPr lang="tr-TR" sz="5500" dirty="0"/>
            </a:br>
            <a:br>
              <a:rPr lang="tr-TR" sz="5500" dirty="0"/>
            </a:br>
            <a:r>
              <a:rPr lang="tr-TR" sz="5500" dirty="0"/>
              <a:t>1. </a:t>
            </a:r>
            <a:r>
              <a:rPr lang="tr-TR" sz="5500" u="sng" dirty="0"/>
              <a:t>Merkezileşmiş Model (Avrupa Modeli)</a:t>
            </a:r>
            <a:br>
              <a:rPr lang="tr-TR" sz="5500" dirty="0"/>
            </a:br>
            <a:r>
              <a:rPr lang="tr-TR" sz="5500" dirty="0"/>
              <a:t>	-Düşünsel ve Tarihsel Temelleri</a:t>
            </a:r>
            <a:br>
              <a:rPr lang="tr-TR" sz="5500" dirty="0"/>
            </a:br>
            <a:r>
              <a:rPr lang="tr-TR" sz="5500" dirty="0"/>
              <a:t>	- Özellikleri</a:t>
            </a:r>
            <a:br>
              <a:rPr lang="tr-TR" sz="5500" dirty="0"/>
            </a:br>
            <a:r>
              <a:rPr lang="tr-TR" sz="5500" dirty="0"/>
              <a:t>	-Örnek Ülkeler</a:t>
            </a:r>
            <a:br>
              <a:rPr lang="tr-TR" sz="5500" dirty="0"/>
            </a:br>
            <a:br>
              <a:rPr lang="tr-TR" sz="5500" dirty="0"/>
            </a:br>
            <a:endParaRPr lang="tr-TR" sz="5500" dirty="0"/>
          </a:p>
        </p:txBody>
      </p:sp>
    </p:spTree>
    <p:extLst>
      <p:ext uri="{BB962C8B-B14F-4D97-AF65-F5344CB8AC3E}">
        <p14:creationId xmlns:p14="http://schemas.microsoft.com/office/powerpoint/2010/main" val="25586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9715" y="2284076"/>
            <a:ext cx="10515600" cy="1325563"/>
          </a:xfrm>
        </p:spPr>
        <p:txBody>
          <a:bodyPr>
            <a:noAutofit/>
          </a:bodyPr>
          <a:lstStyle/>
          <a:p>
            <a:r>
              <a:rPr lang="tr-TR" sz="5500" dirty="0"/>
              <a:t>2. </a:t>
            </a:r>
            <a:r>
              <a:rPr lang="tr-TR" sz="5500" u="sng" dirty="0"/>
              <a:t>Merkezileşmemiş Model (ABD Modeli)</a:t>
            </a:r>
            <a:br>
              <a:rPr lang="tr-TR" sz="5500" dirty="0"/>
            </a:br>
            <a:r>
              <a:rPr lang="tr-TR" sz="5500" dirty="0"/>
              <a:t>	-Düşünsel ve Tarihsel Temelleri</a:t>
            </a:r>
            <a:br>
              <a:rPr lang="tr-TR" sz="5500" dirty="0"/>
            </a:br>
            <a:r>
              <a:rPr lang="tr-TR" sz="5500" dirty="0"/>
              <a:t>	- Özellikleri</a:t>
            </a:r>
            <a:br>
              <a:rPr lang="tr-TR" sz="5500" dirty="0"/>
            </a:br>
            <a:r>
              <a:rPr lang="tr-TR" sz="5500" dirty="0"/>
              <a:t>	-Örnek Ülkeler</a:t>
            </a:r>
          </a:p>
        </p:txBody>
      </p:sp>
    </p:spTree>
    <p:extLst>
      <p:ext uri="{BB962C8B-B14F-4D97-AF65-F5344CB8AC3E}">
        <p14:creationId xmlns:p14="http://schemas.microsoft.com/office/powerpoint/2010/main" val="255860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Merkezileşmiş Model (Avrupa Modeli)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	</a:t>
            </a:r>
            <a:r>
              <a:rPr lang="tr-TR" sz="4800" dirty="0"/>
              <a:t>Yasaların anayasaya uygunluğu denetimini bu iş için özel olarak kurulmuş bir mahkemenin yapması.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tr-TR" dirty="0"/>
              <a:t>Fransa</a:t>
            </a:r>
          </a:p>
          <a:p>
            <a:r>
              <a:rPr lang="tr-TR" dirty="0"/>
              <a:t>Almanya</a:t>
            </a:r>
          </a:p>
          <a:p>
            <a:r>
              <a:rPr lang="tr-TR" dirty="0"/>
              <a:t>İspanya</a:t>
            </a:r>
          </a:p>
          <a:p>
            <a:r>
              <a:rPr lang="tr-TR" dirty="0"/>
              <a:t>Avusturya</a:t>
            </a:r>
          </a:p>
          <a:p>
            <a:r>
              <a:rPr lang="tr-TR" dirty="0"/>
              <a:t>Portekiz</a:t>
            </a:r>
          </a:p>
          <a:p>
            <a:r>
              <a:rPr lang="tr-TR" dirty="0"/>
              <a:t>İtalya</a:t>
            </a:r>
          </a:p>
          <a:p>
            <a:r>
              <a:rPr lang="tr-TR" dirty="0"/>
              <a:t>Türkiye</a:t>
            </a:r>
          </a:p>
          <a:p>
            <a:r>
              <a:rPr lang="tr-TR" dirty="0"/>
              <a:t>Venezüela</a:t>
            </a:r>
          </a:p>
          <a:p>
            <a:r>
              <a:rPr lang="tr-TR" dirty="0"/>
              <a:t>Şili</a:t>
            </a:r>
          </a:p>
          <a:p>
            <a:r>
              <a:rPr lang="tr-TR" dirty="0"/>
              <a:t>Paraguay</a:t>
            </a:r>
          </a:p>
          <a:p>
            <a:r>
              <a:rPr lang="tr-TR" dirty="0"/>
              <a:t>Uruguay</a:t>
            </a:r>
          </a:p>
          <a:p>
            <a:r>
              <a:rPr lang="tr-TR" dirty="0"/>
              <a:t>Kolombiya</a:t>
            </a:r>
          </a:p>
          <a:p>
            <a:r>
              <a:rPr lang="tr-TR" dirty="0"/>
              <a:t>Rusya Federasyonu</a:t>
            </a:r>
          </a:p>
          <a:p>
            <a:r>
              <a:rPr lang="tr-TR" dirty="0"/>
              <a:t>Mısır</a:t>
            </a:r>
          </a:p>
          <a:p>
            <a:r>
              <a:rPr lang="tr-TR" dirty="0"/>
              <a:t>G. Afrika</a:t>
            </a:r>
          </a:p>
          <a:p>
            <a:r>
              <a:rPr lang="tr-TR" dirty="0"/>
              <a:t>Moğolistan</a:t>
            </a:r>
          </a:p>
          <a:p>
            <a:r>
              <a:rPr lang="tr-TR" dirty="0"/>
              <a:t>Kırgızistan</a:t>
            </a:r>
          </a:p>
          <a:p>
            <a:r>
              <a:rPr lang="tr-TR" dirty="0"/>
              <a:t>G. Kore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Merkezileşmemiş Model (ABD Modeli)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5400" dirty="0"/>
              <a:t>Yasaların anayasaya uygunluğu denetimini genel mahkemelerin yapması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r>
              <a:rPr lang="tr-TR" dirty="0"/>
              <a:t>ABD</a:t>
            </a:r>
          </a:p>
          <a:p>
            <a:r>
              <a:rPr lang="tr-TR" dirty="0"/>
              <a:t>Kanada</a:t>
            </a:r>
          </a:p>
          <a:p>
            <a:r>
              <a:rPr lang="tr-TR" dirty="0"/>
              <a:t>Meksika</a:t>
            </a:r>
          </a:p>
          <a:p>
            <a:r>
              <a:rPr lang="tr-TR" dirty="0"/>
              <a:t>Arjantin</a:t>
            </a:r>
          </a:p>
          <a:p>
            <a:r>
              <a:rPr lang="tr-TR" dirty="0"/>
              <a:t>Danimarka</a:t>
            </a:r>
          </a:p>
          <a:p>
            <a:r>
              <a:rPr lang="tr-TR" dirty="0"/>
              <a:t>Estonya</a:t>
            </a:r>
          </a:p>
          <a:p>
            <a:r>
              <a:rPr lang="tr-TR" dirty="0"/>
              <a:t>İsveç</a:t>
            </a:r>
          </a:p>
          <a:p>
            <a:r>
              <a:rPr lang="tr-TR" dirty="0"/>
              <a:t>Norveç</a:t>
            </a:r>
          </a:p>
          <a:p>
            <a:r>
              <a:rPr lang="tr-TR" dirty="0"/>
              <a:t>İrlanda</a:t>
            </a:r>
          </a:p>
          <a:p>
            <a:r>
              <a:rPr lang="tr-TR" dirty="0"/>
              <a:t>İsrail</a:t>
            </a:r>
          </a:p>
          <a:p>
            <a:r>
              <a:rPr lang="tr-TR" dirty="0"/>
              <a:t>Japonya</a:t>
            </a:r>
          </a:p>
          <a:p>
            <a:r>
              <a:rPr lang="tr-TR" dirty="0"/>
              <a:t>Hindistan</a:t>
            </a:r>
          </a:p>
          <a:p>
            <a:r>
              <a:rPr lang="tr-TR" dirty="0"/>
              <a:t>Yeni Zelanda</a:t>
            </a:r>
          </a:p>
          <a:p>
            <a:r>
              <a:rPr lang="tr-TR" dirty="0"/>
              <a:t>Kenya </a:t>
            </a:r>
          </a:p>
          <a:p>
            <a:r>
              <a:rPr lang="tr-TR" dirty="0"/>
              <a:t>Nijerya</a:t>
            </a:r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2442" y="2438622"/>
            <a:ext cx="10515600" cy="1325563"/>
          </a:xfrm>
        </p:spPr>
        <p:txBody>
          <a:bodyPr>
            <a:noAutofit/>
          </a:bodyPr>
          <a:lstStyle/>
          <a:p>
            <a:pPr algn="ctr"/>
            <a:br>
              <a:rPr lang="tr-TR" sz="6000" b="1" dirty="0">
                <a:solidFill>
                  <a:prstClr val="black"/>
                </a:solidFill>
              </a:rPr>
            </a:br>
            <a:br>
              <a:rPr lang="tr-TR" sz="6000" b="1" dirty="0">
                <a:solidFill>
                  <a:prstClr val="black"/>
                </a:solidFill>
              </a:rPr>
            </a:br>
            <a:r>
              <a:rPr lang="tr-TR" sz="6000" b="1" dirty="0">
                <a:solidFill>
                  <a:prstClr val="black"/>
                </a:solidFill>
              </a:rPr>
              <a:t>ANAYASA YARGISINDA DENETİMİN ZAMANI</a:t>
            </a:r>
            <a:br>
              <a:rPr lang="tr-TR" sz="6000" b="1" dirty="0">
                <a:solidFill>
                  <a:prstClr val="black"/>
                </a:solidFill>
              </a:rPr>
            </a:br>
            <a:br>
              <a:rPr lang="tr-TR" sz="6000" b="1" dirty="0">
                <a:solidFill>
                  <a:prstClr val="black"/>
                </a:solidFill>
              </a:rPr>
            </a:b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val="1086553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93</Words>
  <Application>Microsoft Macintosh PowerPoint</Application>
  <PresentationFormat>Geniş ekran</PresentationFormat>
  <Paragraphs>58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ANAYASA YARGISI MODELLERİ</vt:lpstr>
      <vt:lpstr>  ANAYASA YARGISI MODELLERİ  1. Merkezileşmiş Model (Avrupa Modeli)  -Düşünsel ve Tarihsel Temelleri  - Özellikleri  -Örnek Ülkeler  2. Merkezileşmemiş Model (ABD Modeli)  -Düşünsel ve Tarihsel Temelleri  - Özellikleri  -Örnek Ülkeler</vt:lpstr>
      <vt:lpstr>  1. Merkezileşmiş Model (Avrupa Modeli)  -Düşünsel ve Tarihsel Temelleri  - Özellikleri  -Örnek Ülkeler  </vt:lpstr>
      <vt:lpstr>2. Merkezileşmemiş Model (ABD Modeli)  -Düşünsel ve Tarihsel Temelleri  - Özellikleri  -Örnek Ülkeler</vt:lpstr>
      <vt:lpstr>Merkezileşmiş Model (Avrupa Modeli)</vt:lpstr>
      <vt:lpstr>Örnekler</vt:lpstr>
      <vt:lpstr>Merkezileşmemiş Model (ABD Modeli)</vt:lpstr>
      <vt:lpstr>Örnekler</vt:lpstr>
      <vt:lpstr>  ANAYASA YARGISINDA DENETİMİN ZAMANI  </vt:lpstr>
      <vt:lpstr>Anayasa Yargısında Denetimin Zamanı  1. Önleyici (Önceden) Denetim  -Kavram  -Özellikler  -Örnek Ülkeler 2. Düzeltici (Sonradan) Denetim  -Kavram  -Özellikler  -Örnek Ülkeler</vt:lpstr>
      <vt:lpstr> 1. Önleyici (a priori) Denetim  Normun anayasaya uygunluk denetimine norm Parlamentoda kabul edildikten sonra ancak yürürlüğe girmeden önce sokulması</vt:lpstr>
      <vt:lpstr>Örnek</vt:lpstr>
      <vt:lpstr> 2. Düzeltici (a posteriori) Denetim   Normun anayasaya uygunluk denetimine norm yürürlüğe girdikten sonra sokulması</vt:lpstr>
      <vt:lpstr>Örnek</vt:lpstr>
      <vt:lpstr>Her iki denetim yolunu birlikte kullanan ülke örnekleri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 POLAT</dc:creator>
  <cp:lastModifiedBy>selin esen</cp:lastModifiedBy>
  <cp:revision>7</cp:revision>
  <dcterms:created xsi:type="dcterms:W3CDTF">2017-11-20T12:31:18Z</dcterms:created>
  <dcterms:modified xsi:type="dcterms:W3CDTF">2019-03-22T10:16:10Z</dcterms:modified>
</cp:coreProperties>
</file>