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sldIdLst>
    <p:sldId id="256" r:id="rId3"/>
    <p:sldId id="257" r:id="rId4"/>
    <p:sldId id="258" r:id="rId5"/>
    <p:sldId id="259" r:id="rId6"/>
    <p:sldId id="260" r:id="rId7"/>
    <p:sldId id="261" r:id="rId8"/>
  </p:sldIdLst>
  <p:sldSz cx="12192000" cy="6858000"/>
  <p:notesSz cx="7559675" cy="106918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70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27" name="PlaceHolder 2"/>
          <p:cNvSpPr>
            <a:spLocks noGrp="1"/>
          </p:cNvSpPr>
          <p:nvPr>
            <p:ph type="body"/>
          </p:nvPr>
        </p:nvSpPr>
        <p:spPr>
          <a:xfrm>
            <a:off x="838080" y="182556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28" name="PlaceHolder 3"/>
          <p:cNvSpPr>
            <a:spLocks noGrp="1"/>
          </p:cNvSpPr>
          <p:nvPr>
            <p:ph type="body"/>
          </p:nvPr>
        </p:nvSpPr>
        <p:spPr>
          <a:xfrm>
            <a:off x="838080" y="409824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30"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1"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2"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3" name="PlaceHolder 5"/>
          <p:cNvSpPr>
            <a:spLocks noGrp="1"/>
          </p:cNvSpPr>
          <p:nvPr>
            <p:ph type="body"/>
          </p:nvPr>
        </p:nvSpPr>
        <p:spPr>
          <a:xfrm>
            <a:off x="622620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35" name="PlaceHolder 2"/>
          <p:cNvSpPr>
            <a:spLocks noGrp="1"/>
          </p:cNvSpPr>
          <p:nvPr>
            <p:ph type="body"/>
          </p:nvPr>
        </p:nvSpPr>
        <p:spPr>
          <a:xfrm>
            <a:off x="83808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6" name="PlaceHolder 3"/>
          <p:cNvSpPr>
            <a:spLocks noGrp="1"/>
          </p:cNvSpPr>
          <p:nvPr>
            <p:ph type="body"/>
          </p:nvPr>
        </p:nvSpPr>
        <p:spPr>
          <a:xfrm>
            <a:off x="439344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7" name="PlaceHolder 4"/>
          <p:cNvSpPr>
            <a:spLocks noGrp="1"/>
          </p:cNvSpPr>
          <p:nvPr>
            <p:ph type="body"/>
          </p:nvPr>
        </p:nvSpPr>
        <p:spPr>
          <a:xfrm>
            <a:off x="794916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8" name="PlaceHolder 5"/>
          <p:cNvSpPr>
            <a:spLocks noGrp="1"/>
          </p:cNvSpPr>
          <p:nvPr>
            <p:ph type="body"/>
          </p:nvPr>
        </p:nvSpPr>
        <p:spPr>
          <a:xfrm>
            <a:off x="83808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9" name="PlaceHolder 6"/>
          <p:cNvSpPr>
            <a:spLocks noGrp="1"/>
          </p:cNvSpPr>
          <p:nvPr>
            <p:ph type="body"/>
          </p:nvPr>
        </p:nvSpPr>
        <p:spPr>
          <a:xfrm>
            <a:off x="439344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40" name="PlaceHolder 7"/>
          <p:cNvSpPr>
            <a:spLocks noGrp="1"/>
          </p:cNvSpPr>
          <p:nvPr>
            <p:ph type="body"/>
          </p:nvPr>
        </p:nvSpPr>
        <p:spPr>
          <a:xfrm>
            <a:off x="794916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47" name="PlaceHolder 2"/>
          <p:cNvSpPr>
            <a:spLocks noGrp="1"/>
          </p:cNvSpPr>
          <p:nvPr>
            <p:ph type="subTitle"/>
          </p:nvPr>
        </p:nvSpPr>
        <p:spPr>
          <a:xfrm>
            <a:off x="838080" y="1825560"/>
            <a:ext cx="10515240" cy="435096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49" name="PlaceHolder 2"/>
          <p:cNvSpPr>
            <a:spLocks noGrp="1"/>
          </p:cNvSpPr>
          <p:nvPr>
            <p:ph type="body"/>
          </p:nvPr>
        </p:nvSpPr>
        <p:spPr>
          <a:xfrm>
            <a:off x="838080" y="1825560"/>
            <a:ext cx="10515240" cy="435096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51"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52"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838080" y="365040"/>
            <a:ext cx="10515240" cy="614412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56"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57"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58"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6" name="PlaceHolder 2"/>
          <p:cNvSpPr>
            <a:spLocks noGrp="1"/>
          </p:cNvSpPr>
          <p:nvPr>
            <p:ph type="subTitle"/>
          </p:nvPr>
        </p:nvSpPr>
        <p:spPr>
          <a:xfrm>
            <a:off x="838080" y="1825560"/>
            <a:ext cx="10515240" cy="435096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60"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61"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62" name="PlaceHolder 4"/>
          <p:cNvSpPr>
            <a:spLocks noGrp="1"/>
          </p:cNvSpPr>
          <p:nvPr>
            <p:ph type="body"/>
          </p:nvPr>
        </p:nvSpPr>
        <p:spPr>
          <a:xfrm>
            <a:off x="622620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64"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65"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66" name="PlaceHolder 4"/>
          <p:cNvSpPr>
            <a:spLocks noGrp="1"/>
          </p:cNvSpPr>
          <p:nvPr>
            <p:ph type="body"/>
          </p:nvPr>
        </p:nvSpPr>
        <p:spPr>
          <a:xfrm>
            <a:off x="838080" y="409824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68" name="PlaceHolder 2"/>
          <p:cNvSpPr>
            <a:spLocks noGrp="1"/>
          </p:cNvSpPr>
          <p:nvPr>
            <p:ph type="body"/>
          </p:nvPr>
        </p:nvSpPr>
        <p:spPr>
          <a:xfrm>
            <a:off x="838080" y="182556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69" name="PlaceHolder 3"/>
          <p:cNvSpPr>
            <a:spLocks noGrp="1"/>
          </p:cNvSpPr>
          <p:nvPr>
            <p:ph type="body"/>
          </p:nvPr>
        </p:nvSpPr>
        <p:spPr>
          <a:xfrm>
            <a:off x="838080" y="409824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71"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2"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3"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4" name="PlaceHolder 5"/>
          <p:cNvSpPr>
            <a:spLocks noGrp="1"/>
          </p:cNvSpPr>
          <p:nvPr>
            <p:ph type="body"/>
          </p:nvPr>
        </p:nvSpPr>
        <p:spPr>
          <a:xfrm>
            <a:off x="622620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76" name="PlaceHolder 2"/>
          <p:cNvSpPr>
            <a:spLocks noGrp="1"/>
          </p:cNvSpPr>
          <p:nvPr>
            <p:ph type="body"/>
          </p:nvPr>
        </p:nvSpPr>
        <p:spPr>
          <a:xfrm>
            <a:off x="83808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7" name="PlaceHolder 3"/>
          <p:cNvSpPr>
            <a:spLocks noGrp="1"/>
          </p:cNvSpPr>
          <p:nvPr>
            <p:ph type="body"/>
          </p:nvPr>
        </p:nvSpPr>
        <p:spPr>
          <a:xfrm>
            <a:off x="439344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8" name="PlaceHolder 4"/>
          <p:cNvSpPr>
            <a:spLocks noGrp="1"/>
          </p:cNvSpPr>
          <p:nvPr>
            <p:ph type="body"/>
          </p:nvPr>
        </p:nvSpPr>
        <p:spPr>
          <a:xfrm>
            <a:off x="794916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9" name="PlaceHolder 5"/>
          <p:cNvSpPr>
            <a:spLocks noGrp="1"/>
          </p:cNvSpPr>
          <p:nvPr>
            <p:ph type="body"/>
          </p:nvPr>
        </p:nvSpPr>
        <p:spPr>
          <a:xfrm>
            <a:off x="83808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80" name="PlaceHolder 6"/>
          <p:cNvSpPr>
            <a:spLocks noGrp="1"/>
          </p:cNvSpPr>
          <p:nvPr>
            <p:ph type="body"/>
          </p:nvPr>
        </p:nvSpPr>
        <p:spPr>
          <a:xfrm>
            <a:off x="439344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81" name="PlaceHolder 7"/>
          <p:cNvSpPr>
            <a:spLocks noGrp="1"/>
          </p:cNvSpPr>
          <p:nvPr>
            <p:ph type="body"/>
          </p:nvPr>
        </p:nvSpPr>
        <p:spPr>
          <a:xfrm>
            <a:off x="794916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8" name="PlaceHolder 2"/>
          <p:cNvSpPr>
            <a:spLocks noGrp="1"/>
          </p:cNvSpPr>
          <p:nvPr>
            <p:ph type="body"/>
          </p:nvPr>
        </p:nvSpPr>
        <p:spPr>
          <a:xfrm>
            <a:off x="838080" y="1825560"/>
            <a:ext cx="10515240" cy="435096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10"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11"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838080" y="365040"/>
            <a:ext cx="10515240" cy="614412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15"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16"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17"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19"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20"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21" name="PlaceHolder 4"/>
          <p:cNvSpPr>
            <a:spLocks noGrp="1"/>
          </p:cNvSpPr>
          <p:nvPr>
            <p:ph type="body"/>
          </p:nvPr>
        </p:nvSpPr>
        <p:spPr>
          <a:xfrm>
            <a:off x="622620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23"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24"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25" name="PlaceHolder 4"/>
          <p:cNvSpPr>
            <a:spLocks noGrp="1"/>
          </p:cNvSpPr>
          <p:nvPr>
            <p:ph type="body"/>
          </p:nvPr>
        </p:nvSpPr>
        <p:spPr>
          <a:xfrm>
            <a:off x="838080" y="409824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p:spPr>
        <p:txBody>
          <a:bodyPr anchor="b"/>
          <a:lstStyle/>
          <a:p>
            <a:pPr algn="ctr">
              <a:lnSpc>
                <a:spcPct val="90000"/>
              </a:lnSpc>
            </a:pPr>
            <a:r>
              <a:rPr lang="tr-TR" sz="6000" b="0" strike="noStrike" spc="-1">
                <a:solidFill>
                  <a:srgbClr val="000000"/>
                </a:solidFill>
                <a:latin typeface="Calibri Light"/>
              </a:rPr>
              <a:t>Asıl başlık stili için tıklatın</a:t>
            </a:r>
            <a:endParaRPr lang="tr-TR" sz="6000" b="0" strike="noStrike" spc="-1">
              <a:solidFill>
                <a:srgbClr val="000000"/>
              </a:solidFill>
              <a:latin typeface="Calibri"/>
            </a:endParaRPr>
          </a:p>
        </p:txBody>
      </p:sp>
      <p:sp>
        <p:nvSpPr>
          <p:cNvPr id="6" name="PlaceHolder 2"/>
          <p:cNvSpPr>
            <a:spLocks noGrp="1"/>
          </p:cNvSpPr>
          <p:nvPr>
            <p:ph type="dt"/>
          </p:nvPr>
        </p:nvSpPr>
        <p:spPr>
          <a:xfrm>
            <a:off x="838080" y="6356520"/>
            <a:ext cx="2742840" cy="364680"/>
          </a:xfrm>
          <a:prstGeom prst="rect">
            <a:avLst/>
          </a:prstGeom>
        </p:spPr>
        <p:txBody>
          <a:bodyPr anchor="ctr"/>
          <a:lstStyle/>
          <a:p>
            <a:pPr>
              <a:lnSpc>
                <a:spcPct val="100000"/>
              </a:lnSpc>
            </a:pPr>
            <a:fld id="{F606FE44-0BB7-425D-9D95-902B069B0465}" type="datetime">
              <a:rPr lang="en-US" sz="1200" b="0" strike="noStrike" spc="-1">
                <a:solidFill>
                  <a:srgbClr val="8B8B8B"/>
                </a:solidFill>
                <a:latin typeface="Calibri"/>
              </a:rPr>
              <a:t>11/2/2018</a:t>
            </a:fld>
            <a:endParaRPr lang="en-US" sz="1200" b="0" strike="noStrike" spc="-1">
              <a:latin typeface="Times New Roman"/>
            </a:endParaRPr>
          </a:p>
        </p:txBody>
      </p:sp>
      <p:sp>
        <p:nvSpPr>
          <p:cNvPr id="2" name="PlaceHolder 3"/>
          <p:cNvSpPr>
            <a:spLocks noGrp="1"/>
          </p:cNvSpPr>
          <p:nvPr>
            <p:ph type="ftr"/>
          </p:nvPr>
        </p:nvSpPr>
        <p:spPr>
          <a:xfrm>
            <a:off x="4038480" y="6356520"/>
            <a:ext cx="4114440" cy="364680"/>
          </a:xfrm>
          <a:prstGeom prst="rect">
            <a:avLst/>
          </a:prstGeom>
        </p:spPr>
        <p:txBody>
          <a:bodyPr anchor="ctr"/>
          <a:lstStyle/>
          <a:p>
            <a:endParaRPr lang="en-US" sz="2400" b="0" strike="noStrike" spc="-1">
              <a:latin typeface="Times New Roman"/>
            </a:endParaRPr>
          </a:p>
        </p:txBody>
      </p:sp>
      <p:sp>
        <p:nvSpPr>
          <p:cNvPr id="3" name="PlaceHolder 4"/>
          <p:cNvSpPr>
            <a:spLocks noGrp="1"/>
          </p:cNvSpPr>
          <p:nvPr>
            <p:ph type="sldNum"/>
          </p:nvPr>
        </p:nvSpPr>
        <p:spPr>
          <a:xfrm>
            <a:off x="8610480" y="6356520"/>
            <a:ext cx="2742840" cy="364680"/>
          </a:xfrm>
          <a:prstGeom prst="rect">
            <a:avLst/>
          </a:prstGeom>
        </p:spPr>
        <p:txBody>
          <a:bodyPr anchor="ctr"/>
          <a:lstStyle/>
          <a:p>
            <a:pPr algn="r">
              <a:lnSpc>
                <a:spcPct val="100000"/>
              </a:lnSpc>
            </a:pPr>
            <a:fld id="{7981CFCF-FFE6-4950-AB83-EA3167D85176}" type="slidenum">
              <a:rPr lang="en-US" sz="1200" b="0" strike="noStrike" spc="-1">
                <a:solidFill>
                  <a:srgbClr val="8B8B8B"/>
                </a:solidFill>
                <a:latin typeface="Calibri"/>
              </a:rPr>
              <a:t>‹#›</a:t>
            </a:fld>
            <a:endParaRPr lang="en-US" sz="1200" b="0" strike="noStrike" spc="-1">
              <a:latin typeface="Times New Roman"/>
            </a:endParaRPr>
          </a:p>
        </p:txBody>
      </p:sp>
      <p:sp>
        <p:nvSpPr>
          <p:cNvPr id="4" name="PlaceHolder 5"/>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tr-TR" sz="2800" b="0" strike="noStrike" spc="-1">
                <a:solidFill>
                  <a:srgbClr val="000000"/>
                </a:solidFill>
                <a:latin typeface="Calibri"/>
              </a:rPr>
              <a:t>Click to edit the outline text format</a:t>
            </a:r>
          </a:p>
          <a:p>
            <a:pPr marL="864000" lvl="1" indent="-324000">
              <a:spcBef>
                <a:spcPts val="1134"/>
              </a:spcBef>
              <a:buClr>
                <a:srgbClr val="000000"/>
              </a:buClr>
              <a:buSzPct val="75000"/>
              <a:buFont typeface="Symbol" charset="2"/>
              <a:buChar char=""/>
            </a:pPr>
            <a:r>
              <a:rPr lang="tr-TR" sz="2000" b="0" strike="noStrike" spc="-1">
                <a:solidFill>
                  <a:srgbClr val="000000"/>
                </a:solidFill>
                <a:latin typeface="Calibri"/>
              </a:rPr>
              <a:t>Second Outline Level</a:t>
            </a:r>
          </a:p>
          <a:p>
            <a:pPr marL="1296000" lvl="2" indent="-288000">
              <a:spcBef>
                <a:spcPts val="850"/>
              </a:spcBef>
              <a:buClr>
                <a:srgbClr val="000000"/>
              </a:buClr>
              <a:buSzPct val="45000"/>
              <a:buFont typeface="Wingdings" charset="2"/>
              <a:buChar char=""/>
            </a:pPr>
            <a:r>
              <a:rPr lang="tr-TR" sz="1800" b="0" strike="noStrike" spc="-1">
                <a:solidFill>
                  <a:srgbClr val="000000"/>
                </a:solidFill>
                <a:latin typeface="Calibri"/>
              </a:rPr>
              <a:t>Third Outline Level</a:t>
            </a:r>
          </a:p>
          <a:p>
            <a:pPr marL="1728000" lvl="3" indent="-216000">
              <a:spcBef>
                <a:spcPts val="567"/>
              </a:spcBef>
              <a:buClr>
                <a:srgbClr val="000000"/>
              </a:buClr>
              <a:buSzPct val="75000"/>
              <a:buFont typeface="Symbol" charset="2"/>
              <a:buChar char=""/>
            </a:pPr>
            <a:r>
              <a:rPr lang="tr-TR" sz="1800" b="0" strike="noStrike" spc="-1">
                <a:solidFill>
                  <a:srgbClr val="000000"/>
                </a:solidFill>
                <a:latin typeface="Calibri"/>
              </a:rPr>
              <a:t>Fourth Outline Level</a:t>
            </a:r>
          </a:p>
          <a:p>
            <a:pPr marL="2160000" lvl="4" indent="-216000">
              <a:spcBef>
                <a:spcPts val="283"/>
              </a:spcBef>
              <a:buClr>
                <a:srgbClr val="000000"/>
              </a:buClr>
              <a:buSzPct val="45000"/>
              <a:buFont typeface="Wingdings" charset="2"/>
              <a:buChar char=""/>
            </a:pPr>
            <a:r>
              <a:rPr lang="tr-TR" sz="2000" b="0" strike="noStrike" spc="-1">
                <a:solidFill>
                  <a:srgbClr val="000000"/>
                </a:solidFill>
                <a:latin typeface="Calibri"/>
              </a:rPr>
              <a:t>Fifth Outline Level</a:t>
            </a:r>
          </a:p>
          <a:p>
            <a:pPr marL="2592000" lvl="5" indent="-216000">
              <a:spcBef>
                <a:spcPts val="283"/>
              </a:spcBef>
              <a:buClr>
                <a:srgbClr val="000000"/>
              </a:buClr>
              <a:buSzPct val="45000"/>
              <a:buFont typeface="Wingdings" charset="2"/>
              <a:buChar char=""/>
            </a:pPr>
            <a:r>
              <a:rPr lang="tr-TR" sz="2000" b="0" strike="noStrike" spc="-1">
                <a:solidFill>
                  <a:srgbClr val="000000"/>
                </a:solidFill>
                <a:latin typeface="Calibri"/>
              </a:rPr>
              <a:t>Sixth Outline Level</a:t>
            </a:r>
          </a:p>
          <a:p>
            <a:pPr marL="3024000" lvl="6" indent="-216000">
              <a:spcBef>
                <a:spcPts val="283"/>
              </a:spcBef>
              <a:buClr>
                <a:srgbClr val="000000"/>
              </a:buClr>
              <a:buSzPct val="45000"/>
              <a:buFont typeface="Wingdings" charset="2"/>
              <a:buChar char=""/>
            </a:pPr>
            <a:r>
              <a:rPr lang="tr-TR" sz="2000" b="0" strike="noStrike" spc="-1">
                <a:solidFill>
                  <a:srgbClr val="000000"/>
                </a:solidFill>
                <a:latin typeface="Calibri"/>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838080" y="365040"/>
            <a:ext cx="10515240" cy="1325160"/>
          </a:xfrm>
          <a:prstGeom prst="rect">
            <a:avLst/>
          </a:prstGeom>
        </p:spPr>
        <p:txBody>
          <a:bodyPr anchor="ctr"/>
          <a:lstStyle/>
          <a:p>
            <a:pPr>
              <a:lnSpc>
                <a:spcPct val="90000"/>
              </a:lnSpc>
            </a:pPr>
            <a:r>
              <a:rPr lang="tr-TR" sz="4400" b="0" strike="noStrike" spc="-1">
                <a:solidFill>
                  <a:srgbClr val="000000"/>
                </a:solidFill>
                <a:latin typeface="Calibri Light"/>
              </a:rPr>
              <a:t>Asıl başlık stili için tıklatın</a:t>
            </a:r>
            <a:endParaRPr lang="tr-TR" sz="4400" b="0" strike="noStrike" spc="-1">
              <a:solidFill>
                <a:srgbClr val="000000"/>
              </a:solidFill>
              <a:latin typeface="Calibri"/>
            </a:endParaRPr>
          </a:p>
        </p:txBody>
      </p:sp>
      <p:sp>
        <p:nvSpPr>
          <p:cNvPr id="42" name="PlaceHolder 2"/>
          <p:cNvSpPr>
            <a:spLocks noGrp="1"/>
          </p:cNvSpPr>
          <p:nvPr>
            <p:ph type="body"/>
          </p:nvPr>
        </p:nvSpPr>
        <p:spPr>
          <a:xfrm>
            <a:off x="838080" y="1825560"/>
            <a:ext cx="10515240" cy="4350960"/>
          </a:xfrm>
          <a:prstGeom prst="rect">
            <a:avLst/>
          </a:prstGeom>
        </p:spPr>
        <p:txBody>
          <a:bodyPr/>
          <a:lstStyle/>
          <a:p>
            <a:pPr marL="228600" indent="-228240">
              <a:lnSpc>
                <a:spcPct val="90000"/>
              </a:lnSpc>
              <a:spcBef>
                <a:spcPts val="1001"/>
              </a:spcBef>
              <a:buClr>
                <a:srgbClr val="000000"/>
              </a:buClr>
              <a:buFont typeface="Arial"/>
              <a:buChar char="•"/>
            </a:pPr>
            <a:r>
              <a:rPr lang="tr-TR" sz="2800" b="0" strike="noStrike" spc="-1">
                <a:solidFill>
                  <a:srgbClr val="000000"/>
                </a:solidFill>
                <a:latin typeface="Calibri"/>
              </a:rPr>
              <a:t>Asıl metin stillerini düzenle</a:t>
            </a:r>
          </a:p>
          <a:p>
            <a:pPr marL="685800" lvl="1" indent="-228240">
              <a:lnSpc>
                <a:spcPct val="90000"/>
              </a:lnSpc>
              <a:spcBef>
                <a:spcPts val="499"/>
              </a:spcBef>
              <a:buClr>
                <a:srgbClr val="000000"/>
              </a:buClr>
              <a:buFont typeface="Arial"/>
              <a:buChar char="•"/>
            </a:pPr>
            <a:r>
              <a:rPr lang="tr-TR" sz="2400" b="0" strike="noStrike" spc="-1">
                <a:solidFill>
                  <a:srgbClr val="000000"/>
                </a:solidFill>
                <a:latin typeface="Calibri"/>
              </a:rPr>
              <a:t>İkinci düzey</a:t>
            </a:r>
          </a:p>
          <a:p>
            <a:pPr marL="1143000" lvl="2" indent="-228240">
              <a:lnSpc>
                <a:spcPct val="90000"/>
              </a:lnSpc>
              <a:spcBef>
                <a:spcPts val="499"/>
              </a:spcBef>
              <a:buClr>
                <a:srgbClr val="000000"/>
              </a:buClr>
              <a:buFont typeface="Arial"/>
              <a:buChar char="•"/>
            </a:pPr>
            <a:r>
              <a:rPr lang="tr-TR" sz="2000" b="0" strike="noStrike" spc="-1">
                <a:solidFill>
                  <a:srgbClr val="000000"/>
                </a:solidFill>
                <a:latin typeface="Calibri"/>
              </a:rPr>
              <a:t>Üçüncü düzey</a:t>
            </a:r>
          </a:p>
          <a:p>
            <a:pPr marL="1600200" lvl="3" indent="-228240">
              <a:lnSpc>
                <a:spcPct val="90000"/>
              </a:lnSpc>
              <a:spcBef>
                <a:spcPts val="499"/>
              </a:spcBef>
              <a:buClr>
                <a:srgbClr val="000000"/>
              </a:buClr>
              <a:buFont typeface="Arial"/>
              <a:buChar char="•"/>
            </a:pPr>
            <a:r>
              <a:rPr lang="tr-TR" sz="1800" b="0" strike="noStrike" spc="-1">
                <a:solidFill>
                  <a:srgbClr val="000000"/>
                </a:solidFill>
                <a:latin typeface="Calibri"/>
              </a:rPr>
              <a:t>Dördüncü düzey</a:t>
            </a:r>
          </a:p>
          <a:p>
            <a:pPr marL="2057400" lvl="4" indent="-228240">
              <a:lnSpc>
                <a:spcPct val="90000"/>
              </a:lnSpc>
              <a:spcBef>
                <a:spcPts val="499"/>
              </a:spcBef>
              <a:buClr>
                <a:srgbClr val="000000"/>
              </a:buClr>
              <a:buFont typeface="Arial"/>
              <a:buChar char="•"/>
            </a:pPr>
            <a:r>
              <a:rPr lang="tr-TR" sz="1800" b="0" strike="noStrike" spc="-1">
                <a:solidFill>
                  <a:srgbClr val="000000"/>
                </a:solidFill>
                <a:latin typeface="Calibri"/>
              </a:rPr>
              <a:t>Beşinci düzey</a:t>
            </a:r>
          </a:p>
        </p:txBody>
      </p:sp>
      <p:sp>
        <p:nvSpPr>
          <p:cNvPr id="43" name="PlaceHolder 3"/>
          <p:cNvSpPr>
            <a:spLocks noGrp="1"/>
          </p:cNvSpPr>
          <p:nvPr>
            <p:ph type="dt"/>
          </p:nvPr>
        </p:nvSpPr>
        <p:spPr>
          <a:xfrm>
            <a:off x="838080" y="6356520"/>
            <a:ext cx="2742840" cy="364680"/>
          </a:xfrm>
          <a:prstGeom prst="rect">
            <a:avLst/>
          </a:prstGeom>
        </p:spPr>
        <p:txBody>
          <a:bodyPr anchor="ctr"/>
          <a:lstStyle/>
          <a:p>
            <a:pPr>
              <a:lnSpc>
                <a:spcPct val="100000"/>
              </a:lnSpc>
            </a:pPr>
            <a:fld id="{B27A21B6-C731-4E54-A5C6-9684D9B5CBB9}" type="datetime">
              <a:rPr lang="en-US" sz="1200" b="0" strike="noStrike" spc="-1">
                <a:solidFill>
                  <a:srgbClr val="8B8B8B"/>
                </a:solidFill>
                <a:latin typeface="Calibri"/>
              </a:rPr>
              <a:t>11/2/2018</a:t>
            </a:fld>
            <a:endParaRPr lang="en-US" sz="1200" b="0" strike="noStrike" spc="-1">
              <a:latin typeface="Times New Roman"/>
            </a:endParaRPr>
          </a:p>
        </p:txBody>
      </p:sp>
      <p:sp>
        <p:nvSpPr>
          <p:cNvPr id="44" name="PlaceHolder 4"/>
          <p:cNvSpPr>
            <a:spLocks noGrp="1"/>
          </p:cNvSpPr>
          <p:nvPr>
            <p:ph type="ftr"/>
          </p:nvPr>
        </p:nvSpPr>
        <p:spPr>
          <a:xfrm>
            <a:off x="4038480" y="6356520"/>
            <a:ext cx="4114440" cy="364680"/>
          </a:xfrm>
          <a:prstGeom prst="rect">
            <a:avLst/>
          </a:prstGeom>
        </p:spPr>
        <p:txBody>
          <a:bodyPr anchor="ctr"/>
          <a:lstStyle/>
          <a:p>
            <a:endParaRPr lang="en-US" sz="2400" b="0" strike="noStrike" spc="-1">
              <a:latin typeface="Times New Roman"/>
            </a:endParaRPr>
          </a:p>
        </p:txBody>
      </p:sp>
      <p:sp>
        <p:nvSpPr>
          <p:cNvPr id="45" name="PlaceHolder 5"/>
          <p:cNvSpPr>
            <a:spLocks noGrp="1"/>
          </p:cNvSpPr>
          <p:nvPr>
            <p:ph type="sldNum"/>
          </p:nvPr>
        </p:nvSpPr>
        <p:spPr>
          <a:xfrm>
            <a:off x="8610480" y="6356520"/>
            <a:ext cx="2742840" cy="364680"/>
          </a:xfrm>
          <a:prstGeom prst="rect">
            <a:avLst/>
          </a:prstGeom>
        </p:spPr>
        <p:txBody>
          <a:bodyPr anchor="ctr"/>
          <a:lstStyle/>
          <a:p>
            <a:pPr algn="r">
              <a:lnSpc>
                <a:spcPct val="100000"/>
              </a:lnSpc>
            </a:pPr>
            <a:fld id="{651C50E6-8982-4ABA-9D6E-94E2DFA58C90}" type="slidenum">
              <a:rPr lang="en-US" sz="1200" b="0" strike="noStrike" spc="-1">
                <a:solidFill>
                  <a:srgbClr val="8B8B8B"/>
                </a:solidFill>
                <a:latin typeface="Calibri"/>
              </a:rPr>
              <a:t>‹#›</a:t>
            </a:fld>
            <a:endParaRPr lang="en-US" sz="12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TextShape 1"/>
          <p:cNvSpPr txBox="1"/>
          <p:nvPr/>
        </p:nvSpPr>
        <p:spPr>
          <a:xfrm>
            <a:off x="1523880" y="1122480"/>
            <a:ext cx="9143640" cy="2387160"/>
          </a:xfrm>
          <a:prstGeom prst="rect">
            <a:avLst/>
          </a:prstGeom>
          <a:noFill/>
          <a:ln>
            <a:noFill/>
          </a:ln>
        </p:spPr>
        <p:txBody>
          <a:bodyPr anchor="b"/>
          <a:lstStyle/>
          <a:p>
            <a:pPr algn="ctr">
              <a:lnSpc>
                <a:spcPct val="90000"/>
              </a:lnSpc>
            </a:pPr>
            <a:r>
              <a:rPr lang="tr-TR" sz="6000" b="0" strike="noStrike" spc="-1">
                <a:solidFill>
                  <a:srgbClr val="000000"/>
                </a:solidFill>
                <a:latin typeface="Calibri Light"/>
              </a:rPr>
              <a:t>HUN214 Macar Edebiyatına Giriş</a:t>
            </a:r>
            <a:endParaRPr lang="tr-TR" sz="6000" b="0" strike="noStrike" spc="-1">
              <a:solidFill>
                <a:srgbClr val="000000"/>
              </a:solidFill>
              <a:latin typeface="Calibri"/>
            </a:endParaRPr>
          </a:p>
        </p:txBody>
      </p:sp>
      <p:sp>
        <p:nvSpPr>
          <p:cNvPr id="83" name="TextShape 2"/>
          <p:cNvSpPr txBox="1"/>
          <p:nvPr/>
        </p:nvSpPr>
        <p:spPr>
          <a:xfrm>
            <a:off x="1523880" y="3602160"/>
            <a:ext cx="9143640" cy="1655280"/>
          </a:xfrm>
          <a:prstGeom prst="rect">
            <a:avLst/>
          </a:prstGeom>
          <a:noFill/>
          <a:ln>
            <a:noFill/>
          </a:ln>
        </p:spPr>
        <p:txBody>
          <a:bodyPr/>
          <a:lstStyle/>
          <a:p>
            <a:pPr algn="ctr"/>
            <a:endParaRPr lang="en-US" sz="3200" b="0" strike="noStrike" spc="-1">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TextShape 1"/>
          <p:cNvSpPr txBox="1"/>
          <p:nvPr/>
        </p:nvSpPr>
        <p:spPr>
          <a:xfrm>
            <a:off x="838080" y="365040"/>
            <a:ext cx="10515240" cy="1325160"/>
          </a:xfrm>
          <a:prstGeom prst="rect">
            <a:avLst/>
          </a:prstGeom>
          <a:noFill/>
          <a:ln>
            <a:noFill/>
          </a:ln>
        </p:spPr>
        <p:txBody>
          <a:bodyPr anchor="ctr"/>
          <a:lstStyle/>
          <a:p>
            <a:pPr algn="ctr"/>
            <a:r>
              <a:rPr lang="tr-TR" sz="4400" b="0" strike="noStrike" spc="-1" dirty="0" err="1" smtClean="0">
                <a:solidFill>
                  <a:srgbClr val="000000"/>
                </a:solidFill>
                <a:latin typeface="Times New Roman" panose="02020603050405020304" pitchFamily="18" charset="0"/>
                <a:cs typeface="Times New Roman" panose="02020603050405020304" pitchFamily="18" charset="0"/>
              </a:rPr>
              <a:t>Epos</a:t>
            </a:r>
            <a:endParaRPr lang="tr-TR" sz="4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85" name="TextShape 2"/>
          <p:cNvSpPr txBox="1"/>
          <p:nvPr/>
        </p:nvSpPr>
        <p:spPr>
          <a:xfrm>
            <a:off x="838080" y="1825560"/>
            <a:ext cx="10515240" cy="4350960"/>
          </a:xfrm>
          <a:prstGeom prst="rect">
            <a:avLst/>
          </a:prstGeom>
          <a:noFill/>
          <a:ln>
            <a:noFill/>
          </a:ln>
        </p:spPr>
        <p:txBody>
          <a:bodyPr/>
          <a:lstStyle/>
          <a:p>
            <a:pPr marL="228600" indent="-228240">
              <a:lnSpc>
                <a:spcPct val="100000"/>
              </a:lnSpc>
              <a:spcBef>
                <a:spcPts val="1001"/>
              </a:spcBef>
              <a:buClr>
                <a:srgbClr val="000000"/>
              </a:buClr>
              <a:buFont typeface="Arial"/>
              <a:buChar char="•"/>
            </a:pPr>
            <a:r>
              <a:rPr lang="tr-TR" sz="2800" b="0" strike="noStrike" spc="-1" dirty="0">
                <a:solidFill>
                  <a:srgbClr val="000000"/>
                </a:solidFill>
                <a:latin typeface="Times New Roman"/>
              </a:rPr>
              <a:t>Şu da bir gerçektir ki Macaristan tarih boyunca sürekli olarak bir savaş meydanı olmuş ve bu da Avrupa'nın diğer büyük milletlerinin tersine Macaristan'da köklü edebiyat geleneklerinin oluşmasına engel olmuştur. </a:t>
            </a:r>
            <a:r>
              <a:rPr lang="tr-TR" sz="2800" b="0" strike="noStrike" spc="-1" dirty="0" err="1">
                <a:solidFill>
                  <a:srgbClr val="000000"/>
                </a:solidFill>
                <a:latin typeface="Times New Roman"/>
              </a:rPr>
              <a:t>Antal</a:t>
            </a:r>
            <a:r>
              <a:rPr lang="tr-TR" sz="2800" b="0" strike="noStrike" spc="-1" dirty="0">
                <a:solidFill>
                  <a:srgbClr val="000000"/>
                </a:solidFill>
                <a:latin typeface="Times New Roman"/>
              </a:rPr>
              <a:t> </a:t>
            </a:r>
            <a:r>
              <a:rPr lang="tr-TR" sz="2800" b="0" strike="noStrike" spc="-1" dirty="0" err="1">
                <a:solidFill>
                  <a:srgbClr val="000000"/>
                </a:solidFill>
                <a:latin typeface="Times New Roman"/>
              </a:rPr>
              <a:t>Szerb</a:t>
            </a:r>
            <a:r>
              <a:rPr lang="tr-TR" sz="2800" b="0" strike="noStrike" spc="-1" dirty="0">
                <a:solidFill>
                  <a:srgbClr val="000000"/>
                </a:solidFill>
                <a:latin typeface="Times New Roman"/>
              </a:rPr>
              <a:t> Macar Hümanizminin en büyük temsilcisi olan ve eserlerini Latince kaleme alan </a:t>
            </a:r>
            <a:r>
              <a:rPr lang="tr-TR" sz="2800" b="0" strike="noStrike" spc="-1" dirty="0" err="1">
                <a:solidFill>
                  <a:srgbClr val="000000"/>
                </a:solidFill>
                <a:latin typeface="Times New Roman"/>
              </a:rPr>
              <a:t>Janus</a:t>
            </a:r>
            <a:r>
              <a:rPr lang="tr-TR" sz="2800" b="0" strike="noStrike" spc="-1" dirty="0">
                <a:solidFill>
                  <a:srgbClr val="000000"/>
                </a:solidFill>
                <a:latin typeface="Times New Roman"/>
              </a:rPr>
              <a:t> </a:t>
            </a:r>
            <a:r>
              <a:rPr lang="tr-TR" sz="2800" b="0" strike="noStrike" spc="-1" dirty="0" err="1">
                <a:solidFill>
                  <a:srgbClr val="000000"/>
                </a:solidFill>
                <a:latin typeface="Times New Roman"/>
              </a:rPr>
              <a:t>Pannonius'un</a:t>
            </a:r>
            <a:r>
              <a:rPr lang="tr-TR" sz="2800" b="0" strike="noStrike" spc="-1" dirty="0">
                <a:solidFill>
                  <a:srgbClr val="000000"/>
                </a:solidFill>
                <a:latin typeface="Times New Roman"/>
              </a:rPr>
              <a:t> (1434-1472) epik şiire olan ilgisi hakkında şu bilgileri veriyor:</a:t>
            </a: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TextShape 1"/>
          <p:cNvSpPr txBox="1"/>
          <p:nvPr/>
        </p:nvSpPr>
        <p:spPr>
          <a:xfrm>
            <a:off x="838080" y="365040"/>
            <a:ext cx="10515240" cy="1325160"/>
          </a:xfrm>
          <a:prstGeom prst="rect">
            <a:avLst/>
          </a:prstGeom>
          <a:noFill/>
          <a:ln>
            <a:noFill/>
          </a:ln>
        </p:spPr>
        <p:txBody>
          <a:bodyPr lIns="0" tIns="0" rIns="0" bIns="0" anchor="ctr"/>
          <a:lstStyle/>
          <a:p>
            <a:pPr algn="ctr"/>
            <a:r>
              <a:rPr lang="tr-TR" sz="4400" b="0" strike="noStrike" spc="-1" dirty="0" smtClean="0">
                <a:solidFill>
                  <a:srgbClr val="000000"/>
                </a:solidFill>
                <a:latin typeface="Times New Roman" panose="02020603050405020304" pitchFamily="18" charset="0"/>
                <a:cs typeface="Times New Roman" panose="02020603050405020304" pitchFamily="18" charset="0"/>
              </a:rPr>
              <a:t>Latince Edebiyat</a:t>
            </a:r>
            <a:endParaRPr lang="tr-TR" sz="4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87" name="TextShape 2"/>
          <p:cNvSpPr txBox="1"/>
          <p:nvPr/>
        </p:nvSpPr>
        <p:spPr>
          <a:xfrm>
            <a:off x="838080" y="1825560"/>
            <a:ext cx="10515240" cy="4350960"/>
          </a:xfrm>
          <a:prstGeom prst="rect">
            <a:avLst/>
          </a:prstGeom>
          <a:noFill/>
          <a:ln>
            <a:noFill/>
          </a:ln>
        </p:spPr>
        <p:txBody>
          <a:bodyPr lIns="0" tIns="0" rIns="0" bIns="0">
            <a:normAutofit/>
          </a:bodyPr>
          <a:lstStyle/>
          <a:p>
            <a:pPr marL="432000" indent="-324000">
              <a:lnSpc>
                <a:spcPct val="100000"/>
              </a:lnSpc>
              <a:spcBef>
                <a:spcPts val="1417"/>
              </a:spcBef>
              <a:buClr>
                <a:srgbClr val="000000"/>
              </a:buClr>
              <a:buSzPct val="45000"/>
              <a:buFont typeface="Wingdings" charset="2"/>
              <a:buChar char=""/>
            </a:pPr>
            <a:r>
              <a:rPr lang="tr-TR" sz="2800" b="0" strike="noStrike" spc="-1" dirty="0">
                <a:solidFill>
                  <a:srgbClr val="000000"/>
                </a:solidFill>
                <a:latin typeface="Times New Roman"/>
              </a:rPr>
              <a:t>"</a:t>
            </a:r>
            <a:r>
              <a:rPr lang="tr-TR" sz="2800" b="0" strike="noStrike" spc="-1" dirty="0" err="1">
                <a:solidFill>
                  <a:srgbClr val="000000"/>
                </a:solidFill>
                <a:latin typeface="Times New Roman"/>
              </a:rPr>
              <a:t>Janus</a:t>
            </a:r>
            <a:r>
              <a:rPr lang="tr-TR" sz="2800" b="0" strike="noStrike" spc="-1" dirty="0">
                <a:solidFill>
                  <a:srgbClr val="000000"/>
                </a:solidFill>
                <a:latin typeface="Times New Roman"/>
              </a:rPr>
              <a:t> </a:t>
            </a:r>
            <a:r>
              <a:rPr lang="tr-TR" sz="2800" b="0" strike="noStrike" spc="-1" dirty="0" err="1">
                <a:solidFill>
                  <a:srgbClr val="000000"/>
                </a:solidFill>
                <a:latin typeface="Times New Roman"/>
              </a:rPr>
              <a:t>Pannonius</a:t>
            </a:r>
            <a:r>
              <a:rPr lang="tr-TR" sz="2800" b="0" strike="noStrike" spc="-1" dirty="0">
                <a:solidFill>
                  <a:srgbClr val="000000"/>
                </a:solidFill>
                <a:latin typeface="Times New Roman"/>
              </a:rPr>
              <a:t>, </a:t>
            </a:r>
            <a:r>
              <a:rPr lang="tr-TR" sz="2800" b="0" strike="noStrike" spc="-1" dirty="0" err="1">
                <a:solidFill>
                  <a:srgbClr val="000000"/>
                </a:solidFill>
                <a:latin typeface="Times New Roman"/>
              </a:rPr>
              <a:t>Jânos</a:t>
            </a:r>
            <a:r>
              <a:rPr lang="tr-TR" sz="2800" b="0" strike="noStrike" spc="-1" dirty="0">
                <a:solidFill>
                  <a:srgbClr val="000000"/>
                </a:solidFill>
                <a:latin typeface="Times New Roman"/>
              </a:rPr>
              <a:t> </a:t>
            </a:r>
            <a:r>
              <a:rPr lang="tr-TR" sz="2800" b="0" strike="noStrike" spc="-1" dirty="0" err="1">
                <a:solidFill>
                  <a:srgbClr val="000000"/>
                </a:solidFill>
                <a:latin typeface="Times New Roman"/>
              </a:rPr>
              <a:t>Hunyadi</a:t>
            </a:r>
            <a:r>
              <a:rPr lang="tr-TR" sz="2800" b="0" strike="noStrike" spc="-1" dirty="0">
                <a:solidFill>
                  <a:srgbClr val="000000"/>
                </a:solidFill>
                <a:latin typeface="Times New Roman"/>
              </a:rPr>
              <a:t> hakkında bir </a:t>
            </a:r>
            <a:r>
              <a:rPr lang="tr-TR" sz="2800" b="0" strike="noStrike" spc="-1" dirty="0" err="1">
                <a:solidFill>
                  <a:srgbClr val="000000"/>
                </a:solidFill>
                <a:latin typeface="Times New Roman"/>
              </a:rPr>
              <a:t>epos</a:t>
            </a:r>
            <a:r>
              <a:rPr lang="tr-TR" sz="2800" b="0" strike="noStrike" spc="-1" dirty="0">
                <a:solidFill>
                  <a:srgbClr val="000000"/>
                </a:solidFill>
                <a:latin typeface="Times New Roman"/>
              </a:rPr>
              <a:t> yazmayı planlamıştı, fakat gerçek şu ki kendisini Macar toprağında yabancı hissediyordu. İtalya'dan yurda döndüğünde o canlı ortamdan kopmuş oldu ve ondan sonra daha az </a:t>
            </a:r>
            <a:r>
              <a:rPr lang="tr-TR" sz="2800" b="0" strike="noStrike" spc="-1" dirty="0" err="1">
                <a:solidFill>
                  <a:srgbClr val="000000"/>
                </a:solidFill>
                <a:latin typeface="Times New Roman"/>
              </a:rPr>
              <a:t>yazdı.Kendisi</a:t>
            </a:r>
            <a:r>
              <a:rPr lang="tr-TR" sz="2800" b="0" strike="noStrike" spc="-1" dirty="0">
                <a:solidFill>
                  <a:srgbClr val="000000"/>
                </a:solidFill>
                <a:latin typeface="Times New Roman"/>
              </a:rPr>
              <a:t> şöyle söylüyor: ‘Bu barbar topraklarında dudaktaki söz bile barbardır,/Bu topraklara isterse </a:t>
            </a:r>
            <a:r>
              <a:rPr lang="tr-TR" sz="2800" b="0" strike="noStrike" spc="-1" dirty="0" err="1">
                <a:solidFill>
                  <a:srgbClr val="000000"/>
                </a:solidFill>
                <a:latin typeface="Times New Roman"/>
              </a:rPr>
              <a:t>Maro</a:t>
            </a:r>
            <a:r>
              <a:rPr lang="tr-TR" sz="2800" b="0" strike="noStrike" spc="-1" dirty="0">
                <a:solidFill>
                  <a:srgbClr val="000000"/>
                </a:solidFill>
                <a:latin typeface="Times New Roman"/>
              </a:rPr>
              <a:t> gelsin, lavtası ancak zevksiz sesler çıkarır,/İsterse </a:t>
            </a:r>
            <a:r>
              <a:rPr lang="tr-TR" sz="2800" b="0" strike="noStrike" spc="-1" dirty="0" err="1">
                <a:solidFill>
                  <a:srgbClr val="000000"/>
                </a:solidFill>
                <a:latin typeface="Times New Roman"/>
              </a:rPr>
              <a:t>Cicero</a:t>
            </a:r>
            <a:r>
              <a:rPr lang="tr-TR" sz="2800" b="0" strike="noStrike" spc="-1" dirty="0">
                <a:solidFill>
                  <a:srgbClr val="000000"/>
                </a:solidFill>
                <a:latin typeface="Times New Roman"/>
              </a:rPr>
              <a:t> gelsin, burada dilsiz olur çıkar'"</a:t>
            </a: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TextShape 1"/>
          <p:cNvSpPr txBox="1"/>
          <p:nvPr/>
        </p:nvSpPr>
        <p:spPr>
          <a:xfrm>
            <a:off x="838080" y="365040"/>
            <a:ext cx="10515240" cy="1325160"/>
          </a:xfrm>
          <a:prstGeom prst="rect">
            <a:avLst/>
          </a:prstGeom>
          <a:noFill/>
          <a:ln>
            <a:noFill/>
          </a:ln>
        </p:spPr>
        <p:txBody>
          <a:bodyPr lIns="0" tIns="0" rIns="0" bIns="0" anchor="ctr"/>
          <a:lstStyle/>
          <a:p>
            <a:pPr algn="ctr"/>
            <a:r>
              <a:rPr lang="tr-TR" sz="4400" b="0" strike="noStrike" spc="-1" dirty="0" err="1" smtClean="0">
                <a:solidFill>
                  <a:srgbClr val="000000"/>
                </a:solidFill>
                <a:latin typeface="Times New Roman" panose="02020603050405020304" pitchFamily="18" charset="0"/>
                <a:cs typeface="Times New Roman" panose="02020603050405020304" pitchFamily="18" charset="0"/>
              </a:rPr>
              <a:t>Epos</a:t>
            </a:r>
            <a:endParaRPr lang="tr-TR" sz="4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89" name="TextShape 2"/>
          <p:cNvSpPr txBox="1"/>
          <p:nvPr/>
        </p:nvSpPr>
        <p:spPr>
          <a:xfrm>
            <a:off x="838080" y="1825560"/>
            <a:ext cx="10515240" cy="4350960"/>
          </a:xfrm>
          <a:prstGeom prst="rect">
            <a:avLst/>
          </a:prstGeom>
          <a:noFill/>
          <a:ln>
            <a:noFill/>
          </a:ln>
        </p:spPr>
        <p:txBody>
          <a:bodyPr lIns="0" tIns="0" rIns="0" bIns="0">
            <a:normAutofit/>
          </a:bodyPr>
          <a:lstStyle/>
          <a:p>
            <a:pPr marL="432000" indent="-324000">
              <a:lnSpc>
                <a:spcPct val="100000"/>
              </a:lnSpc>
              <a:spcBef>
                <a:spcPts val="1417"/>
              </a:spcBef>
              <a:buClr>
                <a:srgbClr val="000000"/>
              </a:buClr>
              <a:buSzPct val="45000"/>
              <a:buFont typeface="Wingdings" charset="2"/>
              <a:buChar char=""/>
            </a:pPr>
            <a:r>
              <a:rPr lang="tr-TR" sz="2800" b="0" strike="noStrike" spc="-1" dirty="0">
                <a:solidFill>
                  <a:srgbClr val="000000"/>
                </a:solidFill>
                <a:latin typeface="Times New Roman"/>
              </a:rPr>
              <a:t>Macarlar Fin-Ugor kökenli olmakla birlikte, çok erken bir tarihten itibaren çeşitli Türk kavimlerinin etkisi altında kalmıştır; bu etki acaba Macar epik şiiri üzerinde de izler bırakmış mıdır? Bu soruya verilecek cevap kanımızca evettir: </a:t>
            </a:r>
            <a:r>
              <a:rPr lang="tr-TR" sz="2800" b="0" strike="noStrike" spc="-1" dirty="0" err="1">
                <a:solidFill>
                  <a:srgbClr val="000000"/>
                </a:solidFill>
                <a:latin typeface="Times New Roman"/>
              </a:rPr>
              <a:t>Macarca'daki</a:t>
            </a:r>
            <a:r>
              <a:rPr lang="tr-TR" sz="2800" b="0" strike="noStrike" spc="-1" dirty="0">
                <a:solidFill>
                  <a:srgbClr val="000000"/>
                </a:solidFill>
                <a:latin typeface="Times New Roman"/>
              </a:rPr>
              <a:t> Türkçe alıntı kelimelerin bazıları ve </a:t>
            </a:r>
            <a:r>
              <a:rPr lang="tr-TR" sz="2800" b="0" strike="noStrike" spc="-1" dirty="0" err="1">
                <a:solidFill>
                  <a:srgbClr val="000000"/>
                </a:solidFill>
                <a:latin typeface="Times New Roman"/>
              </a:rPr>
              <a:t>Macarca'nın</a:t>
            </a:r>
            <a:r>
              <a:rPr lang="tr-TR" sz="2800" b="0" strike="noStrike" spc="-1" dirty="0">
                <a:solidFill>
                  <a:srgbClr val="000000"/>
                </a:solidFill>
                <a:latin typeface="Times New Roman"/>
              </a:rPr>
              <a:t> Fin-Ugor kökenli olduğu düşünülen kimi kelime ve kavramları kanımızca Macarlar arasında çok eski devirlerden beri köklü bir epik şiir geleneği olduğunun kanıtlarıdır; bunun yanında bu iddiamızı doğrulayan bazı veriler de </a:t>
            </a:r>
            <a:r>
              <a:rPr lang="tr-TR" sz="2800" b="0" strike="noStrike" spc="-1" dirty="0" err="1">
                <a:solidFill>
                  <a:srgbClr val="000000"/>
                </a:solidFill>
                <a:latin typeface="Times New Roman"/>
              </a:rPr>
              <a:t>şamanizm</a:t>
            </a:r>
            <a:r>
              <a:rPr lang="tr-TR" sz="2800" b="0" strike="noStrike" spc="-1" dirty="0">
                <a:solidFill>
                  <a:srgbClr val="000000"/>
                </a:solidFill>
                <a:latin typeface="Times New Roman"/>
              </a:rPr>
              <a:t> araştırmacıları ve </a:t>
            </a:r>
            <a:r>
              <a:rPr lang="tr-TR" sz="2800" b="0" strike="noStrike" spc="-1" dirty="0" err="1">
                <a:solidFill>
                  <a:srgbClr val="000000"/>
                </a:solidFill>
                <a:latin typeface="Times New Roman"/>
              </a:rPr>
              <a:t>etnomüzikologlar</a:t>
            </a:r>
            <a:r>
              <a:rPr lang="tr-TR" sz="2800" b="0" strike="noStrike" spc="-1" dirty="0">
                <a:solidFill>
                  <a:srgbClr val="000000"/>
                </a:solidFill>
                <a:latin typeface="Times New Roman"/>
              </a:rPr>
              <a:t> tarafından ortaya çıkarılmıştır.</a:t>
            </a: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TextShape 1"/>
          <p:cNvSpPr txBox="1"/>
          <p:nvPr/>
        </p:nvSpPr>
        <p:spPr>
          <a:xfrm>
            <a:off x="838080" y="365040"/>
            <a:ext cx="10515240" cy="1325160"/>
          </a:xfrm>
          <a:prstGeom prst="rect">
            <a:avLst/>
          </a:prstGeom>
          <a:noFill/>
          <a:ln>
            <a:noFill/>
          </a:ln>
        </p:spPr>
        <p:txBody>
          <a:bodyPr lIns="0" tIns="0" rIns="0" bIns="0" anchor="ctr"/>
          <a:lstStyle/>
          <a:p>
            <a:pPr algn="ctr"/>
            <a:r>
              <a:rPr lang="tr-TR" sz="4400" b="0" strike="noStrike" spc="-1" dirty="0" smtClean="0">
                <a:solidFill>
                  <a:srgbClr val="000000"/>
                </a:solidFill>
                <a:latin typeface="Times New Roman" panose="02020603050405020304" pitchFamily="18" charset="0"/>
                <a:cs typeface="Times New Roman" panose="02020603050405020304" pitchFamily="18" charset="0"/>
              </a:rPr>
              <a:t>Sözlü Edebiyat</a:t>
            </a:r>
            <a:endParaRPr lang="tr-TR" sz="4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91" name="TextShape 2"/>
          <p:cNvSpPr txBox="1"/>
          <p:nvPr/>
        </p:nvSpPr>
        <p:spPr>
          <a:xfrm>
            <a:off x="838080" y="1825560"/>
            <a:ext cx="10515240" cy="4350960"/>
          </a:xfrm>
          <a:prstGeom prst="rect">
            <a:avLst/>
          </a:prstGeom>
          <a:noFill/>
          <a:ln>
            <a:noFill/>
          </a:ln>
        </p:spPr>
        <p:txBody>
          <a:bodyPr lIns="0" tIns="0" rIns="0" bIns="0">
            <a:normAutofit fontScale="92500" lnSpcReduction="10000"/>
          </a:bodyPr>
          <a:lstStyle/>
          <a:p>
            <a:pPr marL="432000" indent="-324000">
              <a:lnSpc>
                <a:spcPct val="100000"/>
              </a:lnSpc>
              <a:spcBef>
                <a:spcPts val="1417"/>
              </a:spcBef>
              <a:buClr>
                <a:srgbClr val="000000"/>
              </a:buClr>
              <a:buSzPct val="45000"/>
              <a:buFont typeface="Wingdings" charset="2"/>
              <a:buChar char=""/>
            </a:pPr>
            <a:r>
              <a:rPr lang="tr-TR" sz="2800" b="0" strike="noStrike" spc="-1" dirty="0">
                <a:solidFill>
                  <a:srgbClr val="000000"/>
                </a:solidFill>
                <a:latin typeface="Times New Roman"/>
              </a:rPr>
              <a:t>Macar edebiyatı, neredeyse daha ilk ortaya çıkış anından itibaren Türk- Macar ortak geçmişinin etkilerini üzerinde </a:t>
            </a:r>
            <a:r>
              <a:rPr lang="tr-TR" sz="2800" b="0" strike="noStrike" spc="-1" dirty="0" err="1">
                <a:solidFill>
                  <a:srgbClr val="000000"/>
                </a:solidFill>
                <a:latin typeface="Times New Roman"/>
              </a:rPr>
              <a:t>taşıyagelmiştir</a:t>
            </a:r>
            <a:r>
              <a:rPr lang="tr-TR" sz="2800" b="0" strike="noStrike" spc="-1" dirty="0">
                <a:solidFill>
                  <a:srgbClr val="000000"/>
                </a:solidFill>
                <a:latin typeface="Times New Roman"/>
              </a:rPr>
              <a:t>. Macar edebiyat geleneğindeki bu Türk etkisi iki farklı yönde gerçekleşmiştir: bunlardan ilki, ortaya konan edebî ürünlerdeki dolaylı etkilerdir, yani konu ve kullanılan motiflerdeki etkilerdir ve en eski sözlü edebiyat ürünlerinden çok daha yeni edebî türlere, hikaye ve romana kadar geniş bir yelpaze içerisinde kendini göstermiştir; diğeriyse edebî türlerdeki dolaysız </a:t>
            </a:r>
            <a:r>
              <a:rPr lang="tr-TR" sz="2800" b="0" strike="noStrike" spc="-1" dirty="0" err="1">
                <a:solidFill>
                  <a:srgbClr val="000000"/>
                </a:solidFill>
                <a:latin typeface="Times New Roman"/>
              </a:rPr>
              <a:t>vehayut</a:t>
            </a:r>
            <a:r>
              <a:rPr lang="tr-TR" sz="2800" b="0" strike="noStrike" spc="-1" dirty="0">
                <a:solidFill>
                  <a:srgbClr val="000000"/>
                </a:solidFill>
                <a:latin typeface="Times New Roman"/>
              </a:rPr>
              <a:t> yapısal etkilerdir. Bu etkiler kendisini sözlü edebiyat geleneğinde daha bariz bir şekilde gösteriyor; zira sözlü edebiyat geleneği, hangi millete ait olursa olsun, tarihî zamanların izlerini diğer edebî türlerden, özellikle modern türlerden daha iyi yansıtır.</a:t>
            </a: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TextShape 1"/>
          <p:cNvSpPr txBox="1"/>
          <p:nvPr/>
        </p:nvSpPr>
        <p:spPr>
          <a:xfrm>
            <a:off x="838080" y="365040"/>
            <a:ext cx="10515240" cy="1325160"/>
          </a:xfrm>
          <a:prstGeom prst="rect">
            <a:avLst/>
          </a:prstGeom>
          <a:noFill/>
          <a:ln>
            <a:noFill/>
          </a:ln>
        </p:spPr>
        <p:txBody>
          <a:bodyPr lIns="0" tIns="0" rIns="0" bIns="0" anchor="ctr"/>
          <a:lstStyle/>
          <a:p>
            <a:pPr algn="ctr"/>
            <a:r>
              <a:rPr lang="tr-TR" sz="4400" b="0" strike="noStrike" spc="-1" dirty="0" smtClean="0">
                <a:solidFill>
                  <a:srgbClr val="000000"/>
                </a:solidFill>
                <a:latin typeface="Times New Roman" panose="02020603050405020304" pitchFamily="18" charset="0"/>
                <a:cs typeface="Times New Roman" panose="02020603050405020304" pitchFamily="18" charset="0"/>
              </a:rPr>
              <a:t>Türk Etkisi</a:t>
            </a:r>
            <a:endParaRPr lang="tr-TR" sz="4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93" name="TextShape 2"/>
          <p:cNvSpPr txBox="1"/>
          <p:nvPr/>
        </p:nvSpPr>
        <p:spPr>
          <a:xfrm>
            <a:off x="838080" y="1825560"/>
            <a:ext cx="10515240" cy="4350960"/>
          </a:xfrm>
          <a:prstGeom prst="rect">
            <a:avLst/>
          </a:prstGeom>
          <a:noFill/>
          <a:ln>
            <a:noFill/>
          </a:ln>
        </p:spPr>
        <p:txBody>
          <a:bodyPr lIns="0" tIns="0" rIns="0" bIns="0">
            <a:normAutofit/>
          </a:bodyPr>
          <a:lstStyle/>
          <a:p>
            <a:pPr marL="432000" indent="-324000">
              <a:lnSpc>
                <a:spcPct val="100000"/>
              </a:lnSpc>
              <a:spcBef>
                <a:spcPts val="1417"/>
              </a:spcBef>
              <a:buClr>
                <a:srgbClr val="000000"/>
              </a:buClr>
              <a:buSzPct val="45000"/>
              <a:buFont typeface="Wingdings" charset="2"/>
              <a:buChar char=""/>
            </a:pPr>
            <a:r>
              <a:rPr lang="tr-TR" sz="2800" b="0" strike="noStrike" spc="-1" dirty="0">
                <a:solidFill>
                  <a:srgbClr val="000000"/>
                </a:solidFill>
                <a:latin typeface="Times New Roman"/>
              </a:rPr>
              <a:t>Macar kültürü üzerindeki eski Türk etkisi kendisini kültürün her sahasında gösterir. Belirgin bazı etkiler dışında, örneğin </a:t>
            </a:r>
            <a:r>
              <a:rPr lang="tr-TR" sz="2800" b="0" strike="noStrike" spc="-1" dirty="0" err="1">
                <a:solidFill>
                  <a:srgbClr val="000000"/>
                </a:solidFill>
                <a:latin typeface="Times New Roman"/>
              </a:rPr>
              <a:t>Macarca'daki</a:t>
            </a:r>
            <a:r>
              <a:rPr lang="tr-TR" sz="2800" b="0" strike="noStrike" spc="-1" dirty="0">
                <a:solidFill>
                  <a:srgbClr val="000000"/>
                </a:solidFill>
                <a:latin typeface="Times New Roman"/>
              </a:rPr>
              <a:t> Türkçe alıntı kelimeler vs., bazı etkiler özellikle 19. yüzyılın sonlarında ve 20. yüzyılın ilk yarısında Macar araştırmacılar tarafından ortaya çıkarılmıştır. Tarih ve karşılaştırmalı dilbilim çalışmaları yanında, geçen yüzyılda büyük bir atılım gösteren Macar </a:t>
            </a:r>
            <a:r>
              <a:rPr lang="tr-TR" sz="2800" b="0" strike="noStrike" spc="-1" dirty="0" err="1">
                <a:solidFill>
                  <a:srgbClr val="000000"/>
                </a:solidFill>
                <a:latin typeface="Times New Roman"/>
              </a:rPr>
              <a:t>etnomüzikoloji</a:t>
            </a:r>
            <a:r>
              <a:rPr lang="tr-TR" sz="2800" b="0" strike="noStrike" spc="-1" dirty="0">
                <a:solidFill>
                  <a:srgbClr val="000000"/>
                </a:solidFill>
                <a:latin typeface="Times New Roman"/>
              </a:rPr>
              <a:t> çalışmaları Türk- Macar ortak geçmişinin bilinmeyen bazı yönlerini de gün ışığına çıkarmıştır.</a:t>
            </a: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TotalTime>
  <Words>405</Words>
  <Application>Microsoft Office PowerPoint</Application>
  <PresentationFormat>Geniş ekran</PresentationFormat>
  <Paragraphs>11</Paragraphs>
  <Slides>6</Slides>
  <Notes>0</Notes>
  <HiddenSlides>0</HiddenSlides>
  <MMClips>0</MMClips>
  <ScaleCrop>false</ScaleCrop>
  <HeadingPairs>
    <vt:vector size="6" baseType="variant">
      <vt:variant>
        <vt:lpstr>Kullanılan Yazı Tipleri</vt:lpstr>
      </vt:variant>
      <vt:variant>
        <vt:i4>7</vt:i4>
      </vt:variant>
      <vt:variant>
        <vt:lpstr>Tema</vt:lpstr>
      </vt:variant>
      <vt:variant>
        <vt:i4>2</vt:i4>
      </vt:variant>
      <vt:variant>
        <vt:lpstr>Slayt Başlıkları</vt:lpstr>
      </vt:variant>
      <vt:variant>
        <vt:i4>6</vt:i4>
      </vt:variant>
    </vt:vector>
  </HeadingPairs>
  <TitlesOfParts>
    <vt:vector size="15" baseType="lpstr">
      <vt:lpstr>Arial</vt:lpstr>
      <vt:lpstr>Calibri</vt:lpstr>
      <vt:lpstr>Calibri Light</vt:lpstr>
      <vt:lpstr>DejaVu Sans</vt:lpstr>
      <vt:lpstr>Symbol</vt:lpstr>
      <vt:lpstr>Times New Roman</vt:lpstr>
      <vt:lpstr>Wingdings</vt:lpstr>
      <vt:lpstr>Office Theme</vt:lpstr>
      <vt:lpstr>Office Theme</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HUN214 Macar Edebiyatına Giriş</dc:title>
  <dc:subject/>
  <dc:creator>İsmail Doğan</dc:creator>
  <dc:description/>
  <cp:lastModifiedBy>İsmail Doğan</cp:lastModifiedBy>
  <cp:revision>4</cp:revision>
  <dcterms:created xsi:type="dcterms:W3CDTF">2018-10-30T11:58:59Z</dcterms:created>
  <dcterms:modified xsi:type="dcterms:W3CDTF">2018-11-02T07:48:56Z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0</vt:i4>
  </property>
  <property fmtid="{D5CDD505-2E9C-101B-9397-08002B2CF9AE}" pid="8" name="PresentationFormat">
    <vt:lpwstr>Geniş ekran</vt:lpwstr>
  </property>
  <property fmtid="{D5CDD505-2E9C-101B-9397-08002B2CF9AE}" pid="9" name="ScaleCrop">
    <vt:bool>false</vt:bool>
  </property>
  <property fmtid="{D5CDD505-2E9C-101B-9397-08002B2CF9AE}" pid="10" name="ShareDoc">
    <vt:bool>false</vt:bool>
  </property>
  <property fmtid="{D5CDD505-2E9C-101B-9397-08002B2CF9AE}" pid="11" name="Slides">
    <vt:i4>2</vt:i4>
  </property>
</Properties>
</file>