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4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2:bağlaç olarak 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اور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 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  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ve 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  بھی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Bağlaç olarak </a:t>
            </a:r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اور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ve </a:t>
            </a:r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بھی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</a:t>
            </a:r>
          </a:p>
          <a:p>
            <a:pPr algn="l"/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Kelimeler: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گلاس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(e)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پیالہ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(e)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پاجامہ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(e)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پتلون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(d) 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پلیٹ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(d) 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بوتل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(d) </a:t>
            </a: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55776" y="198884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گلاس ہے۔</a:t>
            </a:r>
            <a:endParaRPr lang="tr-TR" sz="2800" dirty="0">
              <a:cs typeface="Nafees Nastaleeq" pitchFamily="2" charset="-78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059832" y="3717032"/>
            <a:ext cx="2260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بھی گلاس ہے۔</a:t>
            </a:r>
            <a:endParaRPr lang="tr-TR" sz="2800" dirty="0">
              <a:cs typeface="Nafees Nastaleeq" pitchFamily="2" charset="-78"/>
            </a:endParaRPr>
          </a:p>
        </p:txBody>
      </p:sp>
      <p:pic>
        <p:nvPicPr>
          <p:cNvPr id="1026" name="Picture 2" descr="C:\Users\Aykut\AppData\Local\Microsoft\Windows\Temporary Internet Files\Content.IE5\AJJH6C6P\Trinkglas,_Tumbler-Form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720080" cy="1080120"/>
          </a:xfrm>
          <a:prstGeom prst="rect">
            <a:avLst/>
          </a:prstGeom>
          <a:noFill/>
        </p:spPr>
      </p:pic>
      <p:pic>
        <p:nvPicPr>
          <p:cNvPr id="1027" name="Picture 3" descr="C:\Users\Aykut\AppData\Local\Microsoft\Windows\Temporary Internet Files\Content.IE5\RCV0FA7I\coffee-mug-32078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301208"/>
            <a:ext cx="1440160" cy="936104"/>
          </a:xfrm>
          <a:prstGeom prst="rect">
            <a:avLst/>
          </a:prstGeom>
          <a:noFill/>
        </p:spPr>
      </p:pic>
      <p:pic>
        <p:nvPicPr>
          <p:cNvPr id="1028" name="Picture 4" descr="C:\Users\Aykut\AppData\Local\Microsoft\Windows\Temporary Internet Files\Content.IE5\J4R42ATF\Willscrlt-Beverage-Glass-Tumbler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573016"/>
            <a:ext cx="872517" cy="936104"/>
          </a:xfrm>
          <a:prstGeom prst="rect">
            <a:avLst/>
          </a:prstGeom>
          <a:noFill/>
        </p:spPr>
      </p:pic>
      <p:sp>
        <p:nvSpPr>
          <p:cNvPr id="11" name="10 Metin kutusu"/>
          <p:cNvSpPr txBox="1"/>
          <p:nvPr/>
        </p:nvSpPr>
        <p:spPr>
          <a:xfrm>
            <a:off x="3059832" y="5805264"/>
            <a:ext cx="2250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وہ بھی  گلاس  ہیں۔</a:t>
            </a:r>
            <a:endParaRPr lang="tr-TR" sz="2800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گلاس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چاقو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کوٹ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پاجامہ/پاجامے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پتلون/پتلونیں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قمیص/ قمیصیں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بوتل/</a:t>
                      </a:r>
                      <a:r>
                        <a:rPr lang="ur-PK" sz="28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بوتلیں</a:t>
                      </a:r>
                    </a:p>
                    <a:p>
                      <a:r>
                        <a:rPr lang="ur-PK" sz="28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پلیٹ/ پلیٹیں</a:t>
                      </a:r>
                    </a:p>
                    <a:p>
                      <a:r>
                        <a:rPr lang="ur-PK" sz="28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پیالہ / پیالے</a:t>
                      </a:r>
                    </a:p>
                    <a:p>
                      <a:r>
                        <a:rPr lang="ur-PK" sz="28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ٹائی / ٹائیاں</a:t>
                      </a:r>
                    </a:p>
                    <a:p>
                      <a:endParaRPr lang="ur-PK" baseline="0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      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 /      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      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59632" y="1844825"/>
          <a:ext cx="6048671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576"/>
                <a:gridCol w="3611360"/>
                <a:gridCol w="501735"/>
              </a:tblGrid>
              <a:tr h="4248472"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گلاس اور  چاقو</a:t>
                      </a:r>
                    </a:p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کوٹ  اور  پاجامہ/پاجامے  </a:t>
                      </a:r>
                    </a:p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</a:t>
                      </a:r>
                    </a:p>
                    <a:p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پتلون/پتلونیں  اور         قمیص/قمیصیں  </a:t>
                      </a:r>
                    </a:p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بوتل/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بوتلیں اور                     </a:t>
                      </a:r>
                    </a:p>
                    <a:p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پلیٹ/ پلیٹیں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      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 /      </a:t>
                      </a:r>
                    </a:p>
                    <a:p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      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کوٹ  ہے  اور  وہ بھی  پتلون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قمیص ہے اور وہ پاجامہ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کوٹ ہیں اور  وہ  پاجامے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پتلونیں ، ٹوپیاں اور  ٹائیاں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کوٹ ہے اور  وہ بھی کوٹ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پلیٹ ہے اور  وہ    بوتل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KONUŞMA I</a:t>
            </a:r>
            <a:r>
              <a:rPr lang="ur-PK" dirty="0" smtClean="0"/>
              <a:t/>
            </a:r>
            <a:br>
              <a:rPr lang="ur-PK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صفر			۰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ایک			۱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دو			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			۳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چار			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پانچ			۵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			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سات			۷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آٹھ			۸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نو			۹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دس			۱۰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446</TotalTime>
  <Words>215</Words>
  <Application>Microsoft Office PowerPoint</Application>
  <PresentationFormat>Ekran Gösterisi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2:bağlaç olarak اور   ve   بھی</vt:lpstr>
      <vt:lpstr>Kaynakça</vt:lpstr>
      <vt:lpstr>Konuşma I</vt:lpstr>
      <vt:lpstr>Konuşma I</vt:lpstr>
      <vt:lpstr>Konuşma I</vt:lpstr>
      <vt:lpstr>Konuşma I</vt:lpstr>
      <vt:lpstr>KONUŞMA I</vt:lpstr>
      <vt:lpstr>KONUŞMA 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40</cp:revision>
  <dcterms:created xsi:type="dcterms:W3CDTF">2017-04-17T09:25:51Z</dcterms:created>
  <dcterms:modified xsi:type="dcterms:W3CDTF">2017-05-28T21:11:33Z</dcterms:modified>
</cp:coreProperties>
</file>