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3" r:id="rId5"/>
    <p:sldId id="257" r:id="rId6"/>
    <p:sldId id="261" r:id="rId7"/>
    <p:sldId id="267" r:id="rId8"/>
    <p:sldId id="259" r:id="rId9"/>
    <p:sldId id="265" r:id="rId10"/>
    <p:sldId id="266" r:id="rId11"/>
    <p:sldId id="264" r:id="rId12"/>
    <p:sldId id="269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9.03.2018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22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9.03.2018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918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9.03.2018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670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9.03.2018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64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9.03.2018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32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9.03.2018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402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9.03.2018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470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9.03.2018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891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9.03.2018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706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A3844AD-A76D-4462-BB42-AB41D4D37AC1}" type="datetimeFigureOut">
              <a:rPr lang="tr-TR" smtClean="0"/>
              <a:t>9.03.2018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42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844AD-A76D-4462-BB42-AB41D4D37AC1}" type="datetimeFigureOut">
              <a:rPr lang="tr-TR" smtClean="0"/>
              <a:t>9.03.2018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245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A3844AD-A76D-4462-BB42-AB41D4D37AC1}" type="datetimeFigureOut">
              <a:rPr lang="tr-TR" smtClean="0"/>
              <a:t>9.03.2018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3092C9D-CE49-413C-970B-22F22FEA2753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1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5400" dirty="0" smtClean="0"/>
              <a:t>XII. </a:t>
            </a:r>
            <a:r>
              <a:rPr lang="tr-TR" sz="5400" dirty="0" smtClean="0"/>
              <a:t>Bireysel Başvuru Yolunun Avrupa </a:t>
            </a:r>
            <a:r>
              <a:rPr lang="tr-TR" sz="5400" dirty="0" smtClean="0"/>
              <a:t>İnsan Hakları Mahkemesi </a:t>
            </a:r>
            <a:r>
              <a:rPr lang="tr-TR" sz="5400" dirty="0" smtClean="0"/>
              <a:t>Kararlarına Etkisi</a:t>
            </a:r>
            <a:endParaRPr lang="tr-TR" sz="5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(</a:t>
            </a:r>
            <a:r>
              <a:rPr lang="tr-TR" b="1" dirty="0" smtClean="0"/>
              <a:t>KAYNAK: </a:t>
            </a:r>
            <a:r>
              <a:rPr lang="tr-TR" dirty="0" smtClean="0"/>
              <a:t>Türkiye </a:t>
            </a:r>
            <a:r>
              <a:rPr lang="tr-TR" dirty="0"/>
              <a:t>Cumhuriyeti Adalet Bakanlığı İnsan Hakları Dairesi Başkanlığı’nın internet </a:t>
            </a:r>
            <a:r>
              <a:rPr lang="tr-TR" dirty="0" smtClean="0"/>
              <a:t>sitesi)</a:t>
            </a:r>
          </a:p>
        </p:txBody>
      </p:sp>
    </p:spTree>
    <p:extLst>
      <p:ext uri="{BB962C8B-B14F-4D97-AF65-F5344CB8AC3E}">
        <p14:creationId xmlns:p14="http://schemas.microsoft.com/office/powerpoint/2010/main" val="80763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309" y="165100"/>
            <a:ext cx="8582191" cy="604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0"/>
            <a:ext cx="8763000" cy="618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3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Adil Yargılanma Hakkı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96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167" y="88900"/>
            <a:ext cx="8866313" cy="626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Derdest Dosya Sayıları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49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8788400" cy="62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145" y="118763"/>
            <a:ext cx="8737855" cy="617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1" y="193502"/>
            <a:ext cx="9058274" cy="606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4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İhlal Kararları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3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215" y="246154"/>
            <a:ext cx="8557285" cy="60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3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93" y="143435"/>
            <a:ext cx="8723111" cy="61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Haklara Göre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793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330</TotalTime>
  <Words>35</Words>
  <Application>Microsoft Office PowerPoint</Application>
  <PresentationFormat>Geniş ekran</PresentationFormat>
  <Paragraphs>6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6" baseType="lpstr">
      <vt:lpstr>Calibri</vt:lpstr>
      <vt:lpstr>Calibri Light</vt:lpstr>
      <vt:lpstr>Geçmişe bakış</vt:lpstr>
      <vt:lpstr>XII. Bireysel Başvuru Yolunun Avrupa İnsan Hakları Mahkemesi Kararlarına Etkisi</vt:lpstr>
      <vt:lpstr>Derdest Dosya Sayıları</vt:lpstr>
      <vt:lpstr>PowerPoint Sunusu</vt:lpstr>
      <vt:lpstr>PowerPoint Sunusu</vt:lpstr>
      <vt:lpstr>PowerPoint Sunusu</vt:lpstr>
      <vt:lpstr>İhlal Kararları</vt:lpstr>
      <vt:lpstr>PowerPoint Sunusu</vt:lpstr>
      <vt:lpstr>PowerPoint Sunusu</vt:lpstr>
      <vt:lpstr>Haklara Göre</vt:lpstr>
      <vt:lpstr>PowerPoint Sunusu</vt:lpstr>
      <vt:lpstr>PowerPoint Sunusu</vt:lpstr>
      <vt:lpstr>Adil Yargılanma Hakkı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II. Anayasa Hukuku Açısından «Devlet» ve Devletin Farklı Örgütleniş Biçimleri</dc:title>
  <dc:creator>Windows Kullanıcısı</dc:creator>
  <cp:lastModifiedBy>Windows Kullanıcısı</cp:lastModifiedBy>
  <cp:revision>41</cp:revision>
  <dcterms:created xsi:type="dcterms:W3CDTF">2018-02-26T12:01:36Z</dcterms:created>
  <dcterms:modified xsi:type="dcterms:W3CDTF">2018-03-09T19:18:37Z</dcterms:modified>
</cp:coreProperties>
</file>