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3" r:id="rId6"/>
    <p:sldId id="264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18235-A3CF-4E37-8AB0-BAE7AFF130E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C58A-E54B-42AA-801B-D2C693E9F3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2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CC58A-E54B-42AA-801B-D2C693E9F30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35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CC58A-E54B-42AA-801B-D2C693E9F30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00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7ABA71-E444-45D0-BFAC-A4C84C892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166F23-086B-4122-B3C8-340FA671E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B779FA-50D4-4B89-B02F-85987F56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80A436-55FD-4B9F-A458-904A52FF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482109-4910-43B9-8365-CCE6362F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45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430BEE-7997-4C3B-AB8D-132FA603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240BC01-26C3-458B-9CE5-18423A11D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DA5AAD-C247-43AB-9173-47D618F0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92CB60-D3E4-44E3-BD2B-D8E33A46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41E98D-A570-4D6E-B22A-2EE83BE3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85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B6A1EA6-51EC-405F-87FE-F36FBC78A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9A01312-DA21-48D8-B349-07FEAEF92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85285B-92B8-40E7-B9D9-F951A62B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75C458-8050-413E-A32F-8A3B3EDD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341382-0C0C-4806-9DD5-448BB211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09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670EF7-721C-49F0-8601-D4821D16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17A17C-018F-445D-BF24-DD80ECF10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51CD05-7A70-4BA3-8C71-59570AAC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A19A36-F27E-479D-B901-1E39F8A7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7E2597-28F0-4B1D-A546-19BC702AF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86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28906D-FBF2-465E-9E7B-E28CC328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2DF6E59-4332-48A3-AD0B-38917DFE4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1C916B-AAA5-4D81-9DD2-E3322738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D88717-69E4-4FBB-B4B6-338245DC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30927E-6CE4-4B10-8CE2-97AB0115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1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99FFBD-7040-4B45-B2A3-7668C84E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6DFE1B-8B90-445C-9E69-F32F2D111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3C1DBC-7866-4AC5-8483-4B362696E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1A368D-3B79-43E7-9536-A7AD0C48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D0D4DD-0733-4A65-A4A4-27ED2373E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CC792F-D3F9-4E2A-8C83-C686A7ED0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87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F2BD8B-0E14-46CB-B090-AFA93BFC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D57F03-7237-4AF8-AA93-FCE06E627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5FFAA1-FB59-4FC5-B58C-30ECBF0B9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F427707-D089-47CD-B69F-135D712D1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A6F1D1E-C769-4E7F-966D-6CA1957FF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0A963C0-BA9C-4F8F-AE2C-7A1AC490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54E5A5A-4F1D-4A99-9C29-70398554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30878AA-D941-412F-A758-28105A02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51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1CF861-8FCF-45B2-9903-DE563E98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384C942-5279-4A91-B701-3BA4D236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DAF392-D5E9-4203-AEEB-F1412C3B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0B7CE07-7E0B-42A0-A24D-CD13AB0A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34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3002B94-8B9C-432D-9311-A586294D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4709F4D-E561-4E28-9D5F-6007A8B0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1B0AB7C-6358-4D4A-B63B-44DF7A7B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91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2CC155-95C1-46C7-AF48-0687AAC6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2B5665-D58F-48CB-A5F5-EE49EABC4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43C04B7-3DCF-4B99-95F3-5B592B184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76FB163-3A86-4AE4-8A69-704321B8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49B844-201A-483D-872D-D3F2E067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6948371-22B7-4204-9A85-0CB1B896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22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B502FB-E2DE-4264-A3B4-259FFC213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7A81462-8751-4739-8045-5CABE4D1B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C4CD25D-4015-4F3C-A20E-F1F149FFB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3CCA29-E8A3-4262-9D68-345F015E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3B127A9-06E6-4424-97AB-AB96FF5F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30221FC-9446-4A06-8814-647FB8B5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7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954862C-12FC-4D13-93A1-26E00E78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44AFE9-D95F-44A4-936E-4C3E7062D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9B55D6-B840-44EB-918F-368C439EC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C87E2-F3AB-41A4-8395-1B2205E35A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9E9276-D75B-4851-8066-075EE165E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C7A947-1269-4A24-8078-12477C9C5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C61F-87E5-487B-B7BB-2B6B115D6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88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9F06D-C272-492B-B6A7-199D6978F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Helyesírás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BEE5F4C-3EDF-47A7-9AB7-72621ECBF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35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871805-1F60-443C-9D60-A203D765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9EF9A3-55AE-4740-B681-571C7B65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píksütemény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–péksütemény (doğru!) </a:t>
            </a:r>
          </a:p>
          <a:p>
            <a:r>
              <a:rPr lang="tr-TR" dirty="0" err="1">
                <a:solidFill>
                  <a:srgbClr val="FF0000"/>
                </a:solidFill>
              </a:rPr>
              <a:t>represzentál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–reprezentál (doğru!)</a:t>
            </a:r>
          </a:p>
          <a:p>
            <a:r>
              <a:rPr lang="tr-TR" dirty="0">
                <a:solidFill>
                  <a:srgbClr val="FF0000"/>
                </a:solidFill>
              </a:rPr>
              <a:t>selyemhernyő (yanlış!) </a:t>
            </a:r>
            <a:r>
              <a:rPr lang="tr-TR" dirty="0"/>
              <a:t>– selyemhernyó (doğru!)</a:t>
            </a:r>
          </a:p>
          <a:p>
            <a:r>
              <a:rPr lang="tr-TR" dirty="0">
                <a:solidFill>
                  <a:srgbClr val="FF0000"/>
                </a:solidFill>
              </a:rPr>
              <a:t>álomatlan (yanlış!) </a:t>
            </a:r>
            <a:r>
              <a:rPr lang="tr-TR" dirty="0"/>
              <a:t>– álmatlan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kampingazik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–kempingezik (doğru!)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33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3C0A17-1F01-4297-AE05-6C9AA043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İmla kuralları/doğru yazım </a:t>
            </a:r>
            <a:br>
              <a:rPr lang="tr-TR" dirty="0"/>
            </a:br>
            <a:r>
              <a:rPr lang="tr-TR" dirty="0"/>
              <a:t>Alıştırma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E74FFA-9E08-4E25-95BC-E8F37892A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Verilen metin üzerindeki yazım hatalarını tespit edip doğrusunu yazınız.</a:t>
            </a:r>
          </a:p>
          <a:p>
            <a:pPr marL="0" indent="0" algn="just">
              <a:buNone/>
            </a:pP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legnagyobb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utasszálitó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repülőgépek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nehezen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bírkóznak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sebesebb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légmozgásokkal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uttyuk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közben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igyekeznek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viharokat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elkerűlni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törékeny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termetü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lepkék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inkább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téve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széljárás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szeszéjeinek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</a:p>
          <a:p>
            <a:pPr marL="0" indent="0" algn="just">
              <a:buNone/>
            </a:pPr>
            <a:r>
              <a:rPr lang="tr-TR" sz="2400" dirty="0"/>
              <a:t>(</a:t>
            </a:r>
            <a:r>
              <a:rPr lang="tr-TR" sz="2400" dirty="0" err="1"/>
              <a:t>Cs.Nagy</a:t>
            </a:r>
            <a:r>
              <a:rPr lang="tr-TR" sz="2400" dirty="0"/>
              <a:t> </a:t>
            </a:r>
            <a:r>
              <a:rPr lang="tr-TR" sz="2400" dirty="0" err="1"/>
              <a:t>Lajos</a:t>
            </a:r>
            <a:r>
              <a:rPr lang="tr-TR" sz="2400" dirty="0"/>
              <a:t>, s.236).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Kaynak: Cs. </a:t>
            </a:r>
            <a:r>
              <a:rPr lang="tr-TR" sz="2400" dirty="0" err="1"/>
              <a:t>Nagy</a:t>
            </a:r>
            <a:r>
              <a:rPr lang="tr-TR" sz="2400" dirty="0"/>
              <a:t> </a:t>
            </a:r>
            <a:r>
              <a:rPr lang="tr-TR" sz="2400" dirty="0" err="1"/>
              <a:t>Lajos</a:t>
            </a:r>
            <a:r>
              <a:rPr lang="tr-TR" sz="2400" dirty="0"/>
              <a:t>, Helyesírási </a:t>
            </a:r>
            <a:r>
              <a:rPr lang="tr-TR" sz="2400" dirty="0" err="1"/>
              <a:t>Gyakorlókönyv</a:t>
            </a:r>
            <a:r>
              <a:rPr lang="tr-TR" sz="2400" dirty="0"/>
              <a:t>, </a:t>
            </a:r>
            <a:r>
              <a:rPr lang="tr-TR" sz="2400" dirty="0" err="1"/>
              <a:t>harmadik</a:t>
            </a:r>
            <a:r>
              <a:rPr lang="tr-TR" sz="2400" dirty="0"/>
              <a:t>, </a:t>
            </a:r>
            <a:r>
              <a:rPr lang="tr-TR" sz="2400" dirty="0" err="1"/>
              <a:t>javított</a:t>
            </a:r>
            <a:r>
              <a:rPr lang="tr-TR" sz="2400" dirty="0"/>
              <a:t> </a:t>
            </a:r>
            <a:r>
              <a:rPr lang="tr-TR" sz="2400" dirty="0" err="1"/>
              <a:t>kiadás</a:t>
            </a:r>
            <a:r>
              <a:rPr lang="tr-TR" sz="2400" dirty="0"/>
              <a:t>, Magyar </a:t>
            </a:r>
            <a:r>
              <a:rPr lang="tr-TR" sz="2400" dirty="0" err="1"/>
              <a:t>Eszperantó</a:t>
            </a:r>
            <a:r>
              <a:rPr lang="tr-TR" sz="2400" dirty="0"/>
              <a:t> </a:t>
            </a:r>
            <a:r>
              <a:rPr lang="tr-TR" sz="2400" dirty="0" err="1"/>
              <a:t>Szövetség</a:t>
            </a:r>
            <a:r>
              <a:rPr lang="tr-TR" sz="2400" dirty="0"/>
              <a:t>, </a:t>
            </a:r>
            <a:r>
              <a:rPr lang="tr-TR" sz="2400" dirty="0" err="1"/>
              <a:t>Budapest</a:t>
            </a:r>
            <a:r>
              <a:rPr lang="tr-TR" sz="2400" dirty="0"/>
              <a:t>, 1990.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4129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37BE97-BE08-431D-A366-AEF0A3E4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Cevap: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2BFF22-3F38-45F0-8AB0-8079A2BB5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legnagyobb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utasszállító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repülőgépek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nehezen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birkóznak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sebesebb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légmozgásokkal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útjuk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közben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igyekeznek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viharokat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elkerülni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törékeny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termet</a:t>
            </a:r>
            <a:r>
              <a:rPr lang="hu-HU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ű</a:t>
            </a:r>
            <a:r>
              <a:rPr lang="tr-TR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lepkék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inkább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téve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széljárás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szeszélyeinek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</a:p>
          <a:p>
            <a:pPr marL="0" indent="0" algn="just">
              <a:buNone/>
            </a:pPr>
            <a:r>
              <a:rPr lang="tr-TR" sz="2400" dirty="0"/>
              <a:t>(</a:t>
            </a:r>
            <a:r>
              <a:rPr lang="tr-TR" sz="2400" dirty="0" err="1"/>
              <a:t>Cs.Nagy</a:t>
            </a:r>
            <a:r>
              <a:rPr lang="tr-TR" sz="2400" dirty="0"/>
              <a:t> </a:t>
            </a:r>
            <a:r>
              <a:rPr lang="tr-TR" sz="2400" dirty="0" err="1"/>
              <a:t>Lajos</a:t>
            </a:r>
            <a:r>
              <a:rPr lang="tr-TR" sz="2400" dirty="0"/>
              <a:t>, s.338).</a:t>
            </a:r>
          </a:p>
          <a:p>
            <a:pPr marL="0" indent="0" algn="just">
              <a:buNone/>
            </a:pP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/>
              <a:t>Kaynak: Cs. </a:t>
            </a:r>
            <a:r>
              <a:rPr lang="tr-TR" sz="2400" dirty="0" err="1"/>
              <a:t>Nagy</a:t>
            </a:r>
            <a:r>
              <a:rPr lang="tr-TR" sz="2400" dirty="0"/>
              <a:t> </a:t>
            </a:r>
            <a:r>
              <a:rPr lang="tr-TR" sz="2400" dirty="0" err="1"/>
              <a:t>Lajos</a:t>
            </a:r>
            <a:r>
              <a:rPr lang="tr-TR" sz="2400" dirty="0"/>
              <a:t>, Helyesírási </a:t>
            </a:r>
            <a:r>
              <a:rPr lang="tr-TR" sz="2400" dirty="0" err="1"/>
              <a:t>Gyakorlókönyv</a:t>
            </a:r>
            <a:r>
              <a:rPr lang="tr-TR" sz="2400" dirty="0"/>
              <a:t>, </a:t>
            </a:r>
            <a:r>
              <a:rPr lang="tr-TR" sz="2400" dirty="0" err="1"/>
              <a:t>harmadik</a:t>
            </a:r>
            <a:r>
              <a:rPr lang="tr-TR" sz="2400" dirty="0"/>
              <a:t>, </a:t>
            </a:r>
            <a:r>
              <a:rPr lang="tr-TR" sz="2400" dirty="0" err="1"/>
              <a:t>javított</a:t>
            </a:r>
            <a:r>
              <a:rPr lang="tr-TR" sz="2400" dirty="0"/>
              <a:t> </a:t>
            </a:r>
            <a:r>
              <a:rPr lang="tr-TR" sz="2400" dirty="0" err="1"/>
              <a:t>kiadás</a:t>
            </a:r>
            <a:r>
              <a:rPr lang="tr-TR" sz="2400" dirty="0"/>
              <a:t>, Magyar </a:t>
            </a:r>
            <a:r>
              <a:rPr lang="tr-TR" sz="2400" dirty="0" err="1"/>
              <a:t>Eszperantó</a:t>
            </a:r>
            <a:r>
              <a:rPr lang="tr-TR" sz="2400" dirty="0"/>
              <a:t> </a:t>
            </a:r>
            <a:r>
              <a:rPr lang="tr-TR" sz="2400" dirty="0" err="1"/>
              <a:t>Szövetség</a:t>
            </a:r>
            <a:r>
              <a:rPr lang="tr-TR" sz="2400" dirty="0"/>
              <a:t>, </a:t>
            </a:r>
            <a:r>
              <a:rPr lang="tr-TR" sz="2400" dirty="0" err="1"/>
              <a:t>Budapest</a:t>
            </a:r>
            <a:r>
              <a:rPr lang="tr-TR" sz="2400" dirty="0"/>
              <a:t>, 1990.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18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53636F-54FF-4219-BE8C-E1491222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55865F-B11E-427F-8932-66570626A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sonraki tabloda yazım yanlışı olan ve olmayan sözcükler karışık halde verilmiştir.</a:t>
            </a:r>
          </a:p>
          <a:p>
            <a:r>
              <a:rPr lang="tr-TR" dirty="0"/>
              <a:t>Tabloyu dikkatle inceleyip yazım yanlışı olan sözcükleri tespit ediniz.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550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E5C748-4240-4B9D-AF21-90C91E3E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8" name="Tablo 8">
            <a:extLst>
              <a:ext uri="{FF2B5EF4-FFF2-40B4-BE49-F238E27FC236}">
                <a16:creationId xmlns:a16="http://schemas.microsoft.com/office/drawing/2014/main" id="{F1AAB01F-2C30-4822-B751-D8DD64BB8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15277"/>
              </p:ext>
            </p:extLst>
          </p:nvPr>
        </p:nvGraphicFramePr>
        <p:xfrm>
          <a:off x="838200" y="642504"/>
          <a:ext cx="10515600" cy="584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8612165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954680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116385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124104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77240575"/>
                    </a:ext>
                  </a:extLst>
                </a:gridCol>
              </a:tblGrid>
              <a:tr h="590467">
                <a:tc>
                  <a:txBody>
                    <a:bodyPr/>
                    <a:lstStyle/>
                    <a:p>
                      <a:r>
                        <a:rPr lang="tr-TR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kampingazik</a:t>
                      </a:r>
                      <a:endParaRPr lang="tr-T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mikrohullám</a:t>
                      </a:r>
                      <a:endParaRPr lang="tr-TR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relativitás</a:t>
                      </a:r>
                      <a:endParaRPr lang="tr-TR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gyömölcshíly</a:t>
                      </a:r>
                      <a:endParaRPr lang="tr-T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álomatlan</a:t>
                      </a:r>
                      <a:endParaRPr lang="tr-T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410432"/>
                  </a:ext>
                </a:extLst>
              </a:tr>
              <a:tr h="590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családregény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gertyafény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krisztálváza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tárgyalóterem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mikrobiológia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605746"/>
                  </a:ext>
                </a:extLst>
              </a:tr>
              <a:tr h="590467">
                <a:tc>
                  <a:txBody>
                    <a:bodyPr/>
                    <a:lstStyle/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szenkronizálás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vágány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álatmese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könyelműség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hőmerő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589018"/>
                  </a:ext>
                </a:extLst>
              </a:tr>
              <a:tr h="590467"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idegyulladás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ősregészet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lámpafény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prímszám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zászlótartó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18104"/>
                  </a:ext>
                </a:extLst>
              </a:tr>
              <a:tr h="429997"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krumplipüre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olémpia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olivaolaj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úthallózat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mítosz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659369"/>
                  </a:ext>
                </a:extLst>
              </a:tr>
              <a:tr h="452351">
                <a:tc>
                  <a:txBody>
                    <a:bodyPr/>
                    <a:lstStyle/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selyemhernyő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ilyenfajta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zenetudómány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mirigy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represzentál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50863"/>
                  </a:ext>
                </a:extLst>
              </a:tr>
              <a:tr h="590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programozó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asvány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víz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megfagyaszt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könycsep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összegű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68047"/>
                  </a:ext>
                </a:extLst>
              </a:tr>
              <a:tr h="445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vadállat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maszkmester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krónologia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elsüllyed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kerékpárverseny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06506"/>
                  </a:ext>
                </a:extLst>
              </a:tr>
              <a:tr h="484403"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gyógszertan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nyomaték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őstörténet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nyugdíjas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hullamozgás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79911"/>
                  </a:ext>
                </a:extLst>
              </a:tr>
              <a:tr h="337410">
                <a:tc>
                  <a:txBody>
                    <a:bodyPr/>
                    <a:lstStyle/>
                    <a:p>
                      <a:r>
                        <a:rPr lang="tr-TR" sz="1800" dirty="0" err="1"/>
                        <a:t>géniusz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píksütemény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árvizkár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behegyed (</a:t>
                      </a: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g</a:t>
                      </a:r>
                      <a:r>
                        <a:rPr lang="tr-TR" sz="1800"/>
                        <a:t>yeplő</a:t>
                      </a:r>
                      <a:endParaRPr lang="tr-TR" sz="1800" dirty="0"/>
                    </a:p>
                    <a:p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4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8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E5C748-4240-4B9D-AF21-90C91E3E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Yanlış yazılanlar</a:t>
            </a:r>
          </a:p>
        </p:txBody>
      </p:sp>
      <p:graphicFrame>
        <p:nvGraphicFramePr>
          <p:cNvPr id="8" name="Tablo 8">
            <a:extLst>
              <a:ext uri="{FF2B5EF4-FFF2-40B4-BE49-F238E27FC236}">
                <a16:creationId xmlns:a16="http://schemas.microsoft.com/office/drawing/2014/main" id="{F1AAB01F-2C30-4822-B751-D8DD64BB8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301194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8612165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954680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116385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124104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77240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kampingazik</a:t>
                      </a:r>
                      <a:endParaRPr lang="tr-TR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gyömölcshíly</a:t>
                      </a:r>
                      <a:endParaRPr lang="tr-TR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álomatlan</a:t>
                      </a:r>
                      <a:endParaRPr lang="tr-TR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41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gertyafény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krisztálváza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60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szenkronizálás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álatmese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könyelműség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hőmerő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58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idegyulladás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ősregészet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1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krumplipüre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olémpia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olivaolaj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úthallózat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65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selyemhernyő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zenetudómány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represzentál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5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asvány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könycsep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6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krónologia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0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gyógszertan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hullamozgás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79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píksütemény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árvizkár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behegyed (</a:t>
                      </a:r>
                      <a:r>
                        <a:rPr lang="tr-TR" sz="2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</a:t>
                      </a:r>
                      <a:r>
                        <a:rPr lang="tr-TR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4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46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996ABE-4B34-4851-B9E2-571BE779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Cevaplar</a:t>
            </a:r>
            <a:br>
              <a:rPr lang="tr-TR" dirty="0"/>
            </a:br>
            <a:r>
              <a:rPr lang="tr-TR" dirty="0"/>
              <a:t>yanlış-doğru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B8998F-516E-460C-B863-1C79D295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gertyafény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</a:t>
            </a:r>
            <a:r>
              <a:rPr lang="tr-TR" dirty="0" err="1"/>
              <a:t>gyertyafény</a:t>
            </a:r>
            <a:r>
              <a:rPr lang="tr-TR" dirty="0"/>
              <a:t> (doğru!)</a:t>
            </a:r>
          </a:p>
          <a:p>
            <a:r>
              <a:rPr lang="tr-TR" dirty="0">
                <a:solidFill>
                  <a:srgbClr val="FF0000"/>
                </a:solidFill>
              </a:rPr>
              <a:t>szenkronizálás (yanlış!) </a:t>
            </a:r>
            <a:r>
              <a:rPr lang="tr-TR" dirty="0"/>
              <a:t>- szinkronizálás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álatmese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-állatmese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krumplipüre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(yanlış!) </a:t>
            </a:r>
            <a:r>
              <a:rPr lang="tr-TR" dirty="0"/>
              <a:t>–krumplipüré (doğru!)</a:t>
            </a:r>
          </a:p>
          <a:p>
            <a:r>
              <a:rPr lang="tr-TR" dirty="0">
                <a:solidFill>
                  <a:srgbClr val="FF0000"/>
                </a:solidFill>
              </a:rPr>
              <a:t>olémpia (yanlış!) </a:t>
            </a:r>
            <a:r>
              <a:rPr lang="tr-TR" dirty="0"/>
              <a:t>– olimpia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könycsep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–könnycsepp (doğru!)</a:t>
            </a:r>
          </a:p>
          <a:p>
            <a:r>
              <a:rPr lang="tr-TR" dirty="0">
                <a:solidFill>
                  <a:srgbClr val="FF0000"/>
                </a:solidFill>
              </a:rPr>
              <a:t>asvány (yanlış!)</a:t>
            </a:r>
            <a:r>
              <a:rPr lang="tr-TR" dirty="0"/>
              <a:t> –ásvány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könyelműség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–könnyelműség (doğru!)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99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087EE6-E326-4BB3-8F6E-95A3CA56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5449C-15C3-44AB-ACC2-E6F868E14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árvizkár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–árvízkár (doğru!)</a:t>
            </a:r>
          </a:p>
          <a:p>
            <a:r>
              <a:rPr lang="tr-TR" dirty="0">
                <a:solidFill>
                  <a:srgbClr val="FF0000"/>
                </a:solidFill>
              </a:rPr>
              <a:t>behegyed (yanlış!)</a:t>
            </a:r>
            <a:r>
              <a:rPr lang="tr-TR" dirty="0"/>
              <a:t> –beheged (doğru!) (</a:t>
            </a:r>
            <a:r>
              <a:rPr lang="tr-TR" dirty="0" err="1"/>
              <a:t>seb</a:t>
            </a:r>
            <a:r>
              <a:rPr lang="tr-TR" dirty="0"/>
              <a:t>)</a:t>
            </a:r>
          </a:p>
          <a:p>
            <a:r>
              <a:rPr lang="tr-TR" dirty="0" err="1">
                <a:solidFill>
                  <a:srgbClr val="FF0000"/>
                </a:solidFill>
              </a:rPr>
              <a:t>gyógszertan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–gyógyszertan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gyömölcshíly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–gyümölcshéj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hőmerő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–hőmérő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hullamozgás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–hullammozgás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zenetudómány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–zenetudomány (doğru!)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244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1E51D6-04A7-483B-8277-451E0450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48ACC8-70B9-4D5C-AFE1-A4C54A63D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idegyulladás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–ideggyulladás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krisztálváza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–kristályváza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olivaolaj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–olívaolaj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krónologia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–kronológia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ősregészet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–ősrégészet (doğru!)</a:t>
            </a:r>
          </a:p>
          <a:p>
            <a:r>
              <a:rPr lang="tr-TR" dirty="0" err="1">
                <a:solidFill>
                  <a:srgbClr val="FF0000"/>
                </a:solidFill>
              </a:rPr>
              <a:t>úthallózat</a:t>
            </a:r>
            <a:r>
              <a:rPr lang="tr-TR" dirty="0">
                <a:solidFill>
                  <a:srgbClr val="FF0000"/>
                </a:solidFill>
              </a:rPr>
              <a:t> (yanlış!) </a:t>
            </a:r>
            <a:r>
              <a:rPr lang="tr-TR" dirty="0"/>
              <a:t>–úthálózat (doğru!)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27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513</Words>
  <Application>Microsoft Office PowerPoint</Application>
  <PresentationFormat>Geniş ekran</PresentationFormat>
  <Paragraphs>120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Helyesírás</vt:lpstr>
      <vt:lpstr>İmla kuralları/doğru yazım  Alıştırma</vt:lpstr>
      <vt:lpstr> Cevap: </vt:lpstr>
      <vt:lpstr>PowerPoint Sunusu</vt:lpstr>
      <vt:lpstr>PowerPoint Sunusu</vt:lpstr>
      <vt:lpstr>Yanlış yazılanlar</vt:lpstr>
      <vt:lpstr>Cevaplar yanlış-doğru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Helyesírás</dc:title>
  <dc:creator>Alpertunga Altaylı</dc:creator>
  <cp:lastModifiedBy>Alpertunga Altaylı</cp:lastModifiedBy>
  <cp:revision>22</cp:revision>
  <dcterms:created xsi:type="dcterms:W3CDTF">2020-05-01T23:36:35Z</dcterms:created>
  <dcterms:modified xsi:type="dcterms:W3CDTF">2020-05-07T18:09:20Z</dcterms:modified>
</cp:coreProperties>
</file>