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851258D-EA6D-40F4-9491-9D432C2F9A5D}"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2188393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51258D-EA6D-40F4-9491-9D432C2F9A5D}"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2436256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51258D-EA6D-40F4-9491-9D432C2F9A5D}"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2380747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51258D-EA6D-40F4-9491-9D432C2F9A5D}"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301741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851258D-EA6D-40F4-9491-9D432C2F9A5D}"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49536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851258D-EA6D-40F4-9491-9D432C2F9A5D}"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1967691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851258D-EA6D-40F4-9491-9D432C2F9A5D}"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3740010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51258D-EA6D-40F4-9491-9D432C2F9A5D}"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3318922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851258D-EA6D-40F4-9491-9D432C2F9A5D}"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2984766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51258D-EA6D-40F4-9491-9D432C2F9A5D}"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2950975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851258D-EA6D-40F4-9491-9D432C2F9A5D}"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E12300-F4D5-41FD-83C4-552DD2E184F5}" type="slidenum">
              <a:rPr lang="tr-TR" smtClean="0"/>
              <a:t>‹#›</a:t>
            </a:fld>
            <a:endParaRPr lang="tr-TR"/>
          </a:p>
        </p:txBody>
      </p:sp>
    </p:spTree>
    <p:extLst>
      <p:ext uri="{BB962C8B-B14F-4D97-AF65-F5344CB8AC3E}">
        <p14:creationId xmlns:p14="http://schemas.microsoft.com/office/powerpoint/2010/main" val="4293951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51258D-EA6D-40F4-9491-9D432C2F9A5D}"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12300-F4D5-41FD-83C4-552DD2E184F5}" type="slidenum">
              <a:rPr lang="tr-TR" smtClean="0"/>
              <a:t>‹#›</a:t>
            </a:fld>
            <a:endParaRPr lang="tr-TR"/>
          </a:p>
        </p:txBody>
      </p:sp>
    </p:spTree>
    <p:extLst>
      <p:ext uri="{BB962C8B-B14F-4D97-AF65-F5344CB8AC3E}">
        <p14:creationId xmlns:p14="http://schemas.microsoft.com/office/powerpoint/2010/main" val="825481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Geertz’in</a:t>
            </a:r>
            <a:r>
              <a:rPr lang="tr-TR" dirty="0" smtClean="0"/>
              <a:t> de kitabında yer verdiği, Fas ve Endonezya’daki kitabi İslam hareketlerinin modern dünyadaki teknik ve bilimsel gelişmelere verdiği tepkiler farklı ifade biçimleri ve mantık yürütmelere dayansa da kuruluş anını tarihten bağışık kılmanın yollarıdır. Tüm versiyonlarıyla kitabi İslam’ın olgusal tarih ile baş etme hamleleri modern dünyadaki İslamcı düşüncenin en önemli teolojik sorunlarından birini oluşturmaktadır.</a:t>
            </a:r>
            <a:endParaRPr lang="tr-TR" dirty="0"/>
          </a:p>
        </p:txBody>
      </p:sp>
    </p:spTree>
    <p:extLst>
      <p:ext uri="{BB962C8B-B14F-4D97-AF65-F5344CB8AC3E}">
        <p14:creationId xmlns:p14="http://schemas.microsoft.com/office/powerpoint/2010/main" val="2902829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Geertz’in</a:t>
            </a:r>
            <a:r>
              <a:rPr lang="tr-TR" dirty="0" smtClean="0"/>
              <a:t> çalışmasının önemli bir tarafı da incelediği özel bir durumdan genelin ne olduğuna dair sorular çıkarmasıdır. Yani </a:t>
            </a:r>
            <a:r>
              <a:rPr lang="tr-TR" dirty="0" err="1" smtClean="0"/>
              <a:t>Geertz</a:t>
            </a:r>
            <a:r>
              <a:rPr lang="tr-TR" dirty="0" smtClean="0"/>
              <a:t>, teori ve alan çalışmasını birbirinden yalıtık ele almamakta, teoriyi alan çalışmasının ifadesine indirgememekte, ayrıca alan çalışmasını da teorinin uygulanacağı bir laboratuara indirgememektedir. Onun Fas ve Endonezya üzerine yaptığı çalışmalar genel olarak din üzerine sorduğu soruların yollarını oluşturmaktadır.</a:t>
            </a:r>
            <a:endParaRPr lang="tr-TR" dirty="0"/>
          </a:p>
        </p:txBody>
      </p:sp>
    </p:spTree>
    <p:extLst>
      <p:ext uri="{BB962C8B-B14F-4D97-AF65-F5344CB8AC3E}">
        <p14:creationId xmlns:p14="http://schemas.microsoft.com/office/powerpoint/2010/main" val="4062941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Kürt Meselesi</a:t>
            </a:r>
            <a:endParaRPr lang="tr-TR" dirty="0"/>
          </a:p>
        </p:txBody>
      </p:sp>
      <p:sp>
        <p:nvSpPr>
          <p:cNvPr id="3" name="2 İçerik Yer Tutucusu"/>
          <p:cNvSpPr>
            <a:spLocks noGrp="1"/>
          </p:cNvSpPr>
          <p:nvPr>
            <p:ph idx="1"/>
          </p:nvPr>
        </p:nvSpPr>
        <p:spPr/>
        <p:txBody>
          <a:bodyPr>
            <a:normAutofit/>
          </a:bodyPr>
          <a:lstStyle/>
          <a:p>
            <a:pPr algn="just"/>
            <a:r>
              <a:rPr lang="tr-TR" dirty="0" smtClean="0"/>
              <a:t>Bütün halklar veya topluluklar diğer topluluklarla ilişkilerini değiştirdikleri süreçlerde aynı zamanda kendi iç ilişkilerini de dönüştürürler. Bu hem sonuç hem de nedenler açısından geçerlidir. Yani bir topluluğun diğer topluluk karşısındaki konumunun değişmesi kendi iç ilişkileri üzerinde bazı değişiklikler yaratır, ayrıca bir topluluk başka topluluklar karşısında kendi konumunu değiştirmek istiyorsa önce iç ilişkilerini dönüştürmelidir</a:t>
            </a:r>
            <a:endParaRPr lang="tr-TR" dirty="0"/>
          </a:p>
        </p:txBody>
      </p:sp>
    </p:spTree>
    <p:extLst>
      <p:ext uri="{BB962C8B-B14F-4D97-AF65-F5344CB8AC3E}">
        <p14:creationId xmlns:p14="http://schemas.microsoft.com/office/powerpoint/2010/main" val="1976154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Bruinessen</a:t>
            </a:r>
            <a:r>
              <a:rPr lang="tr-TR" dirty="0" smtClean="0"/>
              <a:t>, Kürt halkının toplumsal ve siyasal yapısını tarihsel değişim eşiklerine odaklanarak anlamaya çalışmakta ve bu kritik eşikleri söz konusu karşılıklı iç ve dış dinamiklerin ilişkisi ile açıklamaktadır. Böylece Kürt toplumundaki temel kurumlar Kürtlerin kendileri, devlet ve komşu halkların hem kendi içlerinde hem de birbirlerine karşı yürüttükleri mücadelenin mirası olarak gözükmektedir. </a:t>
            </a:r>
          </a:p>
          <a:p>
            <a:pPr algn="just"/>
            <a:endParaRPr lang="tr-TR" dirty="0"/>
          </a:p>
        </p:txBody>
      </p:sp>
    </p:spTree>
    <p:extLst>
      <p:ext uri="{BB962C8B-B14F-4D97-AF65-F5344CB8AC3E}">
        <p14:creationId xmlns:p14="http://schemas.microsoft.com/office/powerpoint/2010/main" val="2847530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err="1" smtClean="0"/>
              <a:t>Bruinessen’in</a:t>
            </a:r>
            <a:r>
              <a:rPr lang="tr-TR" dirty="0" smtClean="0"/>
              <a:t> araştırmalarıyla sınırlı kalırsak, üç tarihsel dönemin belirleyici olduğunu söyleyebiliriz: Osmanlı İmparatorluğunun merkezileşme politikalarını yürüttüğü on dokuzuncu yüzyıl, dağılan imparatorluğun yerine modern ulus devletlerin kurulduğu dönem ve Kürt milliyetçiliğinin yükselişe geçtiği dönem. Osmanlı İmparatorluğunun bakiyesi olan topraklardaki Kürt topluluklar için yapılan bu dönemselleştirmenin üzerine oturduğu mantık yani </a:t>
            </a:r>
            <a:r>
              <a:rPr lang="tr-TR" dirty="0" err="1" smtClean="0"/>
              <a:t>Bruinessen’in</a:t>
            </a:r>
            <a:r>
              <a:rPr lang="tr-TR" dirty="0" smtClean="0"/>
              <a:t> iç ve dış mücadeleyi birlikte okuması, kitapta </a:t>
            </a:r>
            <a:r>
              <a:rPr lang="tr-TR" dirty="0" err="1" smtClean="0"/>
              <a:t>Safevi</a:t>
            </a:r>
            <a:r>
              <a:rPr lang="tr-TR" dirty="0" smtClean="0"/>
              <a:t> ve İran topraklarında yaşayan Kürtler için de uygulanmaktadır. </a:t>
            </a:r>
          </a:p>
          <a:p>
            <a:pPr algn="just"/>
            <a:endParaRPr lang="tr-TR" dirty="0"/>
          </a:p>
        </p:txBody>
      </p:sp>
    </p:spTree>
    <p:extLst>
      <p:ext uri="{BB962C8B-B14F-4D97-AF65-F5344CB8AC3E}">
        <p14:creationId xmlns:p14="http://schemas.microsoft.com/office/powerpoint/2010/main" val="571543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Kürt Meselesi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2018-04-03T22:26:01Z</dcterms:created>
  <dcterms:modified xsi:type="dcterms:W3CDTF">2018-04-03T22:26:14Z</dcterms:modified>
</cp:coreProperties>
</file>