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3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4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26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05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6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84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74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03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58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2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38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66821-CC09-49FD-BD77-CB6E4630457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B32E9-3F48-4B70-B6F7-6F01496C6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28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4241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79502" y="1059366"/>
            <a:ext cx="11285777" cy="5564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err="1" smtClean="0"/>
              <a:t>Alımlama</a:t>
            </a:r>
            <a:endParaRPr lang="tr-TR" b="1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Bir metnin/içeriğin tüketilme, algılanma, okunma biçimidir.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İzleyenlerin </a:t>
            </a:r>
            <a:r>
              <a:rPr lang="tr-TR" dirty="0"/>
              <a:t>medya iletileriyle ilgili </a:t>
            </a:r>
            <a:r>
              <a:rPr lang="tr-TR" dirty="0" smtClean="0"/>
              <a:t>yorumları, okumaları</a:t>
            </a:r>
            <a:r>
              <a:rPr lang="tr-TR" dirty="0"/>
              <a:t>, </a:t>
            </a:r>
            <a:r>
              <a:rPr lang="tr-TR" dirty="0" smtClean="0"/>
              <a:t>anlam üretimleri, algıları </a:t>
            </a:r>
            <a:r>
              <a:rPr lang="tr-TR" dirty="0"/>
              <a:t>ya da kavrayışlarına </a:t>
            </a:r>
            <a:r>
              <a:rPr lang="tr-TR" dirty="0" smtClean="0"/>
              <a:t>işaret eden </a:t>
            </a:r>
            <a:r>
              <a:rPr lang="tr-TR" dirty="0"/>
              <a:t>genel bir kavramdır.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err="1" smtClean="0"/>
              <a:t>Alımlama</a:t>
            </a:r>
            <a:r>
              <a:rPr lang="tr-TR" b="1" dirty="0" smtClean="0"/>
              <a:t> </a:t>
            </a:r>
            <a:r>
              <a:rPr lang="tr-TR" b="1" dirty="0"/>
              <a:t>analizi </a:t>
            </a:r>
            <a:r>
              <a:rPr lang="tr-TR" dirty="0"/>
              <a:t>ise, </a:t>
            </a:r>
            <a:r>
              <a:rPr lang="tr-TR" dirty="0" smtClean="0"/>
              <a:t>medya metinlerinin ürettiği </a:t>
            </a:r>
            <a:r>
              <a:rPr lang="tr-TR" dirty="0"/>
              <a:t>anlam ile izleyicilerin ürettiği anlam arasındaki ilişkiyi ortaya </a:t>
            </a:r>
            <a:r>
              <a:rPr lang="tr-TR" dirty="0" smtClean="0"/>
              <a:t>koymayı amaçlar.</a:t>
            </a: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51031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5685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0" y="1215483"/>
            <a:ext cx="10883869" cy="5408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Kodlama …………… </a:t>
            </a:r>
            <a:r>
              <a:rPr lang="tr-TR" b="1" dirty="0" err="1" smtClean="0"/>
              <a:t>Kodaçım</a:t>
            </a:r>
            <a:r>
              <a:rPr lang="tr-TR" b="1" dirty="0" smtClean="0"/>
              <a:t> 	(</a:t>
            </a:r>
            <a:r>
              <a:rPr lang="tr-TR" b="1" dirty="0" err="1" smtClean="0"/>
              <a:t>Stuart</a:t>
            </a:r>
            <a:r>
              <a:rPr lang="tr-TR" b="1" dirty="0" smtClean="0"/>
              <a:t> </a:t>
            </a:r>
            <a:r>
              <a:rPr lang="tr-TR" b="1" dirty="0" err="1" smtClean="0"/>
              <a:t>Hall</a:t>
            </a:r>
            <a:r>
              <a:rPr lang="tr-TR" b="1" dirty="0" smtClean="0"/>
              <a:t>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-Medya tarafından önerilen ve alıcılar tarafından benimsenmesi istenen anlam (kodlama)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-Alıcılar tarafından üretilen anlam (</a:t>
            </a:r>
            <a:r>
              <a:rPr lang="tr-TR" dirty="0" err="1" smtClean="0"/>
              <a:t>kodaçım</a:t>
            </a:r>
            <a:r>
              <a:rPr lang="tr-TR" dirty="0" smtClean="0"/>
              <a:t>)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4797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5685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0" y="1215483"/>
            <a:ext cx="10883869" cy="5408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Metnin söylemi X </a:t>
            </a:r>
            <a:r>
              <a:rPr lang="tr-TR" b="1" dirty="0" err="1"/>
              <a:t>A</a:t>
            </a:r>
            <a:r>
              <a:rPr lang="tr-TR" b="1" dirty="0" err="1" smtClean="0"/>
              <a:t>lımlanma</a:t>
            </a:r>
            <a:r>
              <a:rPr lang="tr-TR" b="1" dirty="0" smtClean="0"/>
              <a:t> biçimi</a:t>
            </a:r>
          </a:p>
          <a:p>
            <a:pPr marL="0" indent="0">
              <a:lnSpc>
                <a:spcPct val="114000"/>
              </a:lnSpc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-iletişimin doğrusal değil, döngüsel ve karmaşık olduğu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-tek yanlı değil, çok yanlı olduğu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-izleyicilerin pasif alıcılar olmadığı</a:t>
            </a:r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347511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5685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0" y="1460809"/>
            <a:ext cx="10883869" cy="5163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Üç farklı </a:t>
            </a:r>
            <a:r>
              <a:rPr lang="tr-TR" b="1" dirty="0" err="1" smtClean="0"/>
              <a:t>alımlama</a:t>
            </a:r>
            <a:r>
              <a:rPr lang="tr-TR" b="1" dirty="0" smtClean="0"/>
              <a:t> biçimi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-Hakim/</a:t>
            </a:r>
            <a:r>
              <a:rPr lang="tr-TR" dirty="0" err="1" smtClean="0"/>
              <a:t>hegemonik</a:t>
            </a:r>
            <a:r>
              <a:rPr lang="tr-TR" dirty="0" smtClean="0"/>
              <a:t> (kabullenici okuma)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-Müzakereci (pazarlıkçı okuma)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-Muhalif </a:t>
            </a:r>
          </a:p>
          <a:p>
            <a:pPr marL="0" indent="0">
              <a:lnSpc>
                <a:spcPct val="114000"/>
              </a:lnSpc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685767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Geniş ekran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Haberi Okumak</vt:lpstr>
      <vt:lpstr>Haberi Okumak</vt:lpstr>
      <vt:lpstr>Haberi Okumak</vt:lpstr>
      <vt:lpstr>Haberi Okumak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Haberi Okumak</dc:title>
  <dc:creator>Windows Kullanıcısı</dc:creator>
  <cp:lastModifiedBy>Windows Kullanıcısı</cp:lastModifiedBy>
  <cp:revision>1</cp:revision>
  <dcterms:created xsi:type="dcterms:W3CDTF">2020-01-30T16:03:04Z</dcterms:created>
  <dcterms:modified xsi:type="dcterms:W3CDTF">2020-01-30T16:03:20Z</dcterms:modified>
</cp:coreProperties>
</file>