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0" r:id="rId2"/>
    <p:sldId id="291" r:id="rId3"/>
    <p:sldId id="289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6" r:id="rId29"/>
    <p:sldId id="387" r:id="rId30"/>
    <p:sldId id="339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339752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zamanlary</a:t>
            </a:r>
            <a:r>
              <a:rPr lang="tr-TR" dirty="0" smtClean="0"/>
              <a:t> </a:t>
            </a:r>
            <a:r>
              <a:rPr lang="tr-TR" dirty="0" err="1" smtClean="0"/>
              <a:t>aňlatmak</a:t>
            </a:r>
            <a:r>
              <a:rPr lang="tr-TR" dirty="0" smtClean="0"/>
              <a:t> </a:t>
            </a:r>
            <a:r>
              <a:rPr lang="tr-TR" dirty="0" err="1" smtClean="0"/>
              <a:t>ukyby</a:t>
            </a:r>
            <a:r>
              <a:rPr lang="tr-TR" dirty="0" smtClean="0"/>
              <a:t> hem bar.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267744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1. Sözleme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dirty="0" err="1" smtClean="0"/>
              <a:t>bolmazdan</a:t>
            </a:r>
            <a:r>
              <a:rPr lang="tr-TR" dirty="0" smtClean="0"/>
              <a:t> öten zaman </a:t>
            </a:r>
            <a:r>
              <a:rPr lang="tr-TR" dirty="0" err="1" smtClean="0"/>
              <a:t>aňlatmak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771800" y="4293096"/>
            <a:ext cx="3233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Meselem: </a:t>
            </a:r>
          </a:p>
          <a:p>
            <a:r>
              <a:rPr lang="tr-TR" dirty="0" smtClean="0"/>
              <a:t>Giden </a:t>
            </a:r>
            <a:r>
              <a:rPr lang="tr-TR" dirty="0" smtClean="0"/>
              <a:t>getirer, oturan </a:t>
            </a:r>
            <a:r>
              <a:rPr lang="tr-TR" dirty="0" err="1" smtClean="0"/>
              <a:t>nyrh</a:t>
            </a:r>
            <a:r>
              <a:rPr lang="tr-TR" dirty="0" smtClean="0"/>
              <a:t> sorar.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339752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zamanlary</a:t>
            </a:r>
            <a:r>
              <a:rPr lang="tr-TR" dirty="0" smtClean="0"/>
              <a:t> </a:t>
            </a:r>
            <a:r>
              <a:rPr lang="tr-TR" dirty="0" err="1" smtClean="0"/>
              <a:t>aňlatmak</a:t>
            </a:r>
            <a:r>
              <a:rPr lang="tr-TR" dirty="0" smtClean="0"/>
              <a:t> </a:t>
            </a:r>
            <a:r>
              <a:rPr lang="tr-TR" dirty="0" err="1" smtClean="0"/>
              <a:t>ukyby</a:t>
            </a:r>
            <a:r>
              <a:rPr lang="tr-TR" dirty="0" smtClean="0"/>
              <a:t> hem bar.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195736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2. Sözlemiň </a:t>
            </a:r>
            <a:r>
              <a:rPr lang="tr-TR" dirty="0" err="1" smtClean="0"/>
              <a:t>habarynyň</a:t>
            </a:r>
            <a:r>
              <a:rPr lang="tr-TR" dirty="0" smtClean="0"/>
              <a:t> </a:t>
            </a:r>
            <a:r>
              <a:rPr lang="tr-TR" dirty="0" err="1" smtClean="0"/>
              <a:t>zamany</a:t>
            </a:r>
            <a:r>
              <a:rPr lang="tr-TR" dirty="0" smtClean="0"/>
              <a:t> bilen </a:t>
            </a:r>
            <a:r>
              <a:rPr lang="tr-TR" dirty="0" err="1" smtClean="0"/>
              <a:t>baglylykda</a:t>
            </a:r>
            <a:r>
              <a:rPr lang="tr-TR" dirty="0" smtClean="0"/>
              <a:t> geljek </a:t>
            </a:r>
            <a:r>
              <a:rPr lang="tr-TR" dirty="0" err="1" smtClean="0"/>
              <a:t>zamany</a:t>
            </a:r>
            <a:r>
              <a:rPr lang="tr-TR" dirty="0" smtClean="0"/>
              <a:t> </a:t>
            </a:r>
            <a:r>
              <a:rPr lang="tr-TR" dirty="0" err="1" smtClean="0"/>
              <a:t>aňladyşy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2267744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Meselem: </a:t>
            </a:r>
            <a:endParaRPr lang="tr-TR" dirty="0" smtClean="0"/>
          </a:p>
          <a:p>
            <a:r>
              <a:rPr lang="tr-TR" dirty="0" smtClean="0"/>
              <a:t>Artyk </a:t>
            </a:r>
            <a:r>
              <a:rPr lang="tr-TR" dirty="0" err="1" smtClean="0"/>
              <a:t>täze</a:t>
            </a:r>
            <a:r>
              <a:rPr lang="tr-TR" dirty="0" smtClean="0"/>
              <a:t> alan </a:t>
            </a:r>
            <a:r>
              <a:rPr lang="tr-TR" dirty="0" err="1" smtClean="0"/>
              <a:t>alaşasyny</a:t>
            </a:r>
            <a:r>
              <a:rPr lang="tr-TR" dirty="0" smtClean="0"/>
              <a:t> </a:t>
            </a:r>
            <a:r>
              <a:rPr lang="tr-TR" dirty="0" err="1" smtClean="0"/>
              <a:t>kişňedip</a:t>
            </a:r>
            <a:r>
              <a:rPr lang="tr-TR" dirty="0" smtClean="0"/>
              <a:t> geler (B.K.S.e.1955,133 s.). </a:t>
            </a:r>
            <a:endParaRPr lang="tr-TR" dirty="0" smtClean="0"/>
          </a:p>
          <a:p>
            <a:r>
              <a:rPr lang="tr-TR" dirty="0" smtClean="0"/>
              <a:t>Ol </a:t>
            </a:r>
            <a:r>
              <a:rPr lang="tr-TR" dirty="0" err="1" smtClean="0"/>
              <a:t>täze</a:t>
            </a:r>
            <a:r>
              <a:rPr lang="tr-TR" dirty="0" smtClean="0"/>
              <a:t> </a:t>
            </a:r>
            <a:r>
              <a:rPr lang="tr-TR" dirty="0" err="1" smtClean="0"/>
              <a:t>tikinen</a:t>
            </a:r>
            <a:r>
              <a:rPr lang="tr-TR" dirty="0" smtClean="0"/>
              <a:t> </a:t>
            </a:r>
            <a:r>
              <a:rPr lang="tr-TR" dirty="0" err="1" smtClean="0"/>
              <a:t>köýnegini</a:t>
            </a:r>
            <a:r>
              <a:rPr lang="tr-TR" dirty="0" smtClean="0"/>
              <a:t> </a:t>
            </a:r>
            <a:r>
              <a:rPr lang="tr-TR" dirty="0" err="1" smtClean="0"/>
              <a:t>geýinjek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339752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zamanlary</a:t>
            </a:r>
            <a:r>
              <a:rPr lang="tr-TR" dirty="0" smtClean="0"/>
              <a:t> </a:t>
            </a:r>
            <a:r>
              <a:rPr lang="tr-TR" dirty="0" err="1" smtClean="0"/>
              <a:t>aňlatmak</a:t>
            </a:r>
            <a:r>
              <a:rPr lang="tr-TR" dirty="0" smtClean="0"/>
              <a:t> </a:t>
            </a:r>
            <a:r>
              <a:rPr lang="tr-TR" dirty="0" err="1" smtClean="0"/>
              <a:t>ukyby</a:t>
            </a:r>
            <a:r>
              <a:rPr lang="tr-TR" dirty="0" smtClean="0"/>
              <a:t> hem bar.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339752" y="3356992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3.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manysynda</a:t>
            </a:r>
            <a:r>
              <a:rPr lang="tr-TR" dirty="0" smtClean="0"/>
              <a:t>: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411760" y="4077072"/>
            <a:ext cx="280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Meselem:</a:t>
            </a:r>
          </a:p>
          <a:p>
            <a:r>
              <a:rPr lang="tr-TR" dirty="0" err="1" smtClean="0"/>
              <a:t>Bag</a:t>
            </a:r>
            <a:r>
              <a:rPr lang="tr-TR" dirty="0" smtClean="0"/>
              <a:t> </a:t>
            </a:r>
            <a:r>
              <a:rPr lang="tr-TR" dirty="0" smtClean="0"/>
              <a:t>üstünden uçan </a:t>
            </a:r>
            <a:r>
              <a:rPr lang="tr-TR" dirty="0" err="1" smtClean="0"/>
              <a:t>guşlar</a:t>
            </a:r>
            <a:r>
              <a:rPr lang="tr-TR" dirty="0" smtClean="0"/>
              <a:t>…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339752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zamanlary</a:t>
            </a:r>
            <a:r>
              <a:rPr lang="tr-TR" dirty="0" smtClean="0"/>
              <a:t> </a:t>
            </a:r>
            <a:r>
              <a:rPr lang="tr-TR" dirty="0" err="1" smtClean="0"/>
              <a:t>aňlatmak</a:t>
            </a:r>
            <a:r>
              <a:rPr lang="tr-TR" dirty="0" smtClean="0"/>
              <a:t> </a:t>
            </a:r>
            <a:r>
              <a:rPr lang="tr-TR" dirty="0" err="1" smtClean="0"/>
              <a:t>ukyby</a:t>
            </a:r>
            <a:r>
              <a:rPr lang="tr-TR" dirty="0" smtClean="0"/>
              <a:t> hem bar.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3212976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4. </a:t>
            </a:r>
            <a:r>
              <a:rPr lang="tr-TR" dirty="0" err="1" smtClean="0"/>
              <a:t>Nakyllarda</a:t>
            </a:r>
            <a:r>
              <a:rPr lang="tr-TR" dirty="0" smtClean="0"/>
              <a:t> gelen ortak işlikleriň bu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zamany</a:t>
            </a:r>
            <a:r>
              <a:rPr lang="tr-TR" dirty="0" smtClean="0"/>
              <a:t> </a:t>
            </a:r>
            <a:r>
              <a:rPr lang="tr-TR" dirty="0" err="1" smtClean="0"/>
              <a:t>umumy</a:t>
            </a:r>
            <a:r>
              <a:rPr lang="tr-TR" dirty="0" smtClean="0"/>
              <a:t> </a:t>
            </a:r>
            <a:r>
              <a:rPr lang="tr-TR" dirty="0" err="1" smtClean="0"/>
              <a:t>görnüşde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,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dowamly</a:t>
            </a:r>
            <a:r>
              <a:rPr lang="tr-TR" dirty="0" smtClean="0"/>
              <a:t>, </a:t>
            </a:r>
            <a:r>
              <a:rPr lang="tr-TR" dirty="0" err="1" smtClean="0"/>
              <a:t>umuman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durýandygyny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2339752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Meselem: </a:t>
            </a:r>
            <a:endParaRPr lang="tr-TR" dirty="0" smtClean="0"/>
          </a:p>
          <a:p>
            <a:r>
              <a:rPr lang="tr-TR" dirty="0" err="1" smtClean="0"/>
              <a:t>Ýatan</a:t>
            </a:r>
            <a:r>
              <a:rPr lang="tr-TR" dirty="0" smtClean="0"/>
              <a:t> </a:t>
            </a:r>
            <a:r>
              <a:rPr lang="tr-TR" dirty="0" smtClean="0"/>
              <a:t>öküze </a:t>
            </a:r>
            <a:r>
              <a:rPr lang="tr-TR" dirty="0" err="1" smtClean="0"/>
              <a:t>iým</a:t>
            </a:r>
            <a:r>
              <a:rPr lang="tr-TR" dirty="0" smtClean="0"/>
              <a:t> ýok. </a:t>
            </a:r>
            <a:endParaRPr lang="tr-TR" dirty="0" smtClean="0"/>
          </a:p>
          <a:p>
            <a:r>
              <a:rPr lang="tr-TR" dirty="0" err="1" smtClean="0"/>
              <a:t>Atylan</a:t>
            </a:r>
            <a:r>
              <a:rPr lang="tr-TR" dirty="0" smtClean="0"/>
              <a:t> </a:t>
            </a:r>
            <a:r>
              <a:rPr lang="tr-TR" dirty="0" smtClean="0"/>
              <a:t>ok daşdan </a:t>
            </a:r>
            <a:r>
              <a:rPr lang="tr-TR" dirty="0" err="1" smtClean="0"/>
              <a:t>gaýtmaz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267744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işlikleriň bu </a:t>
            </a:r>
            <a:r>
              <a:rPr lang="tr-TR" dirty="0" err="1" smtClean="0"/>
              <a:t>şekiliniň</a:t>
            </a:r>
            <a:r>
              <a:rPr lang="tr-TR" dirty="0" smtClean="0"/>
              <a:t> atlaşmak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güýçlüdir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411760" y="32129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Olar atlaşan </a:t>
            </a:r>
            <a:r>
              <a:rPr lang="tr-TR" dirty="0" err="1" smtClean="0"/>
              <a:t>halatynda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,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düşüm</a:t>
            </a:r>
            <a:r>
              <a:rPr lang="tr-TR" dirty="0" smtClean="0"/>
              <a:t>, 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san </a:t>
            </a:r>
          </a:p>
          <a:p>
            <a:endParaRPr lang="tr-TR" dirty="0" smtClean="0"/>
          </a:p>
          <a:p>
            <a:r>
              <a:rPr lang="tr-TR" dirty="0" err="1" smtClean="0"/>
              <a:t>goşulmalaryny</a:t>
            </a:r>
            <a:r>
              <a:rPr lang="tr-TR" dirty="0" smtClean="0"/>
              <a:t> </a:t>
            </a:r>
            <a:r>
              <a:rPr lang="tr-TR" dirty="0" smtClean="0"/>
              <a:t>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-an/- en </a:t>
            </a:r>
            <a:r>
              <a:rPr lang="tr-TR" dirty="0" err="1" smtClean="0"/>
              <a:t>şekili</a:t>
            </a:r>
            <a:r>
              <a:rPr lang="tr-TR" dirty="0" smtClean="0"/>
              <a:t> ýok sözi bilen gelen </a:t>
            </a:r>
            <a:r>
              <a:rPr lang="tr-TR" dirty="0" err="1" smtClean="0"/>
              <a:t>halatynda</a:t>
            </a:r>
            <a:r>
              <a:rPr lang="tr-TR" dirty="0" smtClean="0"/>
              <a:t> fonetik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üýtgeşmek</a:t>
            </a:r>
            <a:r>
              <a:rPr lang="tr-TR" dirty="0" smtClean="0"/>
              <a:t> ýüze </a:t>
            </a:r>
            <a:r>
              <a:rPr lang="tr-TR" dirty="0" err="1" smtClean="0"/>
              <a:t>çykýar</a:t>
            </a:r>
            <a:r>
              <a:rPr lang="tr-TR" dirty="0" smtClean="0"/>
              <a:t>. Meselem: oka-n+ym ýok – </a:t>
            </a:r>
            <a:r>
              <a:rPr lang="tr-TR" dirty="0" err="1" smtClean="0"/>
              <a:t>okamok</a:t>
            </a:r>
            <a:r>
              <a:rPr lang="tr-TR" dirty="0" smtClean="0"/>
              <a:t>, oka-n+yň ýok – </a:t>
            </a:r>
            <a:r>
              <a:rPr lang="tr-TR" dirty="0" err="1" smtClean="0"/>
              <a:t>okaňok</a:t>
            </a:r>
            <a:r>
              <a:rPr lang="tr-TR" dirty="0" smtClean="0"/>
              <a:t>, oka-n+y ýok – </a:t>
            </a:r>
            <a:r>
              <a:rPr lang="tr-TR" dirty="0" err="1" smtClean="0"/>
              <a:t>okanok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195736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öten zaman </a:t>
            </a:r>
            <a:r>
              <a:rPr lang="tr-TR" dirty="0" err="1" smtClean="0"/>
              <a:t>şekiliniň</a:t>
            </a:r>
            <a:r>
              <a:rPr lang="tr-TR" dirty="0" smtClean="0"/>
              <a:t> -</a:t>
            </a:r>
            <a:r>
              <a:rPr lang="tr-TR" dirty="0" err="1" smtClean="0"/>
              <a:t>dyk</a:t>
            </a:r>
            <a:r>
              <a:rPr lang="tr-TR" dirty="0" smtClean="0"/>
              <a:t>/- dik/ -</a:t>
            </a:r>
            <a:r>
              <a:rPr lang="tr-TR" dirty="0" err="1" smtClean="0"/>
              <a:t>duk</a:t>
            </a:r>
            <a:r>
              <a:rPr lang="tr-TR" dirty="0" smtClean="0"/>
              <a:t>/- dük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gaty</a:t>
            </a:r>
            <a:r>
              <a:rPr lang="tr-TR" dirty="0" smtClean="0"/>
              <a:t> </a:t>
            </a:r>
            <a:r>
              <a:rPr lang="tr-TR" dirty="0" err="1" smtClean="0"/>
              <a:t>gadymydyr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123728" y="32129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Bu türkmen diliniň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 köp </a:t>
            </a:r>
            <a:r>
              <a:rPr lang="tr-TR" dirty="0" err="1" smtClean="0"/>
              <a:t>duşýar</a:t>
            </a:r>
            <a:r>
              <a:rPr lang="tr-TR" dirty="0" smtClean="0"/>
              <a:t>. Olar -</a:t>
            </a:r>
            <a:r>
              <a:rPr lang="tr-TR" dirty="0" err="1" smtClean="0"/>
              <a:t>tyk</a:t>
            </a:r>
            <a:r>
              <a:rPr lang="tr-TR" dirty="0" smtClean="0"/>
              <a:t>/- tik </a:t>
            </a:r>
            <a:r>
              <a:rPr lang="tr-TR" dirty="0" err="1" smtClean="0"/>
              <a:t>görnüşlerinde</a:t>
            </a:r>
            <a:r>
              <a:rPr lang="tr-TR" dirty="0" smtClean="0"/>
              <a:t> </a:t>
            </a:r>
            <a:r>
              <a:rPr lang="tr-TR" dirty="0" err="1" smtClean="0"/>
              <a:t>ulanylypdyr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051720" y="2852936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Meselem: </a:t>
            </a:r>
            <a:endParaRPr lang="tr-TR" dirty="0" smtClean="0"/>
          </a:p>
          <a:p>
            <a:r>
              <a:rPr lang="tr-TR" dirty="0" smtClean="0"/>
              <a:t>Galam </a:t>
            </a:r>
            <a:r>
              <a:rPr lang="tr-TR" dirty="0" err="1" smtClean="0"/>
              <a:t>alyp</a:t>
            </a:r>
            <a:r>
              <a:rPr lang="tr-TR" dirty="0" smtClean="0"/>
              <a:t> </a:t>
            </a:r>
            <a:r>
              <a:rPr lang="tr-TR" dirty="0" err="1" smtClean="0"/>
              <a:t>namany</a:t>
            </a:r>
            <a:r>
              <a:rPr lang="tr-TR" dirty="0" smtClean="0"/>
              <a:t> </a:t>
            </a:r>
            <a:r>
              <a:rPr lang="tr-TR" dirty="0" err="1" smtClean="0"/>
              <a:t>gönderdigim</a:t>
            </a:r>
            <a:r>
              <a:rPr lang="tr-TR" dirty="0" smtClean="0"/>
              <a:t> </a:t>
            </a:r>
            <a:r>
              <a:rPr lang="tr-TR" dirty="0" err="1" smtClean="0"/>
              <a:t>bilmezmiň</a:t>
            </a:r>
            <a:r>
              <a:rPr lang="tr-TR" dirty="0" smtClean="0"/>
              <a:t>? (M). Bu şekil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 </a:t>
            </a:r>
            <a:r>
              <a:rPr lang="tr-TR" dirty="0" err="1" smtClean="0"/>
              <a:t>aýyklaýan</a:t>
            </a:r>
            <a:r>
              <a:rPr lang="tr-TR" dirty="0" smtClean="0"/>
              <a:t> sözüň özüne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  <a:endParaRPr lang="tr-TR" dirty="0" smtClean="0"/>
          </a:p>
          <a:p>
            <a:r>
              <a:rPr lang="tr-TR" dirty="0" err="1" smtClean="0"/>
              <a:t>Gurdugym</a:t>
            </a:r>
            <a:r>
              <a:rPr lang="tr-TR" dirty="0" smtClean="0"/>
              <a:t> </a:t>
            </a:r>
            <a:r>
              <a:rPr lang="tr-TR" dirty="0" err="1" smtClean="0"/>
              <a:t>aslynda</a:t>
            </a:r>
            <a:r>
              <a:rPr lang="tr-TR" dirty="0" smtClean="0"/>
              <a:t> </a:t>
            </a:r>
            <a:r>
              <a:rPr lang="tr-TR" dirty="0" err="1" smtClean="0"/>
              <a:t>bilgil</a:t>
            </a:r>
            <a:r>
              <a:rPr lang="tr-TR" dirty="0" smtClean="0"/>
              <a:t>, bu zeminiň </a:t>
            </a:r>
            <a:r>
              <a:rPr lang="tr-TR" dirty="0" err="1" smtClean="0"/>
              <a:t>myhydyr</a:t>
            </a:r>
            <a:r>
              <a:rPr lang="tr-TR" dirty="0" smtClean="0"/>
              <a:t> (M. S.e 254s.). </a:t>
            </a:r>
            <a:r>
              <a:rPr lang="tr-TR" dirty="0" err="1" smtClean="0"/>
              <a:t>Gördügim</a:t>
            </a:r>
            <a:r>
              <a:rPr lang="tr-TR" dirty="0" smtClean="0"/>
              <a:t> </a:t>
            </a:r>
            <a:r>
              <a:rPr lang="tr-TR" dirty="0" err="1" smtClean="0"/>
              <a:t>düýş</a:t>
            </a:r>
            <a:r>
              <a:rPr lang="tr-TR" dirty="0" smtClean="0"/>
              <a:t> </a:t>
            </a:r>
            <a:r>
              <a:rPr lang="tr-TR" dirty="0" err="1" smtClean="0"/>
              <a:t>haýsydyr</a:t>
            </a:r>
            <a:r>
              <a:rPr lang="tr-TR" dirty="0" smtClean="0"/>
              <a:t> (</a:t>
            </a:r>
            <a:r>
              <a:rPr lang="tr-TR" dirty="0" err="1" smtClean="0"/>
              <a:t>Mol</a:t>
            </a:r>
            <a:r>
              <a:rPr lang="tr-TR" dirty="0" smtClean="0"/>
              <a:t>. 1963, 141 s.).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844824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195736" y="2636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Bu şekil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aňlatman</a:t>
            </a:r>
            <a:r>
              <a:rPr lang="tr-TR" dirty="0" smtClean="0"/>
              <a:t> hem 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bilýär</a:t>
            </a:r>
            <a:r>
              <a:rPr lang="tr-TR" dirty="0" smtClean="0"/>
              <a:t>. Meselem: </a:t>
            </a:r>
            <a:r>
              <a:rPr lang="tr-TR" dirty="0" err="1" smtClean="0"/>
              <a:t>Towşana</a:t>
            </a:r>
            <a:r>
              <a:rPr lang="tr-TR" dirty="0" smtClean="0"/>
              <a:t> </a:t>
            </a:r>
            <a:r>
              <a:rPr lang="tr-TR" dirty="0" err="1" smtClean="0"/>
              <a:t>dogduk</a:t>
            </a:r>
            <a:r>
              <a:rPr lang="tr-TR" dirty="0" smtClean="0"/>
              <a:t> </a:t>
            </a:r>
            <a:r>
              <a:rPr lang="tr-TR" dirty="0" err="1" smtClean="0"/>
              <a:t>depe</a:t>
            </a:r>
            <a:r>
              <a:rPr lang="tr-TR" dirty="0" smtClean="0"/>
              <a:t> (N).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403648" y="2924944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 </a:t>
            </a:r>
            <a:r>
              <a:rPr lang="tr-TR" dirty="0" smtClean="0"/>
              <a:t>şekil </a:t>
            </a:r>
            <a:r>
              <a:rPr lang="tr-TR" dirty="0" err="1" smtClean="0"/>
              <a:t>taryhy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smtClean="0"/>
              <a:t>“</a:t>
            </a:r>
            <a:r>
              <a:rPr lang="tr-TR" dirty="0" err="1" smtClean="0"/>
              <a:t>durgan</a:t>
            </a:r>
            <a:r>
              <a:rPr lang="tr-TR" dirty="0" smtClean="0"/>
              <a:t>” </a:t>
            </a:r>
            <a:r>
              <a:rPr lang="tr-TR" dirty="0" smtClean="0"/>
              <a:t>sözünden gelip </a:t>
            </a:r>
            <a:r>
              <a:rPr lang="tr-TR" dirty="0" err="1" smtClean="0"/>
              <a:t>çykypdyr</a:t>
            </a:r>
            <a:r>
              <a:rPr lang="tr-TR" dirty="0" smtClean="0"/>
              <a:t> diýen </a:t>
            </a:r>
            <a:r>
              <a:rPr lang="tr-TR" dirty="0" err="1" smtClean="0"/>
              <a:t>çaklama</a:t>
            </a:r>
            <a:r>
              <a:rPr lang="tr-TR" dirty="0" smtClean="0"/>
              <a:t> bar. </a:t>
            </a:r>
            <a:r>
              <a:rPr lang="tr-TR" dirty="0" err="1" smtClean="0"/>
              <a:t>Şunlukda</a:t>
            </a:r>
            <a:r>
              <a:rPr lang="tr-TR" dirty="0" smtClean="0"/>
              <a:t>, ol </a:t>
            </a:r>
            <a:r>
              <a:rPr lang="tr-TR" dirty="0" err="1" smtClean="0"/>
              <a:t>durgan</a:t>
            </a:r>
            <a:r>
              <a:rPr lang="tr-TR" dirty="0" smtClean="0"/>
              <a:t>&gt; </a:t>
            </a:r>
            <a:r>
              <a:rPr lang="tr-TR" dirty="0" err="1" smtClean="0"/>
              <a:t>dygan</a:t>
            </a:r>
            <a:r>
              <a:rPr lang="tr-TR" dirty="0" smtClean="0"/>
              <a:t>&gt;</a:t>
            </a:r>
            <a:r>
              <a:rPr lang="tr-TR" dirty="0" err="1" smtClean="0"/>
              <a:t>dyg</a:t>
            </a:r>
            <a:r>
              <a:rPr lang="tr-TR" dirty="0" smtClean="0"/>
              <a:t>&gt;</a:t>
            </a:r>
            <a:r>
              <a:rPr lang="tr-TR" dirty="0" err="1" smtClean="0"/>
              <a:t>dyk</a:t>
            </a:r>
            <a:r>
              <a:rPr lang="tr-TR" dirty="0" smtClean="0"/>
              <a:t> </a:t>
            </a:r>
            <a:r>
              <a:rPr lang="tr-TR" dirty="0" err="1" smtClean="0"/>
              <a:t>görnüşde</a:t>
            </a:r>
            <a:r>
              <a:rPr lang="tr-TR" dirty="0" smtClean="0"/>
              <a:t> ýüze </a:t>
            </a:r>
            <a:r>
              <a:rPr lang="tr-TR" dirty="0" err="1" smtClean="0"/>
              <a:t>çykypdyr</a:t>
            </a:r>
            <a:r>
              <a:rPr lang="tr-TR" dirty="0" smtClean="0"/>
              <a:t>. Bu </a:t>
            </a:r>
            <a:r>
              <a:rPr lang="tr-TR" dirty="0" err="1" smtClean="0"/>
              <a:t>goşulma</a:t>
            </a:r>
            <a:r>
              <a:rPr lang="tr-TR" dirty="0" smtClean="0"/>
              <a:t> öten zaman ortak işlik </a:t>
            </a:r>
            <a:r>
              <a:rPr lang="tr-TR" dirty="0" err="1" smtClean="0"/>
              <a:t>bolup</a:t>
            </a:r>
            <a:r>
              <a:rPr lang="tr-TR" dirty="0" smtClean="0"/>
              <a:t>, ondan öten </a:t>
            </a:r>
            <a:r>
              <a:rPr lang="tr-TR" dirty="0" err="1" smtClean="0"/>
              <a:t>zamanyň</a:t>
            </a:r>
            <a:r>
              <a:rPr lang="tr-TR" dirty="0" smtClean="0"/>
              <a:t> –</a:t>
            </a:r>
            <a:r>
              <a:rPr lang="tr-TR" dirty="0" err="1" smtClean="0"/>
              <a:t>dy</a:t>
            </a:r>
            <a:r>
              <a:rPr lang="tr-TR" dirty="0" smtClean="0"/>
              <a:t>/ -di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 diýen (</a:t>
            </a:r>
            <a:r>
              <a:rPr lang="tr-TR" dirty="0" err="1" smtClean="0"/>
              <a:t>Baskakow</a:t>
            </a:r>
            <a:r>
              <a:rPr lang="tr-TR" dirty="0" smtClean="0"/>
              <a:t> N.A.) </a:t>
            </a:r>
            <a:r>
              <a:rPr lang="tr-TR" dirty="0" err="1" smtClean="0"/>
              <a:t>çaklama</a:t>
            </a:r>
            <a:r>
              <a:rPr lang="tr-TR" dirty="0" smtClean="0"/>
              <a:t> hem bar.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403648" y="2690336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 şekil </a:t>
            </a:r>
            <a:r>
              <a:rPr lang="tr-TR" dirty="0" err="1" smtClean="0"/>
              <a:t>degişlilik</a:t>
            </a:r>
            <a:r>
              <a:rPr lang="tr-TR" dirty="0" smtClean="0"/>
              <a:t>, düşüm </a:t>
            </a:r>
            <a:r>
              <a:rPr lang="tr-TR" dirty="0" err="1" smtClean="0"/>
              <a:t>goşulmalaryny</a:t>
            </a:r>
            <a:r>
              <a:rPr lang="tr-TR" dirty="0" smtClean="0"/>
              <a:t> kabul edýär. </a:t>
            </a:r>
            <a:r>
              <a:rPr lang="tr-TR" dirty="0" err="1" smtClean="0"/>
              <a:t>Netijede</a:t>
            </a:r>
            <a:r>
              <a:rPr lang="tr-TR" dirty="0" smtClean="0"/>
              <a:t> atlaşmak bilen ortak </a:t>
            </a:r>
            <a:r>
              <a:rPr lang="tr-TR" dirty="0" err="1" smtClean="0"/>
              <a:t>işligiň</a:t>
            </a:r>
            <a:r>
              <a:rPr lang="tr-TR" dirty="0" smtClean="0"/>
              <a:t> öten </a:t>
            </a:r>
            <a:r>
              <a:rPr lang="tr-TR" dirty="0" err="1" smtClean="0"/>
              <a:t>zamanyny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  <a:endParaRPr lang="tr-TR" dirty="0" smtClean="0"/>
          </a:p>
          <a:p>
            <a:r>
              <a:rPr lang="tr-TR" dirty="0" err="1" smtClean="0"/>
              <a:t>Dury</a:t>
            </a:r>
            <a:r>
              <a:rPr lang="tr-TR" dirty="0" smtClean="0"/>
              <a:t> </a:t>
            </a:r>
            <a:r>
              <a:rPr lang="tr-TR" dirty="0" smtClean="0"/>
              <a:t>diýip </a:t>
            </a:r>
            <a:r>
              <a:rPr lang="tr-TR" dirty="0" err="1" smtClean="0"/>
              <a:t>içdigim</a:t>
            </a:r>
            <a:r>
              <a:rPr lang="tr-TR" dirty="0" smtClean="0"/>
              <a:t> </a:t>
            </a:r>
            <a:r>
              <a:rPr lang="tr-TR" dirty="0" err="1" smtClean="0"/>
              <a:t>gumly</a:t>
            </a:r>
            <a:r>
              <a:rPr lang="tr-TR" dirty="0" smtClean="0"/>
              <a:t> </a:t>
            </a:r>
            <a:r>
              <a:rPr lang="tr-TR" dirty="0" err="1" smtClean="0"/>
              <a:t>çykypdyr</a:t>
            </a:r>
            <a:r>
              <a:rPr lang="tr-TR" dirty="0" smtClean="0"/>
              <a:t> (</a:t>
            </a:r>
            <a:r>
              <a:rPr lang="tr-TR" dirty="0" err="1" smtClean="0"/>
              <a:t>Magtymguly</a:t>
            </a:r>
            <a:r>
              <a:rPr lang="tr-TR" dirty="0" smtClean="0"/>
              <a:t>, 1957, 124s.).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403648" y="2924944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-</a:t>
            </a:r>
            <a:r>
              <a:rPr lang="tr-TR" dirty="0" err="1" smtClean="0"/>
              <a:t>myş</a:t>
            </a:r>
            <a:r>
              <a:rPr lang="tr-TR" dirty="0" smtClean="0"/>
              <a:t>/-</a:t>
            </a:r>
            <a:r>
              <a:rPr lang="tr-TR" dirty="0" err="1" smtClean="0"/>
              <a:t>miş</a:t>
            </a:r>
            <a:r>
              <a:rPr lang="tr-TR" dirty="0" smtClean="0"/>
              <a:t>/-muş/-</a:t>
            </a:r>
            <a:r>
              <a:rPr lang="tr-TR" dirty="0" err="1" smtClean="0"/>
              <a:t>müş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hem öten zaman ortak </a:t>
            </a:r>
            <a:r>
              <a:rPr lang="tr-TR" dirty="0" err="1" smtClean="0"/>
              <a:t>işligine</a:t>
            </a:r>
            <a:r>
              <a:rPr lang="tr-TR" dirty="0" smtClean="0"/>
              <a:t> </a:t>
            </a:r>
            <a:r>
              <a:rPr lang="tr-TR" dirty="0" err="1" smtClean="0"/>
              <a:t>degişlidir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/>
              <a:t>Olar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, halk </a:t>
            </a:r>
            <a:r>
              <a:rPr lang="tr-TR" dirty="0" err="1" smtClean="0"/>
              <a:t>döredijiliginde</a:t>
            </a:r>
            <a:r>
              <a:rPr lang="tr-TR" dirty="0" smtClean="0"/>
              <a:t> </a:t>
            </a:r>
            <a:r>
              <a:rPr lang="tr-TR" dirty="0" err="1" smtClean="0"/>
              <a:t>ulanylypdyr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Agaç </a:t>
            </a:r>
            <a:r>
              <a:rPr lang="tr-TR" dirty="0" err="1" smtClean="0"/>
              <a:t>iýmişinden</a:t>
            </a:r>
            <a:r>
              <a:rPr lang="tr-TR" dirty="0" smtClean="0"/>
              <a:t> belli, adam </a:t>
            </a:r>
            <a:r>
              <a:rPr lang="tr-TR" dirty="0" smtClean="0"/>
              <a:t>kylmyşyndan.</a:t>
            </a:r>
          </a:p>
          <a:p>
            <a:endParaRPr lang="tr-TR" dirty="0" smtClean="0"/>
          </a:p>
          <a:p>
            <a:r>
              <a:rPr lang="tr-TR" dirty="0" smtClean="0"/>
              <a:t>Peder </a:t>
            </a:r>
            <a:r>
              <a:rPr lang="tr-TR" dirty="0" smtClean="0"/>
              <a:t>bize miras </a:t>
            </a:r>
            <a:r>
              <a:rPr lang="tr-TR" dirty="0" err="1" smtClean="0"/>
              <a:t>goýmuş</a:t>
            </a:r>
            <a:r>
              <a:rPr lang="tr-TR" dirty="0" smtClean="0"/>
              <a:t> bu derdi (</a:t>
            </a:r>
            <a:r>
              <a:rPr lang="tr-TR" dirty="0" err="1" smtClean="0"/>
              <a:t>Magtymguly</a:t>
            </a:r>
            <a:r>
              <a:rPr lang="tr-TR" dirty="0" smtClean="0"/>
              <a:t>, S.e., 1977, 223 s.).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491880" y="2348880"/>
            <a:ext cx="23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-</a:t>
            </a:r>
            <a:r>
              <a:rPr lang="tr-TR" b="1" dirty="0" err="1" smtClean="0"/>
              <a:t>myş</a:t>
            </a:r>
            <a:r>
              <a:rPr lang="tr-TR" b="1" dirty="0" smtClean="0"/>
              <a:t>/-</a:t>
            </a:r>
            <a:r>
              <a:rPr lang="tr-TR" b="1" dirty="0" err="1" smtClean="0"/>
              <a:t>miş</a:t>
            </a:r>
            <a:r>
              <a:rPr lang="tr-TR" b="1" dirty="0" smtClean="0"/>
              <a:t>/-muş/-</a:t>
            </a:r>
            <a:r>
              <a:rPr lang="tr-TR" b="1" dirty="0" err="1" smtClean="0"/>
              <a:t>müş</a:t>
            </a:r>
            <a:r>
              <a:rPr lang="tr-TR" b="1" dirty="0" smtClean="0"/>
              <a:t>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491880" y="2348880"/>
            <a:ext cx="23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-</a:t>
            </a:r>
            <a:r>
              <a:rPr lang="tr-TR" b="1" dirty="0" err="1" smtClean="0"/>
              <a:t>myş</a:t>
            </a:r>
            <a:r>
              <a:rPr lang="tr-TR" b="1" dirty="0" smtClean="0"/>
              <a:t>/-</a:t>
            </a:r>
            <a:r>
              <a:rPr lang="tr-TR" b="1" dirty="0" err="1" smtClean="0"/>
              <a:t>miş</a:t>
            </a:r>
            <a:r>
              <a:rPr lang="tr-TR" b="1" dirty="0" smtClean="0"/>
              <a:t>/-muş/-</a:t>
            </a:r>
            <a:r>
              <a:rPr lang="tr-TR" b="1" dirty="0" err="1" smtClean="0"/>
              <a:t>müş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87624" y="2636912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Emma</a:t>
            </a:r>
            <a:r>
              <a:rPr lang="tr-TR" dirty="0" smtClean="0"/>
              <a:t> bu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wagtda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ortak </a:t>
            </a:r>
            <a:r>
              <a:rPr lang="tr-TR" dirty="0" err="1" smtClean="0"/>
              <a:t>işligi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ulanylmaýar</a:t>
            </a:r>
            <a:r>
              <a:rPr lang="tr-TR" dirty="0" smtClean="0"/>
              <a:t>. </a:t>
            </a:r>
            <a:r>
              <a:rPr lang="tr-TR" dirty="0" err="1" smtClean="0"/>
              <a:t>Diýmek</a:t>
            </a:r>
            <a:r>
              <a:rPr lang="tr-TR" dirty="0" smtClean="0"/>
              <a:t>,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öten zaman ortak </a:t>
            </a:r>
            <a:r>
              <a:rPr lang="tr-TR" dirty="0" err="1" smtClean="0"/>
              <a:t>işligini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edip </a:t>
            </a:r>
            <a:r>
              <a:rPr lang="tr-TR" dirty="0" err="1" smtClean="0"/>
              <a:t>bilmeýär</a:t>
            </a:r>
            <a:r>
              <a:rPr lang="tr-TR" dirty="0" smtClean="0"/>
              <a:t>. Olar </a:t>
            </a:r>
            <a:r>
              <a:rPr lang="tr-TR" dirty="0" err="1" smtClean="0"/>
              <a:t>substantiwleşen</a:t>
            </a:r>
            <a:r>
              <a:rPr lang="tr-TR" dirty="0" smtClean="0"/>
              <a:t> </a:t>
            </a:r>
            <a:r>
              <a:rPr lang="tr-TR" dirty="0" err="1" smtClean="0"/>
              <a:t>görnüşde</a:t>
            </a:r>
            <a:r>
              <a:rPr lang="tr-TR" dirty="0" smtClean="0"/>
              <a:t> </a:t>
            </a:r>
            <a:r>
              <a:rPr lang="tr-TR" dirty="0" err="1" smtClean="0"/>
              <a:t>käbir</a:t>
            </a:r>
            <a:r>
              <a:rPr lang="tr-TR" dirty="0" smtClean="0"/>
              <a:t> sözlerde: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durmuş,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okumyş</a:t>
            </a:r>
            <a:r>
              <a:rPr lang="tr-TR" dirty="0" smtClean="0"/>
              <a:t>, 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geçmiş</a:t>
            </a:r>
            <a:r>
              <a:rPr lang="tr-TR" dirty="0" smtClean="0"/>
              <a:t>, 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ütülmiş</a:t>
            </a:r>
            <a:r>
              <a:rPr lang="tr-TR" dirty="0" smtClean="0"/>
              <a:t> </a:t>
            </a:r>
          </a:p>
          <a:p>
            <a:r>
              <a:rPr lang="tr-TR" dirty="0" smtClean="0"/>
              <a:t>we </a:t>
            </a:r>
            <a:r>
              <a:rPr lang="tr-TR" dirty="0" smtClean="0"/>
              <a:t>ş.m.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347864" y="2348880"/>
            <a:ext cx="23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-</a:t>
            </a:r>
            <a:r>
              <a:rPr lang="tr-TR" b="1" dirty="0" err="1" smtClean="0"/>
              <a:t>myş</a:t>
            </a:r>
            <a:r>
              <a:rPr lang="tr-TR" b="1" dirty="0" smtClean="0"/>
              <a:t>/-</a:t>
            </a:r>
            <a:r>
              <a:rPr lang="tr-TR" b="1" dirty="0" err="1" smtClean="0"/>
              <a:t>miş</a:t>
            </a:r>
            <a:r>
              <a:rPr lang="tr-TR" b="1" dirty="0" smtClean="0"/>
              <a:t>/-muş/-</a:t>
            </a:r>
            <a:r>
              <a:rPr lang="tr-TR" b="1" dirty="0" err="1" smtClean="0"/>
              <a:t>müş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286000" y="29673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Olar </a:t>
            </a:r>
            <a:r>
              <a:rPr lang="tr-TR" dirty="0" err="1" smtClean="0"/>
              <a:t>esasan</a:t>
            </a:r>
            <a:r>
              <a:rPr lang="tr-TR" dirty="0" smtClean="0"/>
              <a:t>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käýinme</a:t>
            </a:r>
            <a:r>
              <a:rPr lang="tr-TR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gargyş</a:t>
            </a:r>
            <a:r>
              <a:rPr lang="tr-TR" dirty="0" smtClean="0"/>
              <a:t>,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arzuw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 hem-de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ýüz</a:t>
            </a:r>
            <a:r>
              <a:rPr lang="tr-TR" dirty="0" smtClean="0"/>
              <a:t> </a:t>
            </a:r>
            <a:r>
              <a:rPr lang="tr-TR" dirty="0" smtClean="0"/>
              <a:t>tutma söz </a:t>
            </a:r>
            <a:endParaRPr lang="tr-TR" dirty="0" smtClean="0"/>
          </a:p>
          <a:p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smtClean="0"/>
              <a:t>Meselem: </a:t>
            </a:r>
            <a:endParaRPr lang="tr-TR" dirty="0" smtClean="0"/>
          </a:p>
          <a:p>
            <a:r>
              <a:rPr lang="tr-TR" dirty="0" smtClean="0"/>
              <a:t>Al </a:t>
            </a:r>
            <a:r>
              <a:rPr lang="tr-TR" dirty="0" err="1" smtClean="0"/>
              <a:t>kakmyş</a:t>
            </a:r>
            <a:r>
              <a:rPr lang="tr-TR" dirty="0" smtClean="0"/>
              <a:t>! </a:t>
            </a:r>
            <a:r>
              <a:rPr lang="tr-TR" dirty="0" smtClean="0"/>
              <a:t> </a:t>
            </a:r>
            <a:r>
              <a:rPr lang="tr-TR" dirty="0" err="1" smtClean="0"/>
              <a:t>Köki</a:t>
            </a:r>
            <a:r>
              <a:rPr lang="tr-TR" dirty="0" smtClean="0"/>
              <a:t> </a:t>
            </a:r>
            <a:r>
              <a:rPr lang="tr-TR" dirty="0" err="1" smtClean="0"/>
              <a:t>ýaýramyş</a:t>
            </a:r>
            <a:r>
              <a:rPr lang="tr-TR" dirty="0" smtClean="0"/>
              <a:t>! we ş.m.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23488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v-SE" dirty="0" smtClean="0"/>
              <a:t>- madyk/-medik</a:t>
            </a:r>
            <a:r>
              <a:rPr lang="sv-SE" dirty="0" smtClean="0"/>
              <a:t>,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sv-SE" dirty="0" smtClean="0"/>
              <a:t>- </a:t>
            </a:r>
            <a:r>
              <a:rPr lang="sv-SE" dirty="0" smtClean="0"/>
              <a:t>man/-män</a:t>
            </a:r>
            <a:r>
              <a:rPr lang="sv-SE" dirty="0" smtClean="0"/>
              <a:t>/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-</a:t>
            </a:r>
            <a:r>
              <a:rPr lang="sv-SE" dirty="0" smtClean="0"/>
              <a:t> </a:t>
            </a:r>
            <a:r>
              <a:rPr lang="sv-SE" dirty="0" smtClean="0"/>
              <a:t>magan/-</a:t>
            </a:r>
            <a:r>
              <a:rPr lang="sv-SE" dirty="0" smtClean="0"/>
              <a:t>megen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sv-SE" dirty="0" smtClean="0"/>
              <a:t>- </a:t>
            </a:r>
            <a:r>
              <a:rPr lang="sv-SE" dirty="0" smtClean="0"/>
              <a:t>maýan,-mesy ýokluk şekili.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691680" y="386104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 </a:t>
            </a:r>
            <a:r>
              <a:rPr lang="tr-TR" dirty="0" err="1" smtClean="0"/>
              <a:t>ýokluk</a:t>
            </a:r>
            <a:r>
              <a:rPr lang="tr-TR" dirty="0" smtClean="0"/>
              <a:t> şekillerinden – </a:t>
            </a:r>
            <a:r>
              <a:rPr lang="tr-TR" dirty="0" err="1" smtClean="0"/>
              <a:t>madyk</a:t>
            </a:r>
            <a:r>
              <a:rPr lang="tr-TR" dirty="0" smtClean="0"/>
              <a:t>/-medik -</a:t>
            </a:r>
            <a:r>
              <a:rPr lang="tr-TR" dirty="0" err="1" smtClean="0"/>
              <a:t>dyk</a:t>
            </a:r>
            <a:r>
              <a:rPr lang="tr-TR" dirty="0" smtClean="0"/>
              <a:t>/-dik </a:t>
            </a:r>
            <a:r>
              <a:rPr lang="tr-TR" dirty="0" err="1" smtClean="0"/>
              <a:t>şekiliniň</a:t>
            </a:r>
            <a:r>
              <a:rPr lang="tr-TR" dirty="0" smtClean="0"/>
              <a:t>, </a:t>
            </a:r>
            <a:r>
              <a:rPr lang="tr-TR" dirty="0" err="1" smtClean="0"/>
              <a:t>man</a:t>
            </a:r>
            <a:r>
              <a:rPr lang="tr-TR" dirty="0" smtClean="0"/>
              <a:t>/-</a:t>
            </a:r>
            <a:r>
              <a:rPr lang="tr-TR" dirty="0" err="1" smtClean="0"/>
              <a:t>män</a:t>
            </a:r>
            <a:r>
              <a:rPr lang="tr-TR" dirty="0" smtClean="0"/>
              <a:t> hem –an/- en ortak işlik </a:t>
            </a:r>
            <a:r>
              <a:rPr lang="tr-TR" dirty="0" err="1" smtClean="0"/>
              <a:t>şekiliniň</a:t>
            </a:r>
            <a:r>
              <a:rPr lang="tr-TR" dirty="0" smtClean="0"/>
              <a:t> öten </a:t>
            </a:r>
            <a:r>
              <a:rPr lang="tr-TR" dirty="0" err="1" smtClean="0"/>
              <a:t>zamanyna</a:t>
            </a:r>
            <a:r>
              <a:rPr lang="tr-TR" dirty="0" smtClean="0"/>
              <a:t>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87624" y="270892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-</a:t>
            </a:r>
            <a:r>
              <a:rPr lang="tr-TR" dirty="0" err="1" smtClean="0"/>
              <a:t>madyk</a:t>
            </a:r>
            <a:r>
              <a:rPr lang="tr-TR" dirty="0" smtClean="0"/>
              <a:t>/-medik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XVIII</a:t>
            </a:r>
            <a:r>
              <a:rPr lang="tr-TR" dirty="0" smtClean="0"/>
              <a:t>-</a:t>
            </a:r>
            <a:r>
              <a:rPr lang="tr-TR" dirty="0" err="1" smtClean="0"/>
              <a:t>XIX</a:t>
            </a:r>
            <a:r>
              <a:rPr lang="tr-TR" dirty="0" smtClean="0"/>
              <a:t> </a:t>
            </a:r>
            <a:r>
              <a:rPr lang="tr-TR" dirty="0" err="1" smtClean="0"/>
              <a:t>asyr</a:t>
            </a:r>
            <a:r>
              <a:rPr lang="tr-TR" dirty="0" smtClean="0"/>
              <a:t>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 </a:t>
            </a:r>
            <a:r>
              <a:rPr lang="tr-TR" dirty="0" err="1" smtClean="0"/>
              <a:t>magan</a:t>
            </a:r>
            <a:r>
              <a:rPr lang="tr-TR" dirty="0" smtClean="0"/>
              <a:t>/-</a:t>
            </a:r>
            <a:r>
              <a:rPr lang="tr-TR" dirty="0" err="1" smtClean="0"/>
              <a:t>megen</a:t>
            </a:r>
            <a:r>
              <a:rPr lang="tr-TR" dirty="0" smtClean="0"/>
              <a:t>, -</a:t>
            </a:r>
            <a:r>
              <a:rPr lang="tr-TR" dirty="0" err="1" smtClean="0"/>
              <a:t>maýan</a:t>
            </a:r>
            <a:r>
              <a:rPr lang="tr-TR" dirty="0" smtClean="0"/>
              <a:t>,-</a:t>
            </a:r>
            <a:r>
              <a:rPr lang="tr-TR" dirty="0" err="1" smtClean="0"/>
              <a:t>mesi</a:t>
            </a:r>
            <a:r>
              <a:rPr lang="tr-TR" dirty="0" smtClean="0"/>
              <a:t> we </a:t>
            </a:r>
            <a:r>
              <a:rPr lang="tr-TR" dirty="0" err="1" smtClean="0"/>
              <a:t>man</a:t>
            </a:r>
            <a:r>
              <a:rPr lang="tr-TR" dirty="0" smtClean="0"/>
              <a:t>/-</a:t>
            </a:r>
            <a:r>
              <a:rPr lang="tr-TR" dirty="0" err="1" smtClean="0"/>
              <a:t>män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bilen deň </a:t>
            </a:r>
            <a:r>
              <a:rPr lang="tr-TR" dirty="0" err="1" smtClean="0"/>
              <a:t>ulanylypdyr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979712" y="3717032"/>
            <a:ext cx="536408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Olar öten </a:t>
            </a:r>
            <a:r>
              <a:rPr lang="tr-TR" dirty="0" err="1" smtClean="0"/>
              <a:t>zamanyň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şekilini</a:t>
            </a:r>
            <a:r>
              <a:rPr lang="tr-TR" dirty="0" smtClean="0"/>
              <a:t> </a:t>
            </a:r>
            <a:r>
              <a:rPr lang="tr-TR" dirty="0" err="1" smtClean="0"/>
              <a:t>aňladypdyrlar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1331640" y="4509120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Meselem: </a:t>
            </a:r>
            <a:r>
              <a:rPr lang="tr-TR" dirty="0" err="1" smtClean="0"/>
              <a:t>Dogmadyk</a:t>
            </a:r>
            <a:r>
              <a:rPr lang="tr-TR" dirty="0" smtClean="0"/>
              <a:t> </a:t>
            </a:r>
            <a:r>
              <a:rPr lang="tr-TR" dirty="0" err="1" smtClean="0"/>
              <a:t>oguldan</a:t>
            </a:r>
            <a:r>
              <a:rPr lang="tr-TR" dirty="0" smtClean="0"/>
              <a:t> </a:t>
            </a:r>
            <a:r>
              <a:rPr lang="tr-TR" dirty="0" err="1" smtClean="0"/>
              <a:t>dogan</a:t>
            </a:r>
            <a:r>
              <a:rPr lang="tr-TR" dirty="0" smtClean="0"/>
              <a:t> daş ýagşy, Nadan </a:t>
            </a:r>
            <a:r>
              <a:rPr lang="tr-TR" dirty="0" err="1" smtClean="0"/>
              <a:t>ogul</a:t>
            </a:r>
            <a:r>
              <a:rPr lang="tr-TR" dirty="0" smtClean="0"/>
              <a:t> </a:t>
            </a:r>
            <a:r>
              <a:rPr lang="tr-TR" dirty="0" err="1" smtClean="0"/>
              <a:t>atasyna</a:t>
            </a:r>
            <a:r>
              <a:rPr lang="tr-TR" dirty="0" smtClean="0"/>
              <a:t> </a:t>
            </a:r>
            <a:r>
              <a:rPr lang="tr-TR" dirty="0" err="1" smtClean="0"/>
              <a:t>seretmez</a:t>
            </a:r>
            <a:r>
              <a:rPr lang="tr-TR" dirty="0" smtClean="0"/>
              <a:t> (M., 1957, 120s.). Öz </a:t>
            </a:r>
            <a:r>
              <a:rPr lang="tr-TR" dirty="0" err="1" smtClean="0"/>
              <a:t>gadyryny</a:t>
            </a:r>
            <a:r>
              <a:rPr lang="tr-TR" dirty="0" smtClean="0"/>
              <a:t> bilmedik iliň </a:t>
            </a:r>
            <a:r>
              <a:rPr lang="tr-TR" dirty="0" err="1" smtClean="0"/>
              <a:t>gadyryny</a:t>
            </a:r>
            <a:r>
              <a:rPr lang="tr-TR" dirty="0" smtClean="0"/>
              <a:t> </a:t>
            </a:r>
            <a:r>
              <a:rPr lang="tr-TR" dirty="0" err="1" smtClean="0"/>
              <a:t>näbilsin</a:t>
            </a:r>
            <a:r>
              <a:rPr lang="tr-TR" dirty="0" smtClean="0"/>
              <a:t> (N.1949, 63s.). </a:t>
            </a:r>
            <a:r>
              <a:rPr lang="tr-TR" dirty="0" err="1" smtClean="0"/>
              <a:t>Şir</a:t>
            </a:r>
            <a:r>
              <a:rPr lang="tr-TR" dirty="0" smtClean="0"/>
              <a:t> </a:t>
            </a:r>
            <a:r>
              <a:rPr lang="tr-TR" dirty="0" err="1" smtClean="0"/>
              <a:t>zarbyn</a:t>
            </a:r>
            <a:r>
              <a:rPr lang="tr-TR" dirty="0" smtClean="0"/>
              <a:t> görmeýen </a:t>
            </a:r>
            <a:r>
              <a:rPr lang="tr-TR" dirty="0" err="1" smtClean="0"/>
              <a:t>gurduň</a:t>
            </a:r>
            <a:r>
              <a:rPr lang="tr-TR" dirty="0" smtClean="0"/>
              <a:t>, Her </a:t>
            </a:r>
            <a:r>
              <a:rPr lang="tr-TR" dirty="0" err="1" smtClean="0"/>
              <a:t>murty</a:t>
            </a:r>
            <a:r>
              <a:rPr lang="tr-TR" dirty="0" smtClean="0"/>
              <a:t> bir </a:t>
            </a:r>
            <a:r>
              <a:rPr lang="tr-TR" dirty="0" err="1" smtClean="0"/>
              <a:t>şire</a:t>
            </a:r>
            <a:r>
              <a:rPr lang="tr-TR" dirty="0" smtClean="0"/>
              <a:t> döner.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348880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Görnüşi</a:t>
            </a:r>
            <a:r>
              <a:rPr lang="tr-TR" dirty="0" smtClean="0"/>
              <a:t> ýaly, -</a:t>
            </a:r>
            <a:r>
              <a:rPr lang="tr-TR" dirty="0" err="1" smtClean="0"/>
              <a:t>madyk</a:t>
            </a:r>
            <a:r>
              <a:rPr lang="tr-TR" dirty="0" smtClean="0"/>
              <a:t>/-medik iki </a:t>
            </a:r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dirty="0" err="1" smtClean="0"/>
              <a:t>birikmeginden</a:t>
            </a:r>
            <a:r>
              <a:rPr lang="tr-TR" dirty="0" smtClean="0"/>
              <a:t> emele </a:t>
            </a:r>
            <a:r>
              <a:rPr lang="tr-TR" dirty="0" err="1" smtClean="0"/>
              <a:t>gelipdir</a:t>
            </a:r>
            <a:r>
              <a:rPr lang="tr-TR" dirty="0" smtClean="0"/>
              <a:t>. Ol 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köp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-</a:t>
            </a:r>
            <a:r>
              <a:rPr lang="tr-TR" dirty="0" smtClean="0"/>
              <a:t>ma:n/-</a:t>
            </a:r>
            <a:r>
              <a:rPr lang="tr-TR" dirty="0" err="1" smtClean="0"/>
              <a:t>mä</a:t>
            </a:r>
            <a:r>
              <a:rPr lang="tr-TR" dirty="0" smtClean="0"/>
              <a:t>:n bolsa </a:t>
            </a:r>
            <a:r>
              <a:rPr lang="tr-TR" dirty="0" err="1" smtClean="0"/>
              <a:t>magan</a:t>
            </a:r>
            <a:r>
              <a:rPr lang="tr-TR" dirty="0" smtClean="0"/>
              <a:t>/-</a:t>
            </a:r>
            <a:r>
              <a:rPr lang="tr-TR" dirty="0" err="1" smtClean="0"/>
              <a:t>megen</a:t>
            </a:r>
            <a:r>
              <a:rPr lang="tr-TR" dirty="0" smtClean="0"/>
              <a:t>-&gt; -</a:t>
            </a:r>
            <a:r>
              <a:rPr lang="tr-TR" dirty="0" err="1" smtClean="0"/>
              <a:t>maýan</a:t>
            </a:r>
            <a:r>
              <a:rPr lang="tr-TR" dirty="0" smtClean="0"/>
              <a:t>/-</a:t>
            </a:r>
            <a:r>
              <a:rPr lang="tr-TR" dirty="0" err="1" smtClean="0"/>
              <a:t>meýen</a:t>
            </a:r>
            <a:r>
              <a:rPr lang="tr-TR" dirty="0" smtClean="0"/>
              <a:t>&gt; - </a:t>
            </a:r>
            <a:r>
              <a:rPr lang="tr-TR" dirty="0" err="1" smtClean="0"/>
              <a:t>maan</a:t>
            </a:r>
            <a:r>
              <a:rPr lang="tr-TR" dirty="0" smtClean="0"/>
              <a:t>/-</a:t>
            </a:r>
            <a:r>
              <a:rPr lang="tr-TR" dirty="0" err="1" smtClean="0"/>
              <a:t>mään</a:t>
            </a:r>
            <a:r>
              <a:rPr lang="tr-TR" dirty="0" smtClean="0"/>
              <a:t>&gt; </a:t>
            </a:r>
            <a:r>
              <a:rPr lang="tr-TR" dirty="0" err="1" smtClean="0"/>
              <a:t>man</a:t>
            </a:r>
            <a:r>
              <a:rPr lang="tr-TR" dirty="0" smtClean="0"/>
              <a:t>/-</a:t>
            </a:r>
            <a:r>
              <a:rPr lang="tr-TR" dirty="0" err="1" smtClean="0"/>
              <a:t>män</a:t>
            </a:r>
            <a:r>
              <a:rPr lang="tr-TR" dirty="0" smtClean="0"/>
              <a:t> </a:t>
            </a:r>
            <a:r>
              <a:rPr lang="tr-TR" dirty="0" err="1" smtClean="0"/>
              <a:t>görnüşde</a:t>
            </a:r>
            <a:r>
              <a:rPr lang="tr-TR" dirty="0" smtClean="0"/>
              <a:t> emele </a:t>
            </a:r>
            <a:r>
              <a:rPr lang="tr-TR" dirty="0" err="1" smtClean="0"/>
              <a:t>gelipdir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–</a:t>
            </a:r>
            <a:r>
              <a:rPr lang="tr-TR" dirty="0" err="1" smtClean="0"/>
              <a:t>man</a:t>
            </a:r>
            <a:r>
              <a:rPr lang="tr-TR" dirty="0" smtClean="0"/>
              <a:t>/-</a:t>
            </a:r>
            <a:r>
              <a:rPr lang="tr-TR" dirty="0" err="1" smtClean="0"/>
              <a:t>män</a:t>
            </a:r>
            <a:r>
              <a:rPr lang="tr-TR" dirty="0" smtClean="0"/>
              <a:t> işliklere </a:t>
            </a:r>
            <a:r>
              <a:rPr lang="tr-TR" dirty="0" err="1" smtClean="0"/>
              <a:t>ýakyndyr</a:t>
            </a:r>
            <a:r>
              <a:rPr lang="tr-TR" dirty="0" smtClean="0"/>
              <a:t>. Şonuň üçin hem al-</a:t>
            </a:r>
            <a:r>
              <a:rPr lang="tr-TR" dirty="0" err="1" smtClean="0"/>
              <a:t>madyk</a:t>
            </a:r>
            <a:r>
              <a:rPr lang="tr-TR" dirty="0" smtClean="0"/>
              <a:t>, görül-medik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ulanylmaýar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görülmedik ýer, sürülmedik </a:t>
            </a:r>
            <a:r>
              <a:rPr lang="tr-TR" dirty="0" err="1" smtClean="0"/>
              <a:t>atyz</a:t>
            </a:r>
            <a:r>
              <a:rPr lang="tr-TR" dirty="0" smtClean="0"/>
              <a:t> ýaly </a:t>
            </a:r>
            <a:r>
              <a:rPr lang="tr-TR" dirty="0" err="1" smtClean="0"/>
              <a:t>ulanylýar</a:t>
            </a:r>
            <a:r>
              <a:rPr lang="tr-TR" dirty="0" smtClean="0"/>
              <a:t>,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görülmän</a:t>
            </a:r>
            <a:r>
              <a:rPr lang="tr-TR" dirty="0" smtClean="0"/>
              <a:t> ýer, </a:t>
            </a:r>
            <a:r>
              <a:rPr lang="tr-TR" dirty="0" err="1" smtClean="0"/>
              <a:t>sürülmän</a:t>
            </a:r>
            <a:r>
              <a:rPr lang="tr-TR" dirty="0" smtClean="0"/>
              <a:t> ýer </a:t>
            </a:r>
            <a:r>
              <a:rPr lang="tr-TR" dirty="0" err="1" smtClean="0"/>
              <a:t>ulanylmaýar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907704" y="2828836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käwagtlarda</a:t>
            </a:r>
            <a:r>
              <a:rPr lang="tr-TR" dirty="0" smtClean="0"/>
              <a:t>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çalşyrylyp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</a:t>
            </a:r>
            <a:r>
              <a:rPr lang="tr-TR" dirty="0" err="1" smtClean="0"/>
              <a:t>halatlary</a:t>
            </a:r>
            <a:r>
              <a:rPr lang="tr-TR" dirty="0" smtClean="0"/>
              <a:t> hem </a:t>
            </a:r>
            <a:r>
              <a:rPr lang="tr-TR" dirty="0" err="1" smtClean="0"/>
              <a:t>bolup</a:t>
            </a:r>
            <a:r>
              <a:rPr lang="tr-TR" dirty="0" smtClean="0"/>
              <a:t> biler. Onda olar at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Meselem: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Gelmäniňi</a:t>
            </a:r>
            <a:r>
              <a:rPr lang="tr-TR" dirty="0" smtClean="0"/>
              <a:t> </a:t>
            </a:r>
            <a:r>
              <a:rPr lang="tr-TR" dirty="0" err="1" smtClean="0"/>
              <a:t>eşitdim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G</a:t>
            </a:r>
            <a:r>
              <a:rPr lang="tr-TR" dirty="0" err="1" smtClean="0"/>
              <a:t>elmändigiňi</a:t>
            </a:r>
            <a:r>
              <a:rPr lang="tr-TR" dirty="0" smtClean="0"/>
              <a:t> </a:t>
            </a:r>
            <a:r>
              <a:rPr lang="tr-TR" dirty="0" err="1" smtClean="0"/>
              <a:t>eşitdim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348880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“–</a:t>
            </a:r>
            <a:r>
              <a:rPr lang="tr-TR" dirty="0" err="1" smtClean="0"/>
              <a:t>man</a:t>
            </a:r>
            <a:r>
              <a:rPr lang="tr-TR" dirty="0" smtClean="0"/>
              <a:t>/-</a:t>
            </a:r>
            <a:r>
              <a:rPr lang="tr-TR" dirty="0" err="1" smtClean="0"/>
              <a:t>män</a:t>
            </a:r>
            <a:r>
              <a:rPr lang="tr-TR" dirty="0" smtClean="0"/>
              <a:t>” </a:t>
            </a:r>
          </a:p>
          <a:p>
            <a:endParaRPr lang="tr-TR" dirty="0" smtClean="0"/>
          </a:p>
          <a:p>
            <a:r>
              <a:rPr lang="tr-TR" dirty="0" smtClean="0"/>
              <a:t>özünden </a:t>
            </a:r>
            <a:r>
              <a:rPr lang="tr-TR" dirty="0" smtClean="0"/>
              <a:t>soň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edenden </a:t>
            </a:r>
            <a:r>
              <a:rPr lang="tr-TR" dirty="0" smtClean="0"/>
              <a:t>“soň” </a:t>
            </a:r>
            <a:r>
              <a:rPr lang="tr-TR" dirty="0" err="1" smtClean="0"/>
              <a:t>sözüniň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bilen hereketi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ýetirmek</a:t>
            </a:r>
            <a:r>
              <a:rPr lang="tr-TR" dirty="0" smtClean="0"/>
              <a:t> ýa-da </a:t>
            </a:r>
            <a:r>
              <a:rPr lang="tr-TR" dirty="0" err="1" smtClean="0"/>
              <a:t>ýetirmezlik</a:t>
            </a:r>
            <a:r>
              <a:rPr lang="tr-TR" dirty="0" smtClean="0"/>
              <a:t> üçin </a:t>
            </a:r>
            <a:r>
              <a:rPr lang="tr-TR" dirty="0" err="1" smtClean="0"/>
              <a:t>zerur</a:t>
            </a:r>
            <a:r>
              <a:rPr lang="tr-TR" dirty="0" smtClean="0"/>
              <a:t> bolan </a:t>
            </a:r>
            <a:r>
              <a:rPr lang="tr-TR" dirty="0" err="1" smtClean="0"/>
              <a:t>sebäbi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oka+</a:t>
            </a:r>
            <a:r>
              <a:rPr lang="tr-TR" dirty="0" err="1" smtClean="0"/>
              <a:t>man</a:t>
            </a:r>
            <a:r>
              <a:rPr lang="tr-TR" dirty="0" smtClean="0"/>
              <a:t>+ym+dan soň&gt; </a:t>
            </a:r>
            <a:r>
              <a:rPr lang="tr-TR" dirty="0" err="1" smtClean="0"/>
              <a:t>okamanym</a:t>
            </a:r>
            <a:r>
              <a:rPr lang="tr-TR" dirty="0" smtClean="0"/>
              <a:t> soň&gt; </a:t>
            </a:r>
            <a:r>
              <a:rPr lang="tr-TR" dirty="0" err="1" smtClean="0"/>
              <a:t>okamamsoň</a:t>
            </a:r>
            <a:r>
              <a:rPr lang="tr-TR" dirty="0" smtClean="0"/>
              <a:t> we ş.m.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Şunlukda</a:t>
            </a:r>
            <a:r>
              <a:rPr lang="tr-TR" dirty="0" smtClean="0"/>
              <a:t>, </a:t>
            </a:r>
            <a:r>
              <a:rPr lang="tr-TR" dirty="0" err="1" smtClean="0"/>
              <a:t>man</a:t>
            </a:r>
            <a:r>
              <a:rPr lang="tr-TR" dirty="0" smtClean="0"/>
              <a:t>/- </a:t>
            </a:r>
            <a:r>
              <a:rPr lang="tr-TR" dirty="0" err="1" smtClean="0"/>
              <a:t>män</a:t>
            </a:r>
            <a:r>
              <a:rPr lang="tr-TR" dirty="0" smtClean="0"/>
              <a:t> degişli </a:t>
            </a:r>
            <a:r>
              <a:rPr lang="tr-TR" dirty="0" err="1" smtClean="0"/>
              <a:t>goşulmalary</a:t>
            </a:r>
            <a:r>
              <a:rPr lang="tr-TR" dirty="0" smtClean="0"/>
              <a:t> kabul </a:t>
            </a:r>
            <a:r>
              <a:rPr lang="tr-TR" dirty="0" err="1" smtClean="0"/>
              <a:t>edýärler</a:t>
            </a:r>
            <a:r>
              <a:rPr lang="tr-TR" dirty="0" smtClean="0"/>
              <a:t> we </a:t>
            </a:r>
            <a:r>
              <a:rPr lang="tr-TR" dirty="0" err="1" smtClean="0"/>
              <a:t>atlaşýarlar</a:t>
            </a:r>
            <a:r>
              <a:rPr lang="tr-TR" dirty="0" smtClean="0"/>
              <a:t>. Meselem: </a:t>
            </a:r>
            <a:r>
              <a:rPr lang="tr-TR" dirty="0" err="1" smtClean="0"/>
              <a:t>bilmänim</a:t>
            </a:r>
            <a:r>
              <a:rPr lang="tr-TR" dirty="0" smtClean="0"/>
              <a:t>, </a:t>
            </a:r>
            <a:r>
              <a:rPr lang="tr-TR" dirty="0" err="1" smtClean="0"/>
              <a:t>almanym</a:t>
            </a:r>
            <a:r>
              <a:rPr lang="tr-TR" dirty="0" smtClean="0"/>
              <a:t>, </a:t>
            </a:r>
            <a:r>
              <a:rPr lang="tr-TR" dirty="0" err="1" smtClean="0"/>
              <a:t>bilmäniň</a:t>
            </a:r>
            <a:r>
              <a:rPr lang="tr-TR" dirty="0" smtClean="0"/>
              <a:t>, </a:t>
            </a:r>
            <a:r>
              <a:rPr lang="tr-TR" dirty="0" err="1" smtClean="0"/>
              <a:t>almanyň</a:t>
            </a:r>
            <a:r>
              <a:rPr lang="tr-TR" dirty="0" smtClean="0"/>
              <a:t>, </a:t>
            </a:r>
            <a:r>
              <a:rPr lang="tr-TR" dirty="0" err="1" smtClean="0"/>
              <a:t>bilmäni</a:t>
            </a:r>
            <a:r>
              <a:rPr lang="tr-TR" dirty="0" smtClean="0"/>
              <a:t>, </a:t>
            </a:r>
            <a:r>
              <a:rPr lang="tr-TR" dirty="0" err="1" smtClean="0"/>
              <a:t>almany</a:t>
            </a:r>
            <a:r>
              <a:rPr lang="tr-TR" dirty="0" smtClean="0"/>
              <a:t> we ş.m.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843808" y="1412776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259632" y="1844824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Bilmez </a:t>
            </a:r>
            <a:r>
              <a:rPr lang="tr-TR" dirty="0" err="1" smtClean="0"/>
              <a:t>tebip</a:t>
            </a:r>
            <a:r>
              <a:rPr lang="tr-TR" dirty="0" smtClean="0"/>
              <a:t> jan alar. </a:t>
            </a:r>
            <a:r>
              <a:rPr lang="tr-TR" dirty="0" err="1" smtClean="0"/>
              <a:t>Doýurmadyk</a:t>
            </a:r>
            <a:r>
              <a:rPr lang="tr-TR" dirty="0" smtClean="0"/>
              <a:t> </a:t>
            </a:r>
            <a:r>
              <a:rPr lang="tr-TR" dirty="0" err="1" smtClean="0"/>
              <a:t>palawdan</a:t>
            </a:r>
            <a:r>
              <a:rPr lang="tr-TR" dirty="0" smtClean="0"/>
              <a:t> </a:t>
            </a:r>
            <a:r>
              <a:rPr lang="tr-TR" dirty="0" err="1" smtClean="0"/>
              <a:t>doýran</a:t>
            </a:r>
            <a:r>
              <a:rPr lang="tr-TR" dirty="0" smtClean="0"/>
              <a:t> </a:t>
            </a:r>
            <a:r>
              <a:rPr lang="tr-TR" dirty="0" err="1" smtClean="0"/>
              <a:t>ýarma</a:t>
            </a:r>
            <a:r>
              <a:rPr lang="tr-TR" dirty="0" smtClean="0"/>
              <a:t> </a:t>
            </a:r>
            <a:r>
              <a:rPr lang="tr-TR" dirty="0" err="1" smtClean="0"/>
              <a:t>ýagşydyr</a:t>
            </a:r>
            <a:r>
              <a:rPr lang="tr-TR" dirty="0" smtClean="0"/>
              <a:t>. </a:t>
            </a:r>
            <a:r>
              <a:rPr lang="tr-TR" dirty="0" err="1" smtClean="0"/>
              <a:t>Sylara</a:t>
            </a:r>
            <a:r>
              <a:rPr lang="tr-TR" dirty="0" smtClean="0"/>
              <a:t> güýjüň bolmasa </a:t>
            </a:r>
            <a:r>
              <a:rPr lang="tr-TR" dirty="0" err="1" smtClean="0"/>
              <a:t>sylamaga</a:t>
            </a:r>
            <a:r>
              <a:rPr lang="tr-TR" dirty="0" smtClean="0"/>
              <a:t> diliň bolsun. </a:t>
            </a:r>
            <a:r>
              <a:rPr lang="tr-TR" dirty="0" err="1" smtClean="0"/>
              <a:t>Tomus</a:t>
            </a:r>
            <a:r>
              <a:rPr lang="tr-TR" dirty="0" smtClean="0"/>
              <a:t> </a:t>
            </a:r>
            <a:r>
              <a:rPr lang="tr-TR" dirty="0" err="1" smtClean="0"/>
              <a:t>depesi</a:t>
            </a:r>
            <a:r>
              <a:rPr lang="tr-TR" dirty="0" smtClean="0"/>
              <a:t> </a:t>
            </a:r>
            <a:r>
              <a:rPr lang="tr-TR" dirty="0" err="1" smtClean="0"/>
              <a:t>gaýnamadygyň</a:t>
            </a:r>
            <a:r>
              <a:rPr lang="tr-TR" dirty="0" smtClean="0"/>
              <a:t>, gyş </a:t>
            </a:r>
            <a:r>
              <a:rPr lang="tr-TR" dirty="0" err="1" smtClean="0"/>
              <a:t>gazany</a:t>
            </a:r>
            <a:r>
              <a:rPr lang="tr-TR" dirty="0" smtClean="0"/>
              <a:t> </a:t>
            </a:r>
            <a:r>
              <a:rPr lang="tr-TR" dirty="0" err="1" smtClean="0"/>
              <a:t>gaýnamaz</a:t>
            </a:r>
            <a:r>
              <a:rPr lang="tr-TR" dirty="0" smtClean="0"/>
              <a:t>. Dostuňa </a:t>
            </a:r>
            <a:r>
              <a:rPr lang="tr-TR" dirty="0" err="1" smtClean="0"/>
              <a:t>bereniňi</a:t>
            </a:r>
            <a:r>
              <a:rPr lang="tr-TR" dirty="0" smtClean="0"/>
              <a:t> sorama, goňşyňa </a:t>
            </a:r>
            <a:r>
              <a:rPr lang="tr-TR" dirty="0" err="1" smtClean="0"/>
              <a:t>bereniňi</a:t>
            </a:r>
            <a:r>
              <a:rPr lang="tr-TR" dirty="0" smtClean="0"/>
              <a:t> </a:t>
            </a:r>
            <a:r>
              <a:rPr lang="tr-TR" dirty="0" err="1" smtClean="0"/>
              <a:t>agzama</a:t>
            </a:r>
            <a:r>
              <a:rPr lang="tr-TR" dirty="0" smtClean="0"/>
              <a:t>. Aş atana aş at, daş atana daş at. Duşmanyň </a:t>
            </a:r>
            <a:r>
              <a:rPr lang="tr-TR" dirty="0" err="1" smtClean="0"/>
              <a:t>güldügi</a:t>
            </a:r>
            <a:r>
              <a:rPr lang="tr-TR" dirty="0" smtClean="0"/>
              <a:t> – </a:t>
            </a:r>
            <a:r>
              <a:rPr lang="tr-TR" dirty="0" err="1" smtClean="0"/>
              <a:t>syryňy</a:t>
            </a:r>
            <a:r>
              <a:rPr lang="tr-TR" dirty="0" smtClean="0"/>
              <a:t> </a:t>
            </a:r>
            <a:r>
              <a:rPr lang="tr-TR" dirty="0" err="1" smtClean="0"/>
              <a:t>bildigi</a:t>
            </a:r>
            <a:r>
              <a:rPr lang="tr-TR" dirty="0" smtClean="0"/>
              <a:t>. Bal tutan </a:t>
            </a:r>
            <a:r>
              <a:rPr lang="tr-TR" dirty="0" err="1" smtClean="0"/>
              <a:t>barmagyny</a:t>
            </a:r>
            <a:r>
              <a:rPr lang="tr-TR" dirty="0" smtClean="0"/>
              <a:t> </a:t>
            </a:r>
            <a:r>
              <a:rPr lang="tr-TR" dirty="0" err="1" smtClean="0"/>
              <a:t>ýalar</a:t>
            </a:r>
            <a:r>
              <a:rPr lang="tr-TR" dirty="0" smtClean="0"/>
              <a:t>. </a:t>
            </a:r>
            <a:r>
              <a:rPr lang="tr-TR" dirty="0" err="1" smtClean="0"/>
              <a:t>Puly</a:t>
            </a:r>
            <a:r>
              <a:rPr lang="tr-TR" dirty="0" smtClean="0"/>
              <a:t> </a:t>
            </a:r>
            <a:r>
              <a:rPr lang="tr-TR" dirty="0" err="1" smtClean="0"/>
              <a:t>gazanmak</a:t>
            </a:r>
            <a:r>
              <a:rPr lang="tr-TR" dirty="0" smtClean="0"/>
              <a:t> asan, saklamak müşgil. </a:t>
            </a:r>
            <a:r>
              <a:rPr lang="tr-TR" dirty="0" err="1" smtClean="0"/>
              <a:t>Sözüni</a:t>
            </a:r>
            <a:r>
              <a:rPr lang="tr-TR" dirty="0" smtClean="0"/>
              <a:t> bilip </a:t>
            </a:r>
            <a:r>
              <a:rPr lang="tr-TR" dirty="0" err="1" smtClean="0"/>
              <a:t>sözläniň</a:t>
            </a:r>
            <a:r>
              <a:rPr lang="tr-TR" dirty="0" smtClean="0"/>
              <a:t> </a:t>
            </a:r>
            <a:r>
              <a:rPr lang="tr-TR" dirty="0" err="1" smtClean="0"/>
              <a:t>ýüzüniň</a:t>
            </a:r>
            <a:r>
              <a:rPr lang="tr-TR" dirty="0" smtClean="0"/>
              <a:t> </a:t>
            </a:r>
            <a:r>
              <a:rPr lang="tr-TR" dirty="0" err="1" smtClean="0"/>
              <a:t>nury</a:t>
            </a:r>
            <a:r>
              <a:rPr lang="tr-TR" dirty="0" smtClean="0"/>
              <a:t> tükenmez, </a:t>
            </a:r>
            <a:r>
              <a:rPr lang="tr-TR" dirty="0" err="1" smtClean="0"/>
              <a:t>ýerini</a:t>
            </a:r>
            <a:r>
              <a:rPr lang="tr-TR" dirty="0" smtClean="0"/>
              <a:t> bilip </a:t>
            </a:r>
            <a:r>
              <a:rPr lang="tr-TR" dirty="0" err="1" smtClean="0"/>
              <a:t>harçlanyň</a:t>
            </a:r>
            <a:r>
              <a:rPr lang="tr-TR" dirty="0" smtClean="0"/>
              <a:t> </a:t>
            </a:r>
            <a:r>
              <a:rPr lang="tr-TR" dirty="0" err="1" smtClean="0"/>
              <a:t>golunyň</a:t>
            </a:r>
            <a:r>
              <a:rPr lang="tr-TR" dirty="0" smtClean="0"/>
              <a:t> </a:t>
            </a:r>
            <a:r>
              <a:rPr lang="tr-TR" dirty="0" err="1" smtClean="0"/>
              <a:t>harjy</a:t>
            </a:r>
            <a:r>
              <a:rPr lang="tr-TR" dirty="0" smtClean="0"/>
              <a:t> tükenmez. </a:t>
            </a:r>
            <a:r>
              <a:rPr lang="tr-TR" dirty="0" err="1" smtClean="0"/>
              <a:t>Towşanyň</a:t>
            </a:r>
            <a:r>
              <a:rPr lang="tr-TR" dirty="0" smtClean="0"/>
              <a:t> </a:t>
            </a:r>
            <a:r>
              <a:rPr lang="tr-TR" dirty="0" err="1" smtClean="0"/>
              <a:t>gaçyşyny</a:t>
            </a:r>
            <a:r>
              <a:rPr lang="tr-TR" dirty="0" smtClean="0"/>
              <a:t> görenimde, </a:t>
            </a:r>
            <a:r>
              <a:rPr lang="tr-TR" dirty="0" err="1" smtClean="0"/>
              <a:t>etden</a:t>
            </a:r>
            <a:r>
              <a:rPr lang="tr-TR" dirty="0" smtClean="0"/>
              <a:t> </a:t>
            </a:r>
            <a:r>
              <a:rPr lang="tr-TR" dirty="0" err="1" smtClean="0"/>
              <a:t>tamamy</a:t>
            </a:r>
            <a:r>
              <a:rPr lang="tr-TR" dirty="0" smtClean="0"/>
              <a:t> üzdüm. </a:t>
            </a:r>
            <a:r>
              <a:rPr lang="tr-TR" dirty="0" err="1" smtClean="0"/>
              <a:t>Tozany</a:t>
            </a:r>
            <a:r>
              <a:rPr lang="tr-TR" dirty="0" smtClean="0"/>
              <a:t> </a:t>
            </a:r>
            <a:r>
              <a:rPr lang="tr-TR" dirty="0" err="1" smtClean="0"/>
              <a:t>gapan</a:t>
            </a:r>
            <a:r>
              <a:rPr lang="tr-TR" dirty="0" smtClean="0"/>
              <a:t> </a:t>
            </a:r>
            <a:r>
              <a:rPr lang="tr-TR" dirty="0" err="1" smtClean="0"/>
              <a:t>eýesi</a:t>
            </a:r>
            <a:r>
              <a:rPr lang="tr-TR" dirty="0" smtClean="0"/>
              <a:t> gelende </a:t>
            </a:r>
            <a:r>
              <a:rPr lang="tr-TR" dirty="0" err="1" smtClean="0"/>
              <a:t>görersiň</a:t>
            </a:r>
            <a:r>
              <a:rPr lang="tr-TR" dirty="0" smtClean="0"/>
              <a:t>. </a:t>
            </a:r>
            <a:r>
              <a:rPr lang="tr-TR" dirty="0" err="1" smtClean="0"/>
              <a:t>Toý</a:t>
            </a:r>
            <a:r>
              <a:rPr lang="tr-TR" dirty="0" smtClean="0"/>
              <a:t> </a:t>
            </a:r>
            <a:r>
              <a:rPr lang="tr-TR" dirty="0" err="1" smtClean="0"/>
              <a:t>diýilse</a:t>
            </a:r>
            <a:r>
              <a:rPr lang="tr-TR" dirty="0" smtClean="0"/>
              <a:t>, </a:t>
            </a:r>
            <a:r>
              <a:rPr lang="tr-TR" dirty="0" err="1" smtClean="0"/>
              <a:t>gury</a:t>
            </a:r>
            <a:r>
              <a:rPr lang="tr-TR" dirty="0" smtClean="0"/>
              <a:t> kelle-de </a:t>
            </a:r>
            <a:r>
              <a:rPr lang="tr-TR" dirty="0" err="1" smtClean="0"/>
              <a:t>togalanypdyr</a:t>
            </a:r>
            <a:r>
              <a:rPr lang="tr-TR" dirty="0" smtClean="0"/>
              <a:t>. Agaç iỳ</a:t>
            </a:r>
            <a:r>
              <a:rPr lang="tr-TR" dirty="0" err="1" smtClean="0"/>
              <a:t>mişinden</a:t>
            </a:r>
            <a:r>
              <a:rPr lang="tr-TR" dirty="0" smtClean="0"/>
              <a:t> belli, adam kylmyşyndan.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437112"/>
            <a:ext cx="1440160" cy="151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öten zaman şekilleriniň </a:t>
            </a:r>
            <a:r>
              <a:rPr lang="tr-TR" dirty="0" err="1" smtClean="0"/>
              <a:t>barlygy</a:t>
            </a:r>
            <a:r>
              <a:rPr lang="tr-TR" dirty="0" smtClean="0"/>
              <a:t> we </a:t>
            </a:r>
            <a:r>
              <a:rPr lang="tr-TR" dirty="0" err="1" smtClean="0"/>
              <a:t>ýoklugy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Olar </a:t>
            </a:r>
            <a:r>
              <a:rPr lang="tr-TR" dirty="0" err="1" smtClean="0"/>
              <a:t>goşulan</a:t>
            </a:r>
            <a:r>
              <a:rPr lang="tr-TR" dirty="0" smtClean="0"/>
              <a:t> sözünden edilen ýa-da edilmedik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tapawutly</a:t>
            </a:r>
            <a:r>
              <a:rPr lang="tr-TR" dirty="0" smtClean="0"/>
              <a:t> </a:t>
            </a:r>
            <a:r>
              <a:rPr lang="tr-TR" dirty="0" err="1" smtClean="0"/>
              <a:t>aýratynlygyny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2924944"/>
            <a:ext cx="523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-an/-en</a:t>
            </a:r>
            <a:r>
              <a:rPr lang="tr-TR" b="1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- </a:t>
            </a:r>
            <a:r>
              <a:rPr lang="tr-TR" b="1" dirty="0" err="1" smtClean="0"/>
              <a:t>dyk</a:t>
            </a:r>
            <a:r>
              <a:rPr lang="tr-TR" b="1" dirty="0" smtClean="0"/>
              <a:t>/-dik/-</a:t>
            </a:r>
            <a:r>
              <a:rPr lang="tr-TR" b="1" dirty="0" err="1" smtClean="0"/>
              <a:t>duk</a:t>
            </a:r>
            <a:r>
              <a:rPr lang="tr-TR" b="1" dirty="0" smtClean="0"/>
              <a:t>/-dük</a:t>
            </a:r>
            <a:r>
              <a:rPr lang="tr-TR" b="1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smtClean="0"/>
              <a:t> </a:t>
            </a:r>
            <a:r>
              <a:rPr lang="tr-TR" b="1" dirty="0" err="1" smtClean="0"/>
              <a:t>myş</a:t>
            </a:r>
            <a:r>
              <a:rPr lang="tr-TR" b="1" dirty="0" smtClean="0"/>
              <a:t>/- </a:t>
            </a:r>
            <a:r>
              <a:rPr lang="tr-TR" b="1" dirty="0" err="1" smtClean="0"/>
              <a:t>miş</a:t>
            </a:r>
            <a:r>
              <a:rPr lang="tr-TR" b="1" dirty="0" smtClean="0"/>
              <a:t>/-muş/-</a:t>
            </a:r>
            <a:r>
              <a:rPr lang="tr-TR" b="1" dirty="0" err="1" smtClean="0"/>
              <a:t>müş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267744" y="2276872"/>
            <a:ext cx="453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öten zaman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267744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işliklere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Ýoklugy</a:t>
            </a:r>
            <a:r>
              <a:rPr lang="tr-TR" dirty="0" smtClean="0"/>
              <a:t> bolsa </a:t>
            </a:r>
            <a:r>
              <a:rPr lang="tr-TR" b="1" dirty="0" smtClean="0"/>
              <a:t>-</a:t>
            </a:r>
            <a:r>
              <a:rPr lang="tr-TR" b="1" dirty="0" err="1" smtClean="0"/>
              <a:t>madyk</a:t>
            </a:r>
            <a:r>
              <a:rPr lang="tr-TR" b="1" dirty="0" smtClean="0"/>
              <a:t>/-medik/- </a:t>
            </a:r>
            <a:r>
              <a:rPr lang="tr-TR" b="1" dirty="0" err="1" smtClean="0"/>
              <a:t>man</a:t>
            </a:r>
            <a:r>
              <a:rPr lang="tr-TR" b="1" dirty="0" smtClean="0"/>
              <a:t>/- </a:t>
            </a:r>
            <a:r>
              <a:rPr lang="tr-TR" b="1" dirty="0" err="1" smtClean="0"/>
              <a:t>män</a:t>
            </a:r>
            <a:r>
              <a:rPr lang="tr-TR" b="1" dirty="0" smtClean="0"/>
              <a:t>/ -</a:t>
            </a:r>
            <a:r>
              <a:rPr lang="tr-TR" b="1" dirty="0" err="1" smtClean="0"/>
              <a:t>magan</a:t>
            </a:r>
            <a:r>
              <a:rPr lang="tr-TR" b="1" dirty="0" smtClean="0"/>
              <a:t>/-</a:t>
            </a:r>
            <a:r>
              <a:rPr lang="tr-TR" b="1" dirty="0" err="1" smtClean="0"/>
              <a:t>megen</a:t>
            </a:r>
            <a:r>
              <a:rPr lang="tr-TR" b="1" dirty="0" smtClean="0"/>
              <a:t>/-</a:t>
            </a:r>
            <a:r>
              <a:rPr lang="tr-TR" b="1" dirty="0" err="1" smtClean="0"/>
              <a:t>maýan</a:t>
            </a:r>
            <a:r>
              <a:rPr lang="tr-TR" b="1" dirty="0" smtClean="0"/>
              <a:t>,-</a:t>
            </a:r>
            <a:r>
              <a:rPr lang="tr-TR" b="1" dirty="0" err="1" smtClean="0"/>
              <a:t>meýen</a:t>
            </a:r>
            <a:r>
              <a:rPr lang="tr-TR" b="1" dirty="0" smtClean="0"/>
              <a:t>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411760" y="3573016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Ol </a:t>
            </a:r>
            <a:r>
              <a:rPr lang="tr-TR" dirty="0" smtClean="0"/>
              <a:t>–</a:t>
            </a:r>
            <a:r>
              <a:rPr lang="tr-TR" dirty="0" err="1" smtClean="0"/>
              <a:t>gan</a:t>
            </a:r>
            <a:r>
              <a:rPr lang="tr-TR" dirty="0" smtClean="0"/>
              <a:t>/-gen/-kan/-</a:t>
            </a:r>
            <a:r>
              <a:rPr lang="tr-TR" dirty="0" err="1" smtClean="0"/>
              <a:t>ken</a:t>
            </a:r>
            <a:r>
              <a:rPr lang="tr-TR" dirty="0" smtClean="0"/>
              <a:t> </a:t>
            </a:r>
            <a:r>
              <a:rPr lang="tr-TR" dirty="0" err="1" smtClean="0"/>
              <a:t>goşulmasyndan</a:t>
            </a:r>
            <a:r>
              <a:rPr lang="tr-TR" dirty="0" smtClean="0"/>
              <a:t> ýüze çykan </a:t>
            </a:r>
            <a:r>
              <a:rPr lang="tr-TR" dirty="0" err="1" smtClean="0"/>
              <a:t>diýlip</a:t>
            </a:r>
            <a:r>
              <a:rPr lang="tr-TR" dirty="0" smtClean="0"/>
              <a:t> </a:t>
            </a:r>
            <a:r>
              <a:rPr lang="tr-TR" dirty="0" err="1" smtClean="0"/>
              <a:t>bellenilýär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483768" y="2852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- an/-en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 türkmen edebi dilinde </a:t>
            </a:r>
            <a:r>
              <a:rPr lang="tr-TR" dirty="0" err="1" smtClean="0"/>
              <a:t>işjeň</a:t>
            </a:r>
            <a:r>
              <a:rPr lang="tr-TR" dirty="0" smtClean="0"/>
              <a:t> we köp </a:t>
            </a:r>
            <a:r>
              <a:rPr lang="tr-TR" dirty="0" err="1" smtClean="0"/>
              <a:t>ulanylýan</a:t>
            </a:r>
            <a:r>
              <a:rPr lang="tr-TR" dirty="0" smtClean="0"/>
              <a:t> şekildir.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555776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Muňa</a:t>
            </a:r>
            <a:r>
              <a:rPr lang="tr-TR" dirty="0" smtClean="0"/>
              <a:t> </a:t>
            </a:r>
            <a:r>
              <a:rPr lang="tr-TR" dirty="0" err="1" smtClean="0"/>
              <a:t>mysal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: </a:t>
            </a:r>
            <a:r>
              <a:rPr lang="tr-TR" dirty="0" err="1" smtClean="0"/>
              <a:t>Sözlegen</a:t>
            </a:r>
            <a:r>
              <a:rPr lang="tr-TR" dirty="0" smtClean="0"/>
              <a:t> sözleri misli bal </a:t>
            </a:r>
            <a:r>
              <a:rPr lang="tr-TR" dirty="0" err="1" smtClean="0"/>
              <a:t>kibi</a:t>
            </a:r>
            <a:r>
              <a:rPr lang="tr-TR" dirty="0" smtClean="0"/>
              <a:t>… (</a:t>
            </a:r>
            <a:r>
              <a:rPr lang="tr-TR" dirty="0" err="1" smtClean="0"/>
              <a:t>Magtymguly</a:t>
            </a:r>
            <a:r>
              <a:rPr lang="tr-TR" dirty="0" smtClean="0"/>
              <a:t>) </a:t>
            </a:r>
            <a:r>
              <a:rPr lang="tr-TR" dirty="0" err="1" smtClean="0"/>
              <a:t>Aldylar</a:t>
            </a:r>
            <a:r>
              <a:rPr lang="tr-TR" dirty="0" smtClean="0"/>
              <a:t> </a:t>
            </a:r>
            <a:r>
              <a:rPr lang="tr-TR" dirty="0" err="1" smtClean="0"/>
              <a:t>gitdiler</a:t>
            </a:r>
            <a:r>
              <a:rPr lang="tr-TR" dirty="0" smtClean="0"/>
              <a:t> </a:t>
            </a:r>
            <a:r>
              <a:rPr lang="tr-TR" dirty="0" err="1" smtClean="0"/>
              <a:t>durgan</a:t>
            </a:r>
            <a:r>
              <a:rPr lang="tr-TR" dirty="0" smtClean="0"/>
              <a:t> </a:t>
            </a:r>
            <a:r>
              <a:rPr lang="tr-TR" dirty="0" err="1" smtClean="0"/>
              <a:t>ýerimden</a:t>
            </a:r>
            <a:r>
              <a:rPr lang="tr-TR" dirty="0" smtClean="0"/>
              <a:t> (</a:t>
            </a:r>
            <a:r>
              <a:rPr lang="tr-TR" dirty="0" err="1" smtClean="0"/>
              <a:t>Magtymguly</a:t>
            </a:r>
            <a:r>
              <a:rPr lang="tr-TR" dirty="0" smtClean="0"/>
              <a:t>, 1977, 22 s).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286000" y="2828836"/>
            <a:ext cx="5022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 </a:t>
            </a:r>
            <a:r>
              <a:rPr lang="tr-TR" dirty="0" smtClean="0"/>
              <a:t> hem bu </a:t>
            </a:r>
            <a:r>
              <a:rPr lang="tr-TR" dirty="0" smtClean="0"/>
              <a:t>şekil ýaly ortak </a:t>
            </a:r>
            <a:r>
              <a:rPr lang="tr-TR" dirty="0" err="1" smtClean="0"/>
              <a:t>işligiň</a:t>
            </a:r>
            <a:r>
              <a:rPr lang="tr-TR" dirty="0" smtClean="0"/>
              <a:t> -an/-en </a:t>
            </a:r>
            <a:r>
              <a:rPr lang="tr-TR" dirty="0" err="1" smtClean="0"/>
              <a:t>şekili</a:t>
            </a:r>
            <a:r>
              <a:rPr lang="tr-TR" dirty="0" smtClean="0"/>
              <a:t> hem </a:t>
            </a:r>
            <a:r>
              <a:rPr lang="tr-TR" dirty="0" err="1" smtClean="0"/>
              <a:t>ulanylypdyr</a:t>
            </a:r>
            <a:r>
              <a:rPr lang="tr-TR" dirty="0" smtClean="0"/>
              <a:t>. Gurt gören itiň </a:t>
            </a:r>
            <a:r>
              <a:rPr lang="tr-TR" dirty="0" err="1" smtClean="0"/>
              <a:t>agzy</a:t>
            </a:r>
            <a:r>
              <a:rPr lang="tr-TR" dirty="0" smtClean="0"/>
              <a:t> bir bolar. </a:t>
            </a:r>
            <a:r>
              <a:rPr lang="tr-TR" dirty="0" err="1" smtClean="0"/>
              <a:t>Maslahatly</a:t>
            </a:r>
            <a:r>
              <a:rPr lang="tr-TR" dirty="0" smtClean="0"/>
              <a:t> biçilen don </a:t>
            </a:r>
            <a:r>
              <a:rPr lang="tr-TR" dirty="0" err="1" smtClean="0"/>
              <a:t>gysga</a:t>
            </a:r>
            <a:r>
              <a:rPr lang="tr-TR" dirty="0" smtClean="0"/>
              <a:t> bolmaz (N.1961, 33,37 s.).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-an/-en </a:t>
            </a:r>
            <a:r>
              <a:rPr lang="tr-TR" dirty="0" err="1" smtClean="0"/>
              <a:t>şekili</a:t>
            </a:r>
            <a:r>
              <a:rPr lang="tr-TR" dirty="0" smtClean="0"/>
              <a:t> çekimli sese </a:t>
            </a:r>
            <a:r>
              <a:rPr lang="tr-TR" dirty="0" err="1" smtClean="0"/>
              <a:t>gutaran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işliklere </a:t>
            </a:r>
            <a:r>
              <a:rPr lang="tr-TR" dirty="0" err="1" smtClean="0"/>
              <a:t>goşulanda</a:t>
            </a:r>
            <a:r>
              <a:rPr lang="tr-TR" dirty="0" smtClean="0"/>
              <a:t>, çekimli sesler birleşip </a:t>
            </a:r>
            <a:r>
              <a:rPr lang="tr-TR" dirty="0" err="1" smtClean="0"/>
              <a:t>uzynlyk</a:t>
            </a:r>
            <a:r>
              <a:rPr lang="tr-TR" dirty="0" smtClean="0"/>
              <a:t> emele </a:t>
            </a:r>
            <a:r>
              <a:rPr lang="tr-TR" dirty="0" err="1" smtClean="0"/>
              <a:t>gelýär</a:t>
            </a:r>
            <a:r>
              <a:rPr lang="tr-TR" dirty="0" smtClean="0"/>
              <a:t>. Şol </a:t>
            </a:r>
            <a:r>
              <a:rPr lang="tr-TR" dirty="0" err="1" smtClean="0"/>
              <a:t>halatda</a:t>
            </a:r>
            <a:r>
              <a:rPr lang="tr-TR" dirty="0" smtClean="0"/>
              <a:t> ―a‖ sesi uzyn </a:t>
            </a:r>
            <a:r>
              <a:rPr lang="tr-TR" dirty="0" err="1" smtClean="0"/>
              <a:t>aýdylsa</a:t>
            </a:r>
            <a:r>
              <a:rPr lang="tr-TR" dirty="0" smtClean="0"/>
              <a:t>, ―e‖ sesi ―ä‖ sesine </a:t>
            </a:r>
            <a:r>
              <a:rPr lang="tr-TR" dirty="0" err="1" smtClean="0"/>
              <a:t>öwrülýär</a:t>
            </a:r>
            <a:r>
              <a:rPr lang="tr-TR" dirty="0" smtClean="0"/>
              <a:t>. Meselem: oka:an, doka:an, </a:t>
            </a:r>
            <a:r>
              <a:rPr lang="tr-TR" dirty="0" smtClean="0"/>
              <a:t>gözle-</a:t>
            </a:r>
            <a:r>
              <a:rPr lang="tr-TR" dirty="0" err="1" smtClean="0"/>
              <a:t>än</a:t>
            </a:r>
            <a:r>
              <a:rPr lang="tr-TR" dirty="0" smtClean="0"/>
              <a:t>, sözle-ä:n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1772816"/>
            <a:ext cx="396153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Bu </a:t>
            </a:r>
            <a:r>
              <a:rPr lang="tr-TR" dirty="0" err="1" smtClean="0"/>
              <a:t>ýagdaý</a:t>
            </a:r>
            <a:r>
              <a:rPr lang="tr-TR" dirty="0" smtClean="0"/>
              <a:t>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ýadygärliklerimizde</a:t>
            </a:r>
            <a:r>
              <a:rPr lang="tr-TR" dirty="0" smtClean="0"/>
              <a:t> iki çekimliniň </a:t>
            </a:r>
            <a:r>
              <a:rPr lang="tr-TR" dirty="0" err="1" smtClean="0"/>
              <a:t>arasynda</a:t>
            </a:r>
            <a:r>
              <a:rPr lang="tr-TR" dirty="0" smtClean="0"/>
              <a:t> ―i‖ çekimsiziniň </a:t>
            </a:r>
            <a:r>
              <a:rPr lang="tr-TR" dirty="0" err="1" smtClean="0"/>
              <a:t>getirilmegi</a:t>
            </a:r>
            <a:r>
              <a:rPr lang="tr-TR" dirty="0" smtClean="0"/>
              <a:t> bilen </a:t>
            </a:r>
            <a:r>
              <a:rPr lang="tr-TR" dirty="0" err="1" smtClean="0"/>
              <a:t>aňladylandyr</a:t>
            </a:r>
            <a:r>
              <a:rPr lang="tr-TR" dirty="0" smtClean="0"/>
              <a:t>. Meselem: </a:t>
            </a:r>
            <a:r>
              <a:rPr lang="tr-TR" dirty="0" err="1" smtClean="0"/>
              <a:t>Pähm</a:t>
            </a:r>
            <a:r>
              <a:rPr lang="tr-TR" dirty="0" smtClean="0"/>
              <a:t> </a:t>
            </a:r>
            <a:r>
              <a:rPr lang="tr-TR" dirty="0" err="1" smtClean="0"/>
              <a:t>eýleýen</a:t>
            </a:r>
            <a:r>
              <a:rPr lang="tr-TR" dirty="0" smtClean="0"/>
              <a:t> </a:t>
            </a:r>
            <a:r>
              <a:rPr lang="tr-TR" dirty="0" err="1" smtClean="0"/>
              <a:t>Magtymguly</a:t>
            </a:r>
            <a:r>
              <a:rPr lang="tr-TR" dirty="0" smtClean="0"/>
              <a:t> </a:t>
            </a:r>
            <a:r>
              <a:rPr lang="tr-TR" dirty="0" err="1" smtClean="0"/>
              <a:t>sözüni</a:t>
            </a:r>
            <a:r>
              <a:rPr lang="tr-TR" dirty="0" smtClean="0"/>
              <a:t>, Bilmeýen soranlara </a:t>
            </a:r>
            <a:r>
              <a:rPr lang="tr-TR" dirty="0" err="1" smtClean="0"/>
              <a:t>aýdyň</a:t>
            </a:r>
            <a:r>
              <a:rPr lang="tr-TR" dirty="0" smtClean="0"/>
              <a:t> bu </a:t>
            </a:r>
            <a:r>
              <a:rPr lang="tr-TR" dirty="0" err="1" smtClean="0"/>
              <a:t>garyp</a:t>
            </a:r>
            <a:r>
              <a:rPr lang="tr-TR" dirty="0" smtClean="0"/>
              <a:t> </a:t>
            </a:r>
            <a:r>
              <a:rPr lang="tr-TR" dirty="0" err="1" smtClean="0"/>
              <a:t>adymyz</a:t>
            </a:r>
            <a:r>
              <a:rPr lang="tr-TR" dirty="0" smtClean="0"/>
              <a:t> (M., S.e.)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822</TotalTime>
  <Words>1677</Words>
  <Application>Microsoft Office PowerPoint</Application>
  <PresentationFormat>Ekran Gösterisi (4:3)</PresentationFormat>
  <Paragraphs>209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Moda Tasarımı</vt:lpstr>
      <vt:lpstr>ANKARA ÜNİVERSİTESİ DİL VE TARİH-COĞRAFYA FAKÜLTESİ</vt:lpstr>
      <vt:lpstr>Slayt 2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HP</cp:lastModifiedBy>
  <cp:revision>128</cp:revision>
  <dcterms:created xsi:type="dcterms:W3CDTF">2016-09-19T14:10:52Z</dcterms:created>
  <dcterms:modified xsi:type="dcterms:W3CDTF">2018-04-01T07:20:42Z</dcterms:modified>
</cp:coreProperties>
</file>